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0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3B6CBA4-EDAE-4B4D-BB80-7D0FD2FC45BC}" v="14" dt="2024-08-06T13:20:14.7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13" Type="http://schemas.openxmlformats.org/officeDocument/2006/relationships/image" Target="../media/image19.jp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jp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jpg"/><Relationship Id="rId4" Type="http://schemas.openxmlformats.org/officeDocument/2006/relationships/image" Target="../media/image10.jpg"/><Relationship Id="rId9" Type="http://schemas.openxmlformats.org/officeDocument/2006/relationships/image" Target="../media/image15.jpg"/><Relationship Id="rId14" Type="http://schemas.openxmlformats.org/officeDocument/2006/relationships/image" Target="../media/image20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2A20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red and blue logo&#10;&#10;Description automatically generated">
            <a:extLst>
              <a:ext uri="{FF2B5EF4-FFF2-40B4-BE49-F238E27FC236}">
                <a16:creationId xmlns:a16="http://schemas.microsoft.com/office/drawing/2014/main" id="{26AC07A3-A26D-FD9A-CEE0-DA620D86CB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67" y="469801"/>
            <a:ext cx="2307596" cy="110874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F5B033A-4530-0166-CB39-39BA0B55FE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2235" y="2154158"/>
            <a:ext cx="9144000" cy="609398"/>
          </a:xfrm>
        </p:spPr>
        <p:txBody>
          <a:bodyPr lIns="0" tIns="0" rIns="0" bIns="0" anchor="t" anchorCtr="0">
            <a:spAutoFit/>
          </a:bodyPr>
          <a:lstStyle>
            <a:lvl1pPr algn="l">
              <a:defRPr sz="440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5EB4DC-0262-5DE9-7C72-8020F631A4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2235" y="3084792"/>
            <a:ext cx="9144000" cy="221599"/>
          </a:xfrm>
        </p:spPr>
        <p:txBody>
          <a:bodyPr lIns="0" tIns="0" rIns="0" bIns="0">
            <a:sp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40413-531C-4EDA-D667-F32453623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9B1285-4292-EA21-EEC1-195BAD6D2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B12B1F-E00E-4C67-8645-0A9830E84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  <p:sp>
        <p:nvSpPr>
          <p:cNvPr id="9" name="object 6">
            <a:extLst>
              <a:ext uri="{FF2B5EF4-FFF2-40B4-BE49-F238E27FC236}">
                <a16:creationId xmlns:a16="http://schemas.microsoft.com/office/drawing/2014/main" id="{F86B6222-D3B6-ADF1-5E9B-8882C9B1D887}"/>
              </a:ext>
            </a:extLst>
          </p:cNvPr>
          <p:cNvSpPr/>
          <p:nvPr/>
        </p:nvSpPr>
        <p:spPr>
          <a:xfrm>
            <a:off x="758061" y="514371"/>
            <a:ext cx="1762651" cy="1011077"/>
          </a:xfrm>
          <a:custGeom>
            <a:avLst/>
            <a:gdLst/>
            <a:ahLst/>
            <a:cxnLst/>
            <a:rect l="l" t="t" r="r" b="b"/>
            <a:pathLst>
              <a:path w="2743200" h="1573530">
                <a:moveTo>
                  <a:pt x="0" y="0"/>
                </a:moveTo>
                <a:lnTo>
                  <a:pt x="700722" y="662508"/>
                </a:lnTo>
                <a:lnTo>
                  <a:pt x="210527" y="1573352"/>
                </a:lnTo>
                <a:lnTo>
                  <a:pt x="1160538" y="1188656"/>
                </a:lnTo>
                <a:lnTo>
                  <a:pt x="1192504" y="1034948"/>
                </a:lnTo>
                <a:lnTo>
                  <a:pt x="1154204" y="1054992"/>
                </a:lnTo>
                <a:lnTo>
                  <a:pt x="1111507" y="1069495"/>
                </a:lnTo>
                <a:lnTo>
                  <a:pt x="1064899" y="1078307"/>
                </a:lnTo>
                <a:lnTo>
                  <a:pt x="1014869" y="1081278"/>
                </a:lnTo>
                <a:lnTo>
                  <a:pt x="977067" y="1079393"/>
                </a:lnTo>
                <a:lnTo>
                  <a:pt x="939215" y="1073398"/>
                </a:lnTo>
                <a:lnTo>
                  <a:pt x="902419" y="1062784"/>
                </a:lnTo>
                <a:lnTo>
                  <a:pt x="836402" y="1025655"/>
                </a:lnTo>
                <a:lnTo>
                  <a:pt x="809390" y="998120"/>
                </a:lnTo>
                <a:lnTo>
                  <a:pt x="787845" y="963925"/>
                </a:lnTo>
                <a:lnTo>
                  <a:pt x="772872" y="922560"/>
                </a:lnTo>
                <a:lnTo>
                  <a:pt x="765574" y="873515"/>
                </a:lnTo>
                <a:lnTo>
                  <a:pt x="767054" y="816279"/>
                </a:lnTo>
                <a:lnTo>
                  <a:pt x="912850" y="816279"/>
                </a:lnTo>
                <a:lnTo>
                  <a:pt x="877787" y="791245"/>
                </a:lnTo>
                <a:lnTo>
                  <a:pt x="848594" y="757432"/>
                </a:lnTo>
                <a:lnTo>
                  <a:pt x="828622" y="712968"/>
                </a:lnTo>
                <a:lnTo>
                  <a:pt x="821220" y="655980"/>
                </a:lnTo>
                <a:lnTo>
                  <a:pt x="825943" y="611462"/>
                </a:lnTo>
                <a:lnTo>
                  <a:pt x="839653" y="571016"/>
                </a:lnTo>
                <a:lnTo>
                  <a:pt x="861665" y="535217"/>
                </a:lnTo>
                <a:lnTo>
                  <a:pt x="891290" y="504639"/>
                </a:lnTo>
                <a:lnTo>
                  <a:pt x="927842" y="479856"/>
                </a:lnTo>
                <a:lnTo>
                  <a:pt x="970633" y="461443"/>
                </a:lnTo>
                <a:lnTo>
                  <a:pt x="1018976" y="449974"/>
                </a:lnTo>
                <a:lnTo>
                  <a:pt x="1072184" y="446024"/>
                </a:lnTo>
                <a:lnTo>
                  <a:pt x="1142709" y="451865"/>
                </a:lnTo>
                <a:lnTo>
                  <a:pt x="1199244" y="467914"/>
                </a:lnTo>
                <a:lnTo>
                  <a:pt x="1243118" y="491959"/>
                </a:lnTo>
                <a:lnTo>
                  <a:pt x="1275659" y="521790"/>
                </a:lnTo>
                <a:lnTo>
                  <a:pt x="1298194" y="555195"/>
                </a:lnTo>
                <a:lnTo>
                  <a:pt x="1318560" y="623879"/>
                </a:lnTo>
                <a:lnTo>
                  <a:pt x="1319047" y="654735"/>
                </a:lnTo>
                <a:lnTo>
                  <a:pt x="1509026" y="654735"/>
                </a:lnTo>
                <a:lnTo>
                  <a:pt x="1556601" y="660126"/>
                </a:lnTo>
                <a:lnTo>
                  <a:pt x="1596664" y="676009"/>
                </a:lnTo>
                <a:lnTo>
                  <a:pt x="1628729" y="701954"/>
                </a:lnTo>
                <a:lnTo>
                  <a:pt x="1652308" y="737527"/>
                </a:lnTo>
                <a:lnTo>
                  <a:pt x="1692774" y="696366"/>
                </a:lnTo>
                <a:lnTo>
                  <a:pt x="1738768" y="668493"/>
                </a:lnTo>
                <a:lnTo>
                  <a:pt x="1788398" y="652673"/>
                </a:lnTo>
                <a:lnTo>
                  <a:pt x="1839772" y="647674"/>
                </a:lnTo>
                <a:lnTo>
                  <a:pt x="1892415" y="652797"/>
                </a:lnTo>
                <a:lnTo>
                  <a:pt x="1942436" y="669272"/>
                </a:lnTo>
                <a:lnTo>
                  <a:pt x="1986794" y="698761"/>
                </a:lnTo>
                <a:lnTo>
                  <a:pt x="2022449" y="742924"/>
                </a:lnTo>
                <a:lnTo>
                  <a:pt x="2055231" y="705932"/>
                </a:lnTo>
                <a:lnTo>
                  <a:pt x="2092066" y="678925"/>
                </a:lnTo>
                <a:lnTo>
                  <a:pt x="2131651" y="660888"/>
                </a:lnTo>
                <a:lnTo>
                  <a:pt x="2172681" y="650809"/>
                </a:lnTo>
                <a:lnTo>
                  <a:pt x="2213851" y="647674"/>
                </a:lnTo>
                <a:lnTo>
                  <a:pt x="2257798" y="651174"/>
                </a:lnTo>
                <a:lnTo>
                  <a:pt x="2297906" y="661477"/>
                </a:lnTo>
                <a:lnTo>
                  <a:pt x="2333537" y="678294"/>
                </a:lnTo>
                <a:lnTo>
                  <a:pt x="2364054" y="701332"/>
                </a:lnTo>
                <a:lnTo>
                  <a:pt x="2743022" y="547903"/>
                </a:lnTo>
                <a:lnTo>
                  <a:pt x="0" y="0"/>
                </a:lnTo>
                <a:close/>
              </a:path>
            </a:pathLst>
          </a:custGeom>
          <a:solidFill>
            <a:srgbClr val="D118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8">
            <a:extLst>
              <a:ext uri="{FF2B5EF4-FFF2-40B4-BE49-F238E27FC236}">
                <a16:creationId xmlns:a16="http://schemas.microsoft.com/office/drawing/2014/main" id="{E48794B3-64A0-3707-F6A3-73E8FAA99FC1}"/>
              </a:ext>
            </a:extLst>
          </p:cNvPr>
          <p:cNvSpPr/>
          <p:nvPr/>
        </p:nvSpPr>
        <p:spPr>
          <a:xfrm>
            <a:off x="10455722" y="469801"/>
            <a:ext cx="1181221" cy="364363"/>
          </a:xfrm>
          <a:custGeom>
            <a:avLst/>
            <a:gdLst/>
            <a:ahLst/>
            <a:cxnLst/>
            <a:rect l="l" t="t" r="r" b="b"/>
            <a:pathLst>
              <a:path w="1838325" h="567055">
                <a:moveTo>
                  <a:pt x="825373" y="11747"/>
                </a:moveTo>
                <a:lnTo>
                  <a:pt x="785380" y="11049"/>
                </a:lnTo>
                <a:lnTo>
                  <a:pt x="717232" y="3975"/>
                </a:lnTo>
                <a:lnTo>
                  <a:pt x="710438" y="7454"/>
                </a:lnTo>
                <a:lnTo>
                  <a:pt x="701509" y="9156"/>
                </a:lnTo>
                <a:lnTo>
                  <a:pt x="690867" y="9017"/>
                </a:lnTo>
                <a:lnTo>
                  <a:pt x="678916" y="6972"/>
                </a:lnTo>
                <a:lnTo>
                  <a:pt x="672465" y="6464"/>
                </a:lnTo>
                <a:lnTo>
                  <a:pt x="665607" y="7340"/>
                </a:lnTo>
                <a:lnTo>
                  <a:pt x="658558" y="8826"/>
                </a:lnTo>
                <a:lnTo>
                  <a:pt x="651497" y="10096"/>
                </a:lnTo>
                <a:lnTo>
                  <a:pt x="646849" y="10693"/>
                </a:lnTo>
                <a:lnTo>
                  <a:pt x="642213" y="11747"/>
                </a:lnTo>
                <a:lnTo>
                  <a:pt x="825373" y="11747"/>
                </a:lnTo>
                <a:close/>
              </a:path>
              <a:path w="1838325" h="567055">
                <a:moveTo>
                  <a:pt x="1087424" y="17030"/>
                </a:moveTo>
                <a:lnTo>
                  <a:pt x="1080376" y="16205"/>
                </a:lnTo>
                <a:lnTo>
                  <a:pt x="1065263" y="16560"/>
                </a:lnTo>
                <a:lnTo>
                  <a:pt x="1050569" y="17780"/>
                </a:lnTo>
                <a:lnTo>
                  <a:pt x="1025372" y="20421"/>
                </a:lnTo>
                <a:lnTo>
                  <a:pt x="1000201" y="22771"/>
                </a:lnTo>
                <a:lnTo>
                  <a:pt x="974979" y="22694"/>
                </a:lnTo>
                <a:lnTo>
                  <a:pt x="949629" y="18046"/>
                </a:lnTo>
                <a:lnTo>
                  <a:pt x="941158" y="15811"/>
                </a:lnTo>
                <a:lnTo>
                  <a:pt x="939012" y="15392"/>
                </a:lnTo>
                <a:lnTo>
                  <a:pt x="897991" y="12319"/>
                </a:lnTo>
                <a:lnTo>
                  <a:pt x="642213" y="11747"/>
                </a:lnTo>
                <a:lnTo>
                  <a:pt x="637552" y="11595"/>
                </a:lnTo>
                <a:lnTo>
                  <a:pt x="627989" y="11125"/>
                </a:lnTo>
                <a:lnTo>
                  <a:pt x="618426" y="10477"/>
                </a:lnTo>
                <a:lnTo>
                  <a:pt x="608863" y="9918"/>
                </a:lnTo>
                <a:lnTo>
                  <a:pt x="599325" y="9766"/>
                </a:lnTo>
                <a:lnTo>
                  <a:pt x="587286" y="10388"/>
                </a:lnTo>
                <a:lnTo>
                  <a:pt x="575259" y="11442"/>
                </a:lnTo>
                <a:lnTo>
                  <a:pt x="563245" y="12293"/>
                </a:lnTo>
                <a:lnTo>
                  <a:pt x="551281" y="12319"/>
                </a:lnTo>
                <a:lnTo>
                  <a:pt x="490867" y="9385"/>
                </a:lnTo>
                <a:lnTo>
                  <a:pt x="460654" y="8407"/>
                </a:lnTo>
                <a:lnTo>
                  <a:pt x="430390" y="8089"/>
                </a:lnTo>
                <a:lnTo>
                  <a:pt x="401599" y="8343"/>
                </a:lnTo>
                <a:lnTo>
                  <a:pt x="372884" y="9093"/>
                </a:lnTo>
                <a:lnTo>
                  <a:pt x="344170" y="10553"/>
                </a:lnTo>
                <a:lnTo>
                  <a:pt x="315417" y="12954"/>
                </a:lnTo>
                <a:lnTo>
                  <a:pt x="279971" y="15392"/>
                </a:lnTo>
                <a:lnTo>
                  <a:pt x="244551" y="14897"/>
                </a:lnTo>
                <a:lnTo>
                  <a:pt x="209334" y="10680"/>
                </a:lnTo>
                <a:lnTo>
                  <a:pt x="174663" y="2032"/>
                </a:lnTo>
                <a:lnTo>
                  <a:pt x="168376" y="12"/>
                </a:lnTo>
                <a:lnTo>
                  <a:pt x="160769" y="0"/>
                </a:lnTo>
                <a:lnTo>
                  <a:pt x="50215" y="10096"/>
                </a:lnTo>
                <a:lnTo>
                  <a:pt x="20586" y="12865"/>
                </a:lnTo>
                <a:lnTo>
                  <a:pt x="18745" y="24790"/>
                </a:lnTo>
                <a:lnTo>
                  <a:pt x="16713" y="37299"/>
                </a:lnTo>
                <a:lnTo>
                  <a:pt x="11518" y="115798"/>
                </a:lnTo>
                <a:lnTo>
                  <a:pt x="9448" y="167093"/>
                </a:lnTo>
                <a:lnTo>
                  <a:pt x="7556" y="219659"/>
                </a:lnTo>
                <a:lnTo>
                  <a:pt x="5892" y="273532"/>
                </a:lnTo>
                <a:lnTo>
                  <a:pt x="4559" y="324218"/>
                </a:lnTo>
                <a:lnTo>
                  <a:pt x="3302" y="377583"/>
                </a:lnTo>
                <a:lnTo>
                  <a:pt x="2133" y="430936"/>
                </a:lnTo>
                <a:lnTo>
                  <a:pt x="127" y="526376"/>
                </a:lnTo>
                <a:lnTo>
                  <a:pt x="0" y="538391"/>
                </a:lnTo>
                <a:lnTo>
                  <a:pt x="1803" y="550354"/>
                </a:lnTo>
                <a:lnTo>
                  <a:pt x="8051" y="559562"/>
                </a:lnTo>
                <a:lnTo>
                  <a:pt x="18491" y="565061"/>
                </a:lnTo>
                <a:lnTo>
                  <a:pt x="32981" y="566648"/>
                </a:lnTo>
                <a:lnTo>
                  <a:pt x="42418" y="566039"/>
                </a:lnTo>
                <a:lnTo>
                  <a:pt x="61252" y="564057"/>
                </a:lnTo>
                <a:lnTo>
                  <a:pt x="70675" y="563587"/>
                </a:lnTo>
                <a:lnTo>
                  <a:pt x="185864" y="563486"/>
                </a:lnTo>
                <a:lnTo>
                  <a:pt x="202399" y="563486"/>
                </a:lnTo>
                <a:lnTo>
                  <a:pt x="208203" y="563460"/>
                </a:lnTo>
                <a:lnTo>
                  <a:pt x="246303" y="563295"/>
                </a:lnTo>
                <a:lnTo>
                  <a:pt x="271780" y="562889"/>
                </a:lnTo>
                <a:lnTo>
                  <a:pt x="348183" y="560578"/>
                </a:lnTo>
                <a:lnTo>
                  <a:pt x="400126" y="560400"/>
                </a:lnTo>
                <a:lnTo>
                  <a:pt x="414667" y="560959"/>
                </a:lnTo>
                <a:lnTo>
                  <a:pt x="430428" y="560285"/>
                </a:lnTo>
                <a:lnTo>
                  <a:pt x="470001" y="558596"/>
                </a:lnTo>
                <a:lnTo>
                  <a:pt x="473989" y="559066"/>
                </a:lnTo>
                <a:lnTo>
                  <a:pt x="478015" y="560209"/>
                </a:lnTo>
                <a:lnTo>
                  <a:pt x="481914" y="559917"/>
                </a:lnTo>
                <a:lnTo>
                  <a:pt x="496277" y="558596"/>
                </a:lnTo>
                <a:lnTo>
                  <a:pt x="515696" y="556641"/>
                </a:lnTo>
                <a:lnTo>
                  <a:pt x="532587" y="555193"/>
                </a:lnTo>
                <a:lnTo>
                  <a:pt x="549490" y="554443"/>
                </a:lnTo>
                <a:lnTo>
                  <a:pt x="563981" y="554837"/>
                </a:lnTo>
                <a:lnTo>
                  <a:pt x="578485" y="556082"/>
                </a:lnTo>
                <a:lnTo>
                  <a:pt x="593001" y="557517"/>
                </a:lnTo>
                <a:lnTo>
                  <a:pt x="632777" y="560197"/>
                </a:lnTo>
                <a:lnTo>
                  <a:pt x="644740" y="559676"/>
                </a:lnTo>
                <a:lnTo>
                  <a:pt x="654837" y="556526"/>
                </a:lnTo>
                <a:lnTo>
                  <a:pt x="659853" y="554443"/>
                </a:lnTo>
                <a:lnTo>
                  <a:pt x="666534" y="551675"/>
                </a:lnTo>
                <a:lnTo>
                  <a:pt x="677570" y="550011"/>
                </a:lnTo>
                <a:lnTo>
                  <a:pt x="688492" y="550583"/>
                </a:lnTo>
                <a:lnTo>
                  <a:pt x="699846" y="552399"/>
                </a:lnTo>
                <a:lnTo>
                  <a:pt x="721220" y="556983"/>
                </a:lnTo>
                <a:lnTo>
                  <a:pt x="731405" y="557961"/>
                </a:lnTo>
                <a:lnTo>
                  <a:pt x="739952" y="556247"/>
                </a:lnTo>
                <a:lnTo>
                  <a:pt x="756958" y="550316"/>
                </a:lnTo>
                <a:lnTo>
                  <a:pt x="759129" y="550011"/>
                </a:lnTo>
                <a:lnTo>
                  <a:pt x="774077" y="547966"/>
                </a:lnTo>
                <a:lnTo>
                  <a:pt x="790676" y="548500"/>
                </a:lnTo>
                <a:lnTo>
                  <a:pt x="806107" y="551243"/>
                </a:lnTo>
                <a:lnTo>
                  <a:pt x="820712" y="552780"/>
                </a:lnTo>
                <a:lnTo>
                  <a:pt x="833462" y="550583"/>
                </a:lnTo>
                <a:lnTo>
                  <a:pt x="841349" y="547966"/>
                </a:lnTo>
                <a:lnTo>
                  <a:pt x="845769" y="546493"/>
                </a:lnTo>
                <a:lnTo>
                  <a:pt x="859536" y="542163"/>
                </a:lnTo>
                <a:lnTo>
                  <a:pt x="858100" y="541464"/>
                </a:lnTo>
                <a:lnTo>
                  <a:pt x="854824" y="539864"/>
                </a:lnTo>
                <a:lnTo>
                  <a:pt x="851433" y="538213"/>
                </a:lnTo>
                <a:lnTo>
                  <a:pt x="846721" y="534746"/>
                </a:lnTo>
                <a:lnTo>
                  <a:pt x="841425" y="533654"/>
                </a:lnTo>
                <a:lnTo>
                  <a:pt x="834339" y="532612"/>
                </a:lnTo>
                <a:lnTo>
                  <a:pt x="827138" y="532003"/>
                </a:lnTo>
                <a:lnTo>
                  <a:pt x="819988" y="531279"/>
                </a:lnTo>
                <a:lnTo>
                  <a:pt x="799414" y="526910"/>
                </a:lnTo>
                <a:lnTo>
                  <a:pt x="785774" y="525868"/>
                </a:lnTo>
                <a:lnTo>
                  <a:pt x="772096" y="526376"/>
                </a:lnTo>
                <a:lnTo>
                  <a:pt x="758342" y="528091"/>
                </a:lnTo>
                <a:lnTo>
                  <a:pt x="750265" y="529348"/>
                </a:lnTo>
                <a:lnTo>
                  <a:pt x="742149" y="530479"/>
                </a:lnTo>
                <a:lnTo>
                  <a:pt x="734021" y="531342"/>
                </a:lnTo>
                <a:lnTo>
                  <a:pt x="725881" y="531799"/>
                </a:lnTo>
                <a:lnTo>
                  <a:pt x="707885" y="532130"/>
                </a:lnTo>
                <a:lnTo>
                  <a:pt x="526910" y="533488"/>
                </a:lnTo>
                <a:lnTo>
                  <a:pt x="517220" y="533742"/>
                </a:lnTo>
                <a:lnTo>
                  <a:pt x="488162" y="535165"/>
                </a:lnTo>
                <a:lnTo>
                  <a:pt x="421106" y="537298"/>
                </a:lnTo>
                <a:lnTo>
                  <a:pt x="328180" y="538784"/>
                </a:lnTo>
                <a:lnTo>
                  <a:pt x="289941" y="539838"/>
                </a:lnTo>
                <a:lnTo>
                  <a:pt x="277190" y="539864"/>
                </a:lnTo>
                <a:lnTo>
                  <a:pt x="182930" y="537248"/>
                </a:lnTo>
                <a:lnTo>
                  <a:pt x="175755" y="537413"/>
                </a:lnTo>
                <a:lnTo>
                  <a:pt x="169265" y="539115"/>
                </a:lnTo>
                <a:lnTo>
                  <a:pt x="157226" y="541172"/>
                </a:lnTo>
                <a:lnTo>
                  <a:pt x="145237" y="541464"/>
                </a:lnTo>
                <a:lnTo>
                  <a:pt x="133248" y="540689"/>
                </a:lnTo>
                <a:lnTo>
                  <a:pt x="121208" y="539534"/>
                </a:lnTo>
                <a:lnTo>
                  <a:pt x="118681" y="539343"/>
                </a:lnTo>
                <a:lnTo>
                  <a:pt x="112547" y="538886"/>
                </a:lnTo>
                <a:lnTo>
                  <a:pt x="103835" y="538594"/>
                </a:lnTo>
                <a:lnTo>
                  <a:pt x="95123" y="538721"/>
                </a:lnTo>
                <a:lnTo>
                  <a:pt x="86487" y="539343"/>
                </a:lnTo>
                <a:lnTo>
                  <a:pt x="69227" y="538441"/>
                </a:lnTo>
                <a:lnTo>
                  <a:pt x="55867" y="532218"/>
                </a:lnTo>
                <a:lnTo>
                  <a:pt x="55664" y="532003"/>
                </a:lnTo>
                <a:lnTo>
                  <a:pt x="47193" y="521271"/>
                </a:lnTo>
                <a:lnTo>
                  <a:pt x="44310" y="506323"/>
                </a:lnTo>
                <a:lnTo>
                  <a:pt x="45250" y="452615"/>
                </a:lnTo>
                <a:lnTo>
                  <a:pt x="46139" y="398907"/>
                </a:lnTo>
                <a:lnTo>
                  <a:pt x="47840" y="291477"/>
                </a:lnTo>
                <a:lnTo>
                  <a:pt x="48666" y="219659"/>
                </a:lnTo>
                <a:lnTo>
                  <a:pt x="48818" y="196900"/>
                </a:lnTo>
                <a:lnTo>
                  <a:pt x="48907" y="185534"/>
                </a:lnTo>
                <a:lnTo>
                  <a:pt x="49085" y="174155"/>
                </a:lnTo>
                <a:lnTo>
                  <a:pt x="51549" y="144957"/>
                </a:lnTo>
                <a:lnTo>
                  <a:pt x="55359" y="115798"/>
                </a:lnTo>
                <a:lnTo>
                  <a:pt x="56934" y="86563"/>
                </a:lnTo>
                <a:lnTo>
                  <a:pt x="52755" y="57162"/>
                </a:lnTo>
                <a:lnTo>
                  <a:pt x="51689" y="53340"/>
                </a:lnTo>
                <a:lnTo>
                  <a:pt x="53073" y="48933"/>
                </a:lnTo>
                <a:lnTo>
                  <a:pt x="53365" y="43789"/>
                </a:lnTo>
                <a:lnTo>
                  <a:pt x="61214" y="45135"/>
                </a:lnTo>
                <a:lnTo>
                  <a:pt x="68414" y="46494"/>
                </a:lnTo>
                <a:lnTo>
                  <a:pt x="75171" y="47510"/>
                </a:lnTo>
                <a:lnTo>
                  <a:pt x="81699" y="47815"/>
                </a:lnTo>
                <a:lnTo>
                  <a:pt x="213372" y="43789"/>
                </a:lnTo>
                <a:lnTo>
                  <a:pt x="330822" y="41262"/>
                </a:lnTo>
                <a:lnTo>
                  <a:pt x="420941" y="40259"/>
                </a:lnTo>
                <a:lnTo>
                  <a:pt x="438365" y="40805"/>
                </a:lnTo>
                <a:lnTo>
                  <a:pt x="444944" y="41262"/>
                </a:lnTo>
                <a:lnTo>
                  <a:pt x="473240" y="43078"/>
                </a:lnTo>
                <a:lnTo>
                  <a:pt x="490626" y="43116"/>
                </a:lnTo>
                <a:lnTo>
                  <a:pt x="530555" y="41262"/>
                </a:lnTo>
                <a:lnTo>
                  <a:pt x="558977" y="40259"/>
                </a:lnTo>
                <a:lnTo>
                  <a:pt x="570433" y="39852"/>
                </a:lnTo>
                <a:lnTo>
                  <a:pt x="610412" y="39966"/>
                </a:lnTo>
                <a:lnTo>
                  <a:pt x="629945" y="41262"/>
                </a:lnTo>
                <a:lnTo>
                  <a:pt x="683653" y="44513"/>
                </a:lnTo>
                <a:lnTo>
                  <a:pt x="716965" y="44030"/>
                </a:lnTo>
                <a:lnTo>
                  <a:pt x="783831" y="41313"/>
                </a:lnTo>
                <a:lnTo>
                  <a:pt x="822058" y="41503"/>
                </a:lnTo>
                <a:lnTo>
                  <a:pt x="830148" y="41313"/>
                </a:lnTo>
                <a:lnTo>
                  <a:pt x="841057" y="41059"/>
                </a:lnTo>
                <a:lnTo>
                  <a:pt x="853033" y="39852"/>
                </a:lnTo>
                <a:lnTo>
                  <a:pt x="859790" y="39179"/>
                </a:lnTo>
                <a:lnTo>
                  <a:pt x="877227" y="36842"/>
                </a:lnTo>
                <a:lnTo>
                  <a:pt x="894638" y="35166"/>
                </a:lnTo>
                <a:lnTo>
                  <a:pt x="912063" y="34048"/>
                </a:lnTo>
                <a:lnTo>
                  <a:pt x="929525" y="33388"/>
                </a:lnTo>
                <a:lnTo>
                  <a:pt x="1060627" y="31496"/>
                </a:lnTo>
                <a:lnTo>
                  <a:pt x="1067993" y="30594"/>
                </a:lnTo>
                <a:lnTo>
                  <a:pt x="1069187" y="28155"/>
                </a:lnTo>
                <a:lnTo>
                  <a:pt x="1073861" y="22771"/>
                </a:lnTo>
                <a:lnTo>
                  <a:pt x="1077709" y="18351"/>
                </a:lnTo>
                <a:lnTo>
                  <a:pt x="1087424" y="17030"/>
                </a:lnTo>
                <a:close/>
              </a:path>
              <a:path w="1838325" h="567055">
                <a:moveTo>
                  <a:pt x="1088948" y="17208"/>
                </a:moveTo>
                <a:lnTo>
                  <a:pt x="1087970" y="16954"/>
                </a:lnTo>
                <a:lnTo>
                  <a:pt x="1087424" y="17030"/>
                </a:lnTo>
                <a:lnTo>
                  <a:pt x="1088948" y="17208"/>
                </a:lnTo>
                <a:close/>
              </a:path>
              <a:path w="1838325" h="567055">
                <a:moveTo>
                  <a:pt x="1113015" y="23482"/>
                </a:moveTo>
                <a:lnTo>
                  <a:pt x="1096137" y="18046"/>
                </a:lnTo>
                <a:lnTo>
                  <a:pt x="1088948" y="17208"/>
                </a:lnTo>
                <a:lnTo>
                  <a:pt x="1092263" y="18059"/>
                </a:lnTo>
                <a:lnTo>
                  <a:pt x="1113015" y="23482"/>
                </a:lnTo>
                <a:close/>
              </a:path>
              <a:path w="1838325" h="567055">
                <a:moveTo>
                  <a:pt x="1838032" y="11925"/>
                </a:moveTo>
                <a:lnTo>
                  <a:pt x="1818462" y="9309"/>
                </a:lnTo>
                <a:lnTo>
                  <a:pt x="1809407" y="8394"/>
                </a:lnTo>
                <a:lnTo>
                  <a:pt x="1800618" y="8382"/>
                </a:lnTo>
                <a:lnTo>
                  <a:pt x="1784515" y="10045"/>
                </a:lnTo>
                <a:lnTo>
                  <a:pt x="1752384" y="14528"/>
                </a:lnTo>
                <a:lnTo>
                  <a:pt x="1736255" y="16002"/>
                </a:lnTo>
                <a:lnTo>
                  <a:pt x="1722424" y="16205"/>
                </a:lnTo>
                <a:lnTo>
                  <a:pt x="1708531" y="15608"/>
                </a:lnTo>
                <a:lnTo>
                  <a:pt x="1680692" y="13982"/>
                </a:lnTo>
                <a:lnTo>
                  <a:pt x="1653768" y="13843"/>
                </a:lnTo>
                <a:lnTo>
                  <a:pt x="1644802" y="13589"/>
                </a:lnTo>
                <a:lnTo>
                  <a:pt x="1584401" y="10033"/>
                </a:lnTo>
                <a:lnTo>
                  <a:pt x="1564271" y="9461"/>
                </a:lnTo>
                <a:lnTo>
                  <a:pt x="1545247" y="9740"/>
                </a:lnTo>
                <a:lnTo>
                  <a:pt x="1507172" y="11658"/>
                </a:lnTo>
                <a:lnTo>
                  <a:pt x="1488135" y="12395"/>
                </a:lnTo>
                <a:lnTo>
                  <a:pt x="1473250" y="12598"/>
                </a:lnTo>
                <a:lnTo>
                  <a:pt x="1428559" y="12204"/>
                </a:lnTo>
                <a:lnTo>
                  <a:pt x="1361541" y="13423"/>
                </a:lnTo>
                <a:lnTo>
                  <a:pt x="1349413" y="12738"/>
                </a:lnTo>
                <a:lnTo>
                  <a:pt x="1310665" y="14503"/>
                </a:lnTo>
                <a:lnTo>
                  <a:pt x="1311021" y="19443"/>
                </a:lnTo>
                <a:lnTo>
                  <a:pt x="1310906" y="23495"/>
                </a:lnTo>
                <a:lnTo>
                  <a:pt x="1312608" y="31496"/>
                </a:lnTo>
                <a:lnTo>
                  <a:pt x="1314323" y="35471"/>
                </a:lnTo>
                <a:lnTo>
                  <a:pt x="1315542" y="39077"/>
                </a:lnTo>
                <a:lnTo>
                  <a:pt x="1355255" y="39319"/>
                </a:lnTo>
                <a:lnTo>
                  <a:pt x="1397355" y="36474"/>
                </a:lnTo>
                <a:lnTo>
                  <a:pt x="1415580" y="34340"/>
                </a:lnTo>
                <a:lnTo>
                  <a:pt x="1808276" y="38023"/>
                </a:lnTo>
                <a:lnTo>
                  <a:pt x="1805813" y="75628"/>
                </a:lnTo>
                <a:lnTo>
                  <a:pt x="1804543" y="87274"/>
                </a:lnTo>
                <a:lnTo>
                  <a:pt x="1804073" y="107734"/>
                </a:lnTo>
                <a:lnTo>
                  <a:pt x="1806270" y="128104"/>
                </a:lnTo>
                <a:lnTo>
                  <a:pt x="1808149" y="148475"/>
                </a:lnTo>
                <a:lnTo>
                  <a:pt x="1806740" y="168910"/>
                </a:lnTo>
                <a:lnTo>
                  <a:pt x="1802930" y="185902"/>
                </a:lnTo>
                <a:lnTo>
                  <a:pt x="1801291" y="194398"/>
                </a:lnTo>
                <a:lnTo>
                  <a:pt x="1800352" y="202933"/>
                </a:lnTo>
                <a:lnTo>
                  <a:pt x="1790509" y="410794"/>
                </a:lnTo>
                <a:lnTo>
                  <a:pt x="1789239" y="418731"/>
                </a:lnTo>
                <a:lnTo>
                  <a:pt x="1787220" y="426847"/>
                </a:lnTo>
                <a:lnTo>
                  <a:pt x="1786128" y="434428"/>
                </a:lnTo>
                <a:lnTo>
                  <a:pt x="1787639" y="440791"/>
                </a:lnTo>
                <a:lnTo>
                  <a:pt x="1792516" y="455599"/>
                </a:lnTo>
                <a:lnTo>
                  <a:pt x="1792058" y="470446"/>
                </a:lnTo>
                <a:lnTo>
                  <a:pt x="1790623" y="485279"/>
                </a:lnTo>
                <a:lnTo>
                  <a:pt x="1793748" y="508533"/>
                </a:lnTo>
                <a:lnTo>
                  <a:pt x="1792643" y="517359"/>
                </a:lnTo>
                <a:lnTo>
                  <a:pt x="1789023" y="533615"/>
                </a:lnTo>
                <a:lnTo>
                  <a:pt x="1726399" y="533146"/>
                </a:lnTo>
                <a:lnTo>
                  <a:pt x="1706702" y="533387"/>
                </a:lnTo>
                <a:lnTo>
                  <a:pt x="1699602" y="534276"/>
                </a:lnTo>
                <a:lnTo>
                  <a:pt x="1685467" y="537679"/>
                </a:lnTo>
                <a:lnTo>
                  <a:pt x="1678419" y="538302"/>
                </a:lnTo>
                <a:lnTo>
                  <a:pt x="1655229" y="537260"/>
                </a:lnTo>
                <a:lnTo>
                  <a:pt x="1608886" y="534416"/>
                </a:lnTo>
                <a:lnTo>
                  <a:pt x="1585709" y="533806"/>
                </a:lnTo>
                <a:lnTo>
                  <a:pt x="1555623" y="534771"/>
                </a:lnTo>
                <a:lnTo>
                  <a:pt x="1525536" y="536168"/>
                </a:lnTo>
                <a:lnTo>
                  <a:pt x="1495501" y="535698"/>
                </a:lnTo>
                <a:lnTo>
                  <a:pt x="1465554" y="531063"/>
                </a:lnTo>
                <a:lnTo>
                  <a:pt x="1462925" y="530390"/>
                </a:lnTo>
                <a:lnTo>
                  <a:pt x="1459611" y="530783"/>
                </a:lnTo>
                <a:lnTo>
                  <a:pt x="1456918" y="531571"/>
                </a:lnTo>
                <a:lnTo>
                  <a:pt x="1439164" y="535203"/>
                </a:lnTo>
                <a:lnTo>
                  <a:pt x="1421218" y="536536"/>
                </a:lnTo>
                <a:lnTo>
                  <a:pt x="1378877" y="536625"/>
                </a:lnTo>
                <a:lnTo>
                  <a:pt x="1371701" y="535228"/>
                </a:lnTo>
                <a:lnTo>
                  <a:pt x="1366621" y="537464"/>
                </a:lnTo>
                <a:lnTo>
                  <a:pt x="1354188" y="541197"/>
                </a:lnTo>
                <a:lnTo>
                  <a:pt x="1341729" y="542061"/>
                </a:lnTo>
                <a:lnTo>
                  <a:pt x="1329347" y="541007"/>
                </a:lnTo>
                <a:lnTo>
                  <a:pt x="1317205" y="538937"/>
                </a:lnTo>
                <a:lnTo>
                  <a:pt x="1301902" y="536003"/>
                </a:lnTo>
                <a:lnTo>
                  <a:pt x="1286814" y="534022"/>
                </a:lnTo>
                <a:lnTo>
                  <a:pt x="1271701" y="534492"/>
                </a:lnTo>
                <a:lnTo>
                  <a:pt x="1256372" y="538949"/>
                </a:lnTo>
                <a:lnTo>
                  <a:pt x="1250861" y="541439"/>
                </a:lnTo>
                <a:lnTo>
                  <a:pt x="1242288" y="541566"/>
                </a:lnTo>
                <a:lnTo>
                  <a:pt x="1236345" y="539661"/>
                </a:lnTo>
                <a:lnTo>
                  <a:pt x="1211478" y="535241"/>
                </a:lnTo>
                <a:lnTo>
                  <a:pt x="1186688" y="535736"/>
                </a:lnTo>
                <a:lnTo>
                  <a:pt x="1161948" y="538048"/>
                </a:lnTo>
                <a:lnTo>
                  <a:pt x="1137259" y="539064"/>
                </a:lnTo>
                <a:lnTo>
                  <a:pt x="1112621" y="540537"/>
                </a:lnTo>
                <a:lnTo>
                  <a:pt x="1087869" y="543331"/>
                </a:lnTo>
                <a:lnTo>
                  <a:pt x="1063218" y="543026"/>
                </a:lnTo>
                <a:lnTo>
                  <a:pt x="1038872" y="535178"/>
                </a:lnTo>
                <a:lnTo>
                  <a:pt x="1034529" y="532815"/>
                </a:lnTo>
                <a:lnTo>
                  <a:pt x="1027074" y="535051"/>
                </a:lnTo>
                <a:lnTo>
                  <a:pt x="930402" y="535647"/>
                </a:lnTo>
                <a:lnTo>
                  <a:pt x="866127" y="537641"/>
                </a:lnTo>
                <a:lnTo>
                  <a:pt x="881087" y="546862"/>
                </a:lnTo>
                <a:lnTo>
                  <a:pt x="896543" y="551078"/>
                </a:lnTo>
                <a:lnTo>
                  <a:pt x="912469" y="550824"/>
                </a:lnTo>
                <a:lnTo>
                  <a:pt x="928852" y="546608"/>
                </a:lnTo>
                <a:lnTo>
                  <a:pt x="940028" y="546696"/>
                </a:lnTo>
                <a:lnTo>
                  <a:pt x="941349" y="554189"/>
                </a:lnTo>
                <a:lnTo>
                  <a:pt x="936637" y="555637"/>
                </a:lnTo>
                <a:lnTo>
                  <a:pt x="859777" y="555078"/>
                </a:lnTo>
                <a:lnTo>
                  <a:pt x="860082" y="562864"/>
                </a:lnTo>
                <a:lnTo>
                  <a:pt x="953160" y="556298"/>
                </a:lnTo>
                <a:lnTo>
                  <a:pt x="1007567" y="557187"/>
                </a:lnTo>
                <a:lnTo>
                  <a:pt x="1061986" y="558330"/>
                </a:lnTo>
                <a:lnTo>
                  <a:pt x="1116330" y="558558"/>
                </a:lnTo>
                <a:lnTo>
                  <a:pt x="1170508" y="556653"/>
                </a:lnTo>
                <a:lnTo>
                  <a:pt x="1224711" y="555840"/>
                </a:lnTo>
                <a:lnTo>
                  <a:pt x="1278851" y="557657"/>
                </a:lnTo>
                <a:lnTo>
                  <a:pt x="1333042" y="558457"/>
                </a:lnTo>
                <a:lnTo>
                  <a:pt x="1387398" y="554596"/>
                </a:lnTo>
                <a:lnTo>
                  <a:pt x="1414919" y="553313"/>
                </a:lnTo>
                <a:lnTo>
                  <a:pt x="1443228" y="555510"/>
                </a:lnTo>
                <a:lnTo>
                  <a:pt x="1472158" y="559219"/>
                </a:lnTo>
                <a:lnTo>
                  <a:pt x="1501559" y="562483"/>
                </a:lnTo>
                <a:lnTo>
                  <a:pt x="1504530" y="553427"/>
                </a:lnTo>
                <a:lnTo>
                  <a:pt x="1510804" y="549186"/>
                </a:lnTo>
                <a:lnTo>
                  <a:pt x="1519656" y="548805"/>
                </a:lnTo>
                <a:lnTo>
                  <a:pt x="1530337" y="551357"/>
                </a:lnTo>
                <a:lnTo>
                  <a:pt x="1534515" y="564451"/>
                </a:lnTo>
                <a:lnTo>
                  <a:pt x="1686928" y="565251"/>
                </a:lnTo>
                <a:lnTo>
                  <a:pt x="1718525" y="565086"/>
                </a:lnTo>
                <a:lnTo>
                  <a:pt x="1750098" y="564311"/>
                </a:lnTo>
                <a:lnTo>
                  <a:pt x="1767941" y="564984"/>
                </a:lnTo>
                <a:lnTo>
                  <a:pt x="1785670" y="566331"/>
                </a:lnTo>
                <a:lnTo>
                  <a:pt x="1802447" y="565467"/>
                </a:lnTo>
                <a:lnTo>
                  <a:pt x="1817395" y="559485"/>
                </a:lnTo>
                <a:lnTo>
                  <a:pt x="1838032" y="1192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2" name="object 9">
            <a:extLst>
              <a:ext uri="{FF2B5EF4-FFF2-40B4-BE49-F238E27FC236}">
                <a16:creationId xmlns:a16="http://schemas.microsoft.com/office/drawing/2014/main" id="{1C3862C3-7793-C1D5-9949-6267CBEEA6E2}"/>
              </a:ext>
            </a:extLst>
          </p:cNvPr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2491" y="532292"/>
            <a:ext cx="65112" cy="131383"/>
          </a:xfrm>
          <a:prstGeom prst="rect">
            <a:avLst/>
          </a:prstGeom>
        </p:spPr>
      </p:pic>
      <p:pic>
        <p:nvPicPr>
          <p:cNvPr id="13" name="object 10">
            <a:extLst>
              <a:ext uri="{FF2B5EF4-FFF2-40B4-BE49-F238E27FC236}">
                <a16:creationId xmlns:a16="http://schemas.microsoft.com/office/drawing/2014/main" id="{D6619D60-3723-CBDA-B6D6-82AFE0470F3B}"/>
              </a:ext>
            </a:extLst>
          </p:cNvPr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1364" y="531942"/>
            <a:ext cx="65822" cy="131383"/>
          </a:xfrm>
          <a:prstGeom prst="rect">
            <a:avLst/>
          </a:prstGeom>
        </p:spPr>
      </p:pic>
      <p:pic>
        <p:nvPicPr>
          <p:cNvPr id="14" name="object 11">
            <a:extLst>
              <a:ext uri="{FF2B5EF4-FFF2-40B4-BE49-F238E27FC236}">
                <a16:creationId xmlns:a16="http://schemas.microsoft.com/office/drawing/2014/main" id="{30359288-7DF8-F19F-F8FA-DB37C9CF838E}"/>
              </a:ext>
            </a:extLst>
          </p:cNvPr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1655" y="534439"/>
            <a:ext cx="55229" cy="127303"/>
          </a:xfrm>
          <a:prstGeom prst="rect">
            <a:avLst/>
          </a:prstGeom>
        </p:spPr>
      </p:pic>
      <p:pic>
        <p:nvPicPr>
          <p:cNvPr id="15" name="object 12">
            <a:extLst>
              <a:ext uri="{FF2B5EF4-FFF2-40B4-BE49-F238E27FC236}">
                <a16:creationId xmlns:a16="http://schemas.microsoft.com/office/drawing/2014/main" id="{F14ABFD0-093E-6A2B-ED95-41DFE7F2BA63}"/>
              </a:ext>
            </a:extLst>
          </p:cNvPr>
          <p:cNvPicPr/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79593" y="534437"/>
            <a:ext cx="55229" cy="127303"/>
          </a:xfrm>
          <a:prstGeom prst="rect">
            <a:avLst/>
          </a:prstGeom>
        </p:spPr>
      </p:pic>
      <p:sp>
        <p:nvSpPr>
          <p:cNvPr id="16" name="object 13">
            <a:extLst>
              <a:ext uri="{FF2B5EF4-FFF2-40B4-BE49-F238E27FC236}">
                <a16:creationId xmlns:a16="http://schemas.microsoft.com/office/drawing/2014/main" id="{A28F1C67-B5B5-6DD2-BD0E-59F3D499DDF6}"/>
              </a:ext>
            </a:extLst>
          </p:cNvPr>
          <p:cNvSpPr/>
          <p:nvPr/>
        </p:nvSpPr>
        <p:spPr>
          <a:xfrm>
            <a:off x="10553141" y="532294"/>
            <a:ext cx="689147" cy="246037"/>
          </a:xfrm>
          <a:custGeom>
            <a:avLst/>
            <a:gdLst/>
            <a:ahLst/>
            <a:cxnLst/>
            <a:rect l="l" t="t" r="r" b="b"/>
            <a:pathLst>
              <a:path w="1072515" h="382905">
                <a:moveTo>
                  <a:pt x="10604" y="380530"/>
                </a:moveTo>
                <a:lnTo>
                  <a:pt x="10299" y="380847"/>
                </a:lnTo>
                <a:lnTo>
                  <a:pt x="10502" y="380847"/>
                </a:lnTo>
                <a:lnTo>
                  <a:pt x="10604" y="380530"/>
                </a:lnTo>
                <a:close/>
              </a:path>
              <a:path w="1072515" h="382905">
                <a:moveTo>
                  <a:pt x="74853" y="378307"/>
                </a:moveTo>
                <a:lnTo>
                  <a:pt x="74663" y="378307"/>
                </a:lnTo>
                <a:lnTo>
                  <a:pt x="74663" y="377037"/>
                </a:lnTo>
                <a:lnTo>
                  <a:pt x="73850" y="373227"/>
                </a:lnTo>
                <a:lnTo>
                  <a:pt x="72847" y="371957"/>
                </a:lnTo>
                <a:lnTo>
                  <a:pt x="72644" y="370687"/>
                </a:lnTo>
                <a:lnTo>
                  <a:pt x="71831" y="369417"/>
                </a:lnTo>
                <a:lnTo>
                  <a:pt x="71031" y="364337"/>
                </a:lnTo>
                <a:lnTo>
                  <a:pt x="70586" y="363067"/>
                </a:lnTo>
                <a:lnTo>
                  <a:pt x="69672" y="360527"/>
                </a:lnTo>
                <a:lnTo>
                  <a:pt x="69215" y="359257"/>
                </a:lnTo>
                <a:lnTo>
                  <a:pt x="68135" y="355447"/>
                </a:lnTo>
                <a:lnTo>
                  <a:pt x="67767" y="354177"/>
                </a:lnTo>
                <a:lnTo>
                  <a:pt x="65951" y="347827"/>
                </a:lnTo>
                <a:lnTo>
                  <a:pt x="63360" y="338937"/>
                </a:lnTo>
                <a:lnTo>
                  <a:pt x="62915" y="337667"/>
                </a:lnTo>
                <a:lnTo>
                  <a:pt x="62357" y="336080"/>
                </a:lnTo>
                <a:lnTo>
                  <a:pt x="62357" y="338937"/>
                </a:lnTo>
                <a:lnTo>
                  <a:pt x="61950" y="340207"/>
                </a:lnTo>
                <a:lnTo>
                  <a:pt x="62153" y="338937"/>
                </a:lnTo>
                <a:lnTo>
                  <a:pt x="62357" y="338937"/>
                </a:lnTo>
                <a:lnTo>
                  <a:pt x="62357" y="336080"/>
                </a:lnTo>
                <a:lnTo>
                  <a:pt x="61137" y="332587"/>
                </a:lnTo>
                <a:lnTo>
                  <a:pt x="60934" y="331889"/>
                </a:lnTo>
                <a:lnTo>
                  <a:pt x="60934" y="350367"/>
                </a:lnTo>
                <a:lnTo>
                  <a:pt x="60134" y="351637"/>
                </a:lnTo>
                <a:lnTo>
                  <a:pt x="59931" y="351637"/>
                </a:lnTo>
                <a:lnTo>
                  <a:pt x="59931" y="354177"/>
                </a:lnTo>
                <a:lnTo>
                  <a:pt x="59931" y="356717"/>
                </a:lnTo>
                <a:lnTo>
                  <a:pt x="59524" y="357987"/>
                </a:lnTo>
                <a:lnTo>
                  <a:pt x="59118" y="357987"/>
                </a:lnTo>
                <a:lnTo>
                  <a:pt x="59931" y="356717"/>
                </a:lnTo>
                <a:lnTo>
                  <a:pt x="59931" y="354177"/>
                </a:lnTo>
                <a:lnTo>
                  <a:pt x="58115" y="354177"/>
                </a:lnTo>
                <a:lnTo>
                  <a:pt x="57505" y="352907"/>
                </a:lnTo>
                <a:lnTo>
                  <a:pt x="56705" y="351637"/>
                </a:lnTo>
                <a:lnTo>
                  <a:pt x="57099" y="351637"/>
                </a:lnTo>
                <a:lnTo>
                  <a:pt x="58521" y="352907"/>
                </a:lnTo>
                <a:lnTo>
                  <a:pt x="59728" y="352907"/>
                </a:lnTo>
                <a:lnTo>
                  <a:pt x="59931" y="354177"/>
                </a:lnTo>
                <a:lnTo>
                  <a:pt x="59931" y="351637"/>
                </a:lnTo>
                <a:lnTo>
                  <a:pt x="59524" y="351637"/>
                </a:lnTo>
                <a:lnTo>
                  <a:pt x="59118" y="350367"/>
                </a:lnTo>
                <a:lnTo>
                  <a:pt x="60934" y="350367"/>
                </a:lnTo>
                <a:lnTo>
                  <a:pt x="60934" y="331889"/>
                </a:lnTo>
                <a:lnTo>
                  <a:pt x="60769" y="331317"/>
                </a:lnTo>
                <a:lnTo>
                  <a:pt x="60032" y="328777"/>
                </a:lnTo>
                <a:lnTo>
                  <a:pt x="59664" y="327507"/>
                </a:lnTo>
                <a:lnTo>
                  <a:pt x="58915" y="324967"/>
                </a:lnTo>
                <a:lnTo>
                  <a:pt x="58712" y="324231"/>
                </a:lnTo>
                <a:lnTo>
                  <a:pt x="58712" y="350367"/>
                </a:lnTo>
                <a:lnTo>
                  <a:pt x="56502" y="350367"/>
                </a:lnTo>
                <a:lnTo>
                  <a:pt x="56502" y="351637"/>
                </a:lnTo>
                <a:lnTo>
                  <a:pt x="56095" y="352907"/>
                </a:lnTo>
                <a:lnTo>
                  <a:pt x="55295" y="352907"/>
                </a:lnTo>
                <a:lnTo>
                  <a:pt x="55295" y="359257"/>
                </a:lnTo>
                <a:lnTo>
                  <a:pt x="53873" y="360527"/>
                </a:lnTo>
                <a:lnTo>
                  <a:pt x="53479" y="360184"/>
                </a:lnTo>
                <a:lnTo>
                  <a:pt x="53479" y="363067"/>
                </a:lnTo>
                <a:lnTo>
                  <a:pt x="52666" y="364337"/>
                </a:lnTo>
                <a:lnTo>
                  <a:pt x="53073" y="363067"/>
                </a:lnTo>
                <a:lnTo>
                  <a:pt x="53479" y="363067"/>
                </a:lnTo>
                <a:lnTo>
                  <a:pt x="53479" y="360184"/>
                </a:lnTo>
                <a:lnTo>
                  <a:pt x="52463" y="359257"/>
                </a:lnTo>
                <a:lnTo>
                  <a:pt x="55295" y="359257"/>
                </a:lnTo>
                <a:lnTo>
                  <a:pt x="55295" y="352907"/>
                </a:lnTo>
                <a:lnTo>
                  <a:pt x="54889" y="352907"/>
                </a:lnTo>
                <a:lnTo>
                  <a:pt x="54483" y="351637"/>
                </a:lnTo>
                <a:lnTo>
                  <a:pt x="56502" y="351637"/>
                </a:lnTo>
                <a:lnTo>
                  <a:pt x="56502" y="350367"/>
                </a:lnTo>
                <a:lnTo>
                  <a:pt x="56299" y="350367"/>
                </a:lnTo>
                <a:lnTo>
                  <a:pt x="56908" y="349097"/>
                </a:lnTo>
                <a:lnTo>
                  <a:pt x="56705" y="349097"/>
                </a:lnTo>
                <a:lnTo>
                  <a:pt x="57708" y="347827"/>
                </a:lnTo>
                <a:lnTo>
                  <a:pt x="58318" y="347827"/>
                </a:lnTo>
                <a:lnTo>
                  <a:pt x="57912" y="349097"/>
                </a:lnTo>
                <a:lnTo>
                  <a:pt x="58712" y="350367"/>
                </a:lnTo>
                <a:lnTo>
                  <a:pt x="58712" y="324231"/>
                </a:lnTo>
                <a:lnTo>
                  <a:pt x="58216" y="322427"/>
                </a:lnTo>
                <a:lnTo>
                  <a:pt x="57505" y="319887"/>
                </a:lnTo>
                <a:lnTo>
                  <a:pt x="57708" y="317347"/>
                </a:lnTo>
                <a:lnTo>
                  <a:pt x="58712" y="317347"/>
                </a:lnTo>
                <a:lnTo>
                  <a:pt x="64160" y="312267"/>
                </a:lnTo>
                <a:lnTo>
                  <a:pt x="67132" y="309727"/>
                </a:lnTo>
                <a:lnTo>
                  <a:pt x="68605" y="308457"/>
                </a:lnTo>
                <a:lnTo>
                  <a:pt x="69621" y="305917"/>
                </a:lnTo>
                <a:lnTo>
                  <a:pt x="70421" y="304647"/>
                </a:lnTo>
                <a:lnTo>
                  <a:pt x="71234" y="300837"/>
                </a:lnTo>
                <a:lnTo>
                  <a:pt x="72644" y="297027"/>
                </a:lnTo>
                <a:lnTo>
                  <a:pt x="72644" y="294487"/>
                </a:lnTo>
                <a:lnTo>
                  <a:pt x="73240" y="293217"/>
                </a:lnTo>
                <a:lnTo>
                  <a:pt x="73647" y="290677"/>
                </a:lnTo>
                <a:lnTo>
                  <a:pt x="73647" y="286867"/>
                </a:lnTo>
                <a:lnTo>
                  <a:pt x="73647" y="284327"/>
                </a:lnTo>
                <a:lnTo>
                  <a:pt x="73850" y="284327"/>
                </a:lnTo>
                <a:lnTo>
                  <a:pt x="73850" y="280517"/>
                </a:lnTo>
                <a:lnTo>
                  <a:pt x="73850" y="279247"/>
                </a:lnTo>
                <a:lnTo>
                  <a:pt x="73647" y="279247"/>
                </a:lnTo>
                <a:lnTo>
                  <a:pt x="73647" y="275437"/>
                </a:lnTo>
                <a:lnTo>
                  <a:pt x="73850" y="275437"/>
                </a:lnTo>
                <a:lnTo>
                  <a:pt x="73444" y="274167"/>
                </a:lnTo>
                <a:lnTo>
                  <a:pt x="73444" y="272897"/>
                </a:lnTo>
                <a:lnTo>
                  <a:pt x="73444" y="271627"/>
                </a:lnTo>
                <a:lnTo>
                  <a:pt x="73444" y="267817"/>
                </a:lnTo>
                <a:lnTo>
                  <a:pt x="73317" y="266547"/>
                </a:lnTo>
                <a:lnTo>
                  <a:pt x="73050" y="264007"/>
                </a:lnTo>
                <a:lnTo>
                  <a:pt x="71437" y="256387"/>
                </a:lnTo>
                <a:lnTo>
                  <a:pt x="70434" y="253847"/>
                </a:lnTo>
                <a:lnTo>
                  <a:pt x="69926" y="252577"/>
                </a:lnTo>
                <a:lnTo>
                  <a:pt x="69824" y="252323"/>
                </a:lnTo>
                <a:lnTo>
                  <a:pt x="69824" y="294487"/>
                </a:lnTo>
                <a:lnTo>
                  <a:pt x="69418" y="295757"/>
                </a:lnTo>
                <a:lnTo>
                  <a:pt x="69011" y="295757"/>
                </a:lnTo>
                <a:lnTo>
                  <a:pt x="69011" y="294487"/>
                </a:lnTo>
                <a:lnTo>
                  <a:pt x="69824" y="294487"/>
                </a:lnTo>
                <a:lnTo>
                  <a:pt x="69824" y="252323"/>
                </a:lnTo>
                <a:lnTo>
                  <a:pt x="69418" y="251307"/>
                </a:lnTo>
                <a:lnTo>
                  <a:pt x="68808" y="250355"/>
                </a:lnTo>
                <a:lnTo>
                  <a:pt x="68808" y="300837"/>
                </a:lnTo>
                <a:lnTo>
                  <a:pt x="68605" y="303377"/>
                </a:lnTo>
                <a:lnTo>
                  <a:pt x="68300" y="302107"/>
                </a:lnTo>
                <a:lnTo>
                  <a:pt x="67995" y="300837"/>
                </a:lnTo>
                <a:lnTo>
                  <a:pt x="68808" y="300837"/>
                </a:lnTo>
                <a:lnTo>
                  <a:pt x="68808" y="250355"/>
                </a:lnTo>
                <a:lnTo>
                  <a:pt x="67805" y="248767"/>
                </a:lnTo>
                <a:lnTo>
                  <a:pt x="67195" y="247815"/>
                </a:lnTo>
                <a:lnTo>
                  <a:pt x="67195" y="281787"/>
                </a:lnTo>
                <a:lnTo>
                  <a:pt x="66789" y="283057"/>
                </a:lnTo>
                <a:lnTo>
                  <a:pt x="66382" y="283057"/>
                </a:lnTo>
                <a:lnTo>
                  <a:pt x="66382" y="281787"/>
                </a:lnTo>
                <a:lnTo>
                  <a:pt x="67195" y="281787"/>
                </a:lnTo>
                <a:lnTo>
                  <a:pt x="67195" y="247815"/>
                </a:lnTo>
                <a:lnTo>
                  <a:pt x="66382" y="246545"/>
                </a:lnTo>
                <a:lnTo>
                  <a:pt x="66382" y="271627"/>
                </a:lnTo>
                <a:lnTo>
                  <a:pt x="65976" y="271627"/>
                </a:lnTo>
                <a:lnTo>
                  <a:pt x="65976" y="284327"/>
                </a:lnTo>
                <a:lnTo>
                  <a:pt x="65176" y="284327"/>
                </a:lnTo>
                <a:lnTo>
                  <a:pt x="64770" y="283489"/>
                </a:lnTo>
                <a:lnTo>
                  <a:pt x="64770" y="286867"/>
                </a:lnTo>
                <a:lnTo>
                  <a:pt x="64770" y="295757"/>
                </a:lnTo>
                <a:lnTo>
                  <a:pt x="64363" y="294487"/>
                </a:lnTo>
                <a:lnTo>
                  <a:pt x="64566" y="294487"/>
                </a:lnTo>
                <a:lnTo>
                  <a:pt x="64770" y="295757"/>
                </a:lnTo>
                <a:lnTo>
                  <a:pt x="64770" y="286867"/>
                </a:lnTo>
                <a:lnTo>
                  <a:pt x="64566" y="288137"/>
                </a:lnTo>
                <a:lnTo>
                  <a:pt x="64363" y="288353"/>
                </a:lnTo>
                <a:lnTo>
                  <a:pt x="64363" y="293217"/>
                </a:lnTo>
                <a:lnTo>
                  <a:pt x="64160" y="293217"/>
                </a:lnTo>
                <a:lnTo>
                  <a:pt x="63969" y="294487"/>
                </a:lnTo>
                <a:lnTo>
                  <a:pt x="63157" y="291947"/>
                </a:lnTo>
                <a:lnTo>
                  <a:pt x="64160" y="291947"/>
                </a:lnTo>
                <a:lnTo>
                  <a:pt x="64363" y="293217"/>
                </a:lnTo>
                <a:lnTo>
                  <a:pt x="64363" y="288353"/>
                </a:lnTo>
                <a:lnTo>
                  <a:pt x="63360" y="289407"/>
                </a:lnTo>
                <a:lnTo>
                  <a:pt x="62547" y="289407"/>
                </a:lnTo>
                <a:lnTo>
                  <a:pt x="62547" y="288137"/>
                </a:lnTo>
                <a:lnTo>
                  <a:pt x="62357" y="288137"/>
                </a:lnTo>
                <a:lnTo>
                  <a:pt x="62357" y="297027"/>
                </a:lnTo>
                <a:lnTo>
                  <a:pt x="62153" y="298297"/>
                </a:lnTo>
                <a:lnTo>
                  <a:pt x="61544" y="298297"/>
                </a:lnTo>
                <a:lnTo>
                  <a:pt x="61544" y="304647"/>
                </a:lnTo>
                <a:lnTo>
                  <a:pt x="60325" y="304647"/>
                </a:lnTo>
                <a:lnTo>
                  <a:pt x="59118" y="303377"/>
                </a:lnTo>
                <a:lnTo>
                  <a:pt x="58521" y="303377"/>
                </a:lnTo>
                <a:lnTo>
                  <a:pt x="58521" y="307187"/>
                </a:lnTo>
                <a:lnTo>
                  <a:pt x="57708" y="307187"/>
                </a:lnTo>
                <a:lnTo>
                  <a:pt x="57708" y="305917"/>
                </a:lnTo>
                <a:lnTo>
                  <a:pt x="58318" y="305917"/>
                </a:lnTo>
                <a:lnTo>
                  <a:pt x="58521" y="307187"/>
                </a:lnTo>
                <a:lnTo>
                  <a:pt x="58521" y="303377"/>
                </a:lnTo>
                <a:lnTo>
                  <a:pt x="58115" y="303377"/>
                </a:lnTo>
                <a:lnTo>
                  <a:pt x="57912" y="302107"/>
                </a:lnTo>
                <a:lnTo>
                  <a:pt x="59118" y="302107"/>
                </a:lnTo>
                <a:lnTo>
                  <a:pt x="59524" y="303377"/>
                </a:lnTo>
                <a:lnTo>
                  <a:pt x="61137" y="303377"/>
                </a:lnTo>
                <a:lnTo>
                  <a:pt x="61544" y="304647"/>
                </a:lnTo>
                <a:lnTo>
                  <a:pt x="61544" y="298297"/>
                </a:lnTo>
                <a:lnTo>
                  <a:pt x="61747" y="297027"/>
                </a:lnTo>
                <a:lnTo>
                  <a:pt x="62357" y="297027"/>
                </a:lnTo>
                <a:lnTo>
                  <a:pt x="62357" y="288137"/>
                </a:lnTo>
                <a:lnTo>
                  <a:pt x="64363" y="286867"/>
                </a:lnTo>
                <a:lnTo>
                  <a:pt x="64770" y="286867"/>
                </a:lnTo>
                <a:lnTo>
                  <a:pt x="64770" y="283489"/>
                </a:lnTo>
                <a:lnTo>
                  <a:pt x="64566" y="283057"/>
                </a:lnTo>
                <a:lnTo>
                  <a:pt x="64973" y="283057"/>
                </a:lnTo>
                <a:lnTo>
                  <a:pt x="65976" y="284327"/>
                </a:lnTo>
                <a:lnTo>
                  <a:pt x="65976" y="271627"/>
                </a:lnTo>
                <a:lnTo>
                  <a:pt x="66179" y="270357"/>
                </a:lnTo>
                <a:lnTo>
                  <a:pt x="66382" y="271627"/>
                </a:lnTo>
                <a:lnTo>
                  <a:pt x="66382" y="246545"/>
                </a:lnTo>
                <a:lnTo>
                  <a:pt x="66179" y="246227"/>
                </a:lnTo>
                <a:lnTo>
                  <a:pt x="64973" y="245148"/>
                </a:lnTo>
                <a:lnTo>
                  <a:pt x="64973" y="281787"/>
                </a:lnTo>
                <a:lnTo>
                  <a:pt x="63969" y="281787"/>
                </a:lnTo>
                <a:lnTo>
                  <a:pt x="63969" y="280517"/>
                </a:lnTo>
                <a:lnTo>
                  <a:pt x="64770" y="280517"/>
                </a:lnTo>
                <a:lnTo>
                  <a:pt x="64973" y="281787"/>
                </a:lnTo>
                <a:lnTo>
                  <a:pt x="64973" y="245148"/>
                </a:lnTo>
                <a:lnTo>
                  <a:pt x="64770" y="244957"/>
                </a:lnTo>
                <a:lnTo>
                  <a:pt x="63766" y="243687"/>
                </a:lnTo>
                <a:lnTo>
                  <a:pt x="63360" y="243179"/>
                </a:lnTo>
                <a:lnTo>
                  <a:pt x="63360" y="285597"/>
                </a:lnTo>
                <a:lnTo>
                  <a:pt x="62357" y="285597"/>
                </a:lnTo>
                <a:lnTo>
                  <a:pt x="62153" y="286867"/>
                </a:lnTo>
                <a:lnTo>
                  <a:pt x="62153" y="290677"/>
                </a:lnTo>
                <a:lnTo>
                  <a:pt x="61747" y="291947"/>
                </a:lnTo>
                <a:lnTo>
                  <a:pt x="61950" y="291947"/>
                </a:lnTo>
                <a:lnTo>
                  <a:pt x="61341" y="293217"/>
                </a:lnTo>
                <a:lnTo>
                  <a:pt x="61341" y="297027"/>
                </a:lnTo>
                <a:lnTo>
                  <a:pt x="60134" y="297027"/>
                </a:lnTo>
                <a:lnTo>
                  <a:pt x="59931" y="295757"/>
                </a:lnTo>
                <a:lnTo>
                  <a:pt x="60528" y="295757"/>
                </a:lnTo>
                <a:lnTo>
                  <a:pt x="61341" y="297027"/>
                </a:lnTo>
                <a:lnTo>
                  <a:pt x="61341" y="293217"/>
                </a:lnTo>
                <a:lnTo>
                  <a:pt x="61137" y="293217"/>
                </a:lnTo>
                <a:lnTo>
                  <a:pt x="60934" y="294487"/>
                </a:lnTo>
                <a:lnTo>
                  <a:pt x="59118" y="293217"/>
                </a:lnTo>
                <a:lnTo>
                  <a:pt x="61544" y="290677"/>
                </a:lnTo>
                <a:lnTo>
                  <a:pt x="62153" y="290677"/>
                </a:lnTo>
                <a:lnTo>
                  <a:pt x="62153" y="286867"/>
                </a:lnTo>
                <a:lnTo>
                  <a:pt x="61341" y="288137"/>
                </a:lnTo>
                <a:lnTo>
                  <a:pt x="61747" y="288137"/>
                </a:lnTo>
                <a:lnTo>
                  <a:pt x="61341" y="289407"/>
                </a:lnTo>
                <a:lnTo>
                  <a:pt x="60528" y="289407"/>
                </a:lnTo>
                <a:lnTo>
                  <a:pt x="60325" y="290677"/>
                </a:lnTo>
                <a:lnTo>
                  <a:pt x="60134" y="290677"/>
                </a:lnTo>
                <a:lnTo>
                  <a:pt x="60528" y="289407"/>
                </a:lnTo>
                <a:lnTo>
                  <a:pt x="60744" y="288137"/>
                </a:lnTo>
                <a:lnTo>
                  <a:pt x="61341" y="288137"/>
                </a:lnTo>
                <a:lnTo>
                  <a:pt x="61341" y="285597"/>
                </a:lnTo>
                <a:lnTo>
                  <a:pt x="60934" y="285597"/>
                </a:lnTo>
                <a:lnTo>
                  <a:pt x="60744" y="284327"/>
                </a:lnTo>
                <a:lnTo>
                  <a:pt x="61544" y="285597"/>
                </a:lnTo>
                <a:lnTo>
                  <a:pt x="62357" y="285597"/>
                </a:lnTo>
                <a:lnTo>
                  <a:pt x="62153" y="284327"/>
                </a:lnTo>
                <a:lnTo>
                  <a:pt x="62750" y="284327"/>
                </a:lnTo>
                <a:lnTo>
                  <a:pt x="63360" y="285597"/>
                </a:lnTo>
                <a:lnTo>
                  <a:pt x="63360" y="243179"/>
                </a:lnTo>
                <a:lnTo>
                  <a:pt x="62750" y="242417"/>
                </a:lnTo>
                <a:lnTo>
                  <a:pt x="62153" y="242023"/>
                </a:lnTo>
                <a:lnTo>
                  <a:pt x="62153" y="276707"/>
                </a:lnTo>
                <a:lnTo>
                  <a:pt x="61950" y="277977"/>
                </a:lnTo>
                <a:lnTo>
                  <a:pt x="61544" y="277977"/>
                </a:lnTo>
                <a:lnTo>
                  <a:pt x="61747" y="276707"/>
                </a:lnTo>
                <a:lnTo>
                  <a:pt x="62153" y="276707"/>
                </a:lnTo>
                <a:lnTo>
                  <a:pt x="62153" y="242023"/>
                </a:lnTo>
                <a:lnTo>
                  <a:pt x="60833" y="241147"/>
                </a:lnTo>
                <a:lnTo>
                  <a:pt x="60744" y="280517"/>
                </a:lnTo>
                <a:lnTo>
                  <a:pt x="60528" y="281787"/>
                </a:lnTo>
                <a:lnTo>
                  <a:pt x="60134" y="281787"/>
                </a:lnTo>
                <a:lnTo>
                  <a:pt x="60134" y="286867"/>
                </a:lnTo>
                <a:lnTo>
                  <a:pt x="60134" y="288137"/>
                </a:lnTo>
                <a:lnTo>
                  <a:pt x="59728" y="287502"/>
                </a:lnTo>
                <a:lnTo>
                  <a:pt x="59728" y="289407"/>
                </a:lnTo>
                <a:lnTo>
                  <a:pt x="59118" y="290677"/>
                </a:lnTo>
                <a:lnTo>
                  <a:pt x="57912" y="290677"/>
                </a:lnTo>
                <a:lnTo>
                  <a:pt x="57912" y="291947"/>
                </a:lnTo>
                <a:lnTo>
                  <a:pt x="57708" y="292265"/>
                </a:lnTo>
                <a:lnTo>
                  <a:pt x="57708" y="298297"/>
                </a:lnTo>
                <a:lnTo>
                  <a:pt x="57505" y="298729"/>
                </a:lnTo>
                <a:lnTo>
                  <a:pt x="57505" y="303377"/>
                </a:lnTo>
                <a:lnTo>
                  <a:pt x="56299" y="303377"/>
                </a:lnTo>
                <a:lnTo>
                  <a:pt x="56299" y="349097"/>
                </a:lnTo>
                <a:lnTo>
                  <a:pt x="56095" y="350367"/>
                </a:lnTo>
                <a:lnTo>
                  <a:pt x="55486" y="350367"/>
                </a:lnTo>
                <a:lnTo>
                  <a:pt x="55295" y="349097"/>
                </a:lnTo>
                <a:lnTo>
                  <a:pt x="56299" y="349097"/>
                </a:lnTo>
                <a:lnTo>
                  <a:pt x="56299" y="303377"/>
                </a:lnTo>
                <a:lnTo>
                  <a:pt x="56299" y="302107"/>
                </a:lnTo>
                <a:lnTo>
                  <a:pt x="57099" y="302107"/>
                </a:lnTo>
                <a:lnTo>
                  <a:pt x="57505" y="303377"/>
                </a:lnTo>
                <a:lnTo>
                  <a:pt x="57505" y="298729"/>
                </a:lnTo>
                <a:lnTo>
                  <a:pt x="57099" y="299567"/>
                </a:lnTo>
                <a:lnTo>
                  <a:pt x="57099" y="300837"/>
                </a:lnTo>
                <a:lnTo>
                  <a:pt x="56299" y="299999"/>
                </a:lnTo>
                <a:lnTo>
                  <a:pt x="56299" y="300837"/>
                </a:lnTo>
                <a:lnTo>
                  <a:pt x="56095" y="301472"/>
                </a:lnTo>
                <a:lnTo>
                  <a:pt x="56095" y="338937"/>
                </a:lnTo>
                <a:lnTo>
                  <a:pt x="55892" y="338937"/>
                </a:lnTo>
                <a:lnTo>
                  <a:pt x="55689" y="340207"/>
                </a:lnTo>
                <a:lnTo>
                  <a:pt x="55689" y="346557"/>
                </a:lnTo>
                <a:lnTo>
                  <a:pt x="53276" y="349097"/>
                </a:lnTo>
                <a:lnTo>
                  <a:pt x="53276" y="350367"/>
                </a:lnTo>
                <a:lnTo>
                  <a:pt x="52463" y="350367"/>
                </a:lnTo>
                <a:lnTo>
                  <a:pt x="52463" y="352907"/>
                </a:lnTo>
                <a:lnTo>
                  <a:pt x="51054" y="352907"/>
                </a:lnTo>
                <a:lnTo>
                  <a:pt x="50444" y="351637"/>
                </a:lnTo>
                <a:lnTo>
                  <a:pt x="51854" y="351637"/>
                </a:lnTo>
                <a:lnTo>
                  <a:pt x="52463" y="352907"/>
                </a:lnTo>
                <a:lnTo>
                  <a:pt x="52463" y="350367"/>
                </a:lnTo>
                <a:lnTo>
                  <a:pt x="51244" y="350367"/>
                </a:lnTo>
                <a:lnTo>
                  <a:pt x="53073" y="347827"/>
                </a:lnTo>
                <a:lnTo>
                  <a:pt x="53873" y="346557"/>
                </a:lnTo>
                <a:lnTo>
                  <a:pt x="53682" y="345287"/>
                </a:lnTo>
                <a:lnTo>
                  <a:pt x="54483" y="345287"/>
                </a:lnTo>
                <a:lnTo>
                  <a:pt x="54279" y="344017"/>
                </a:lnTo>
                <a:lnTo>
                  <a:pt x="53479" y="344017"/>
                </a:lnTo>
                <a:lnTo>
                  <a:pt x="54483" y="342747"/>
                </a:lnTo>
                <a:lnTo>
                  <a:pt x="55295" y="344017"/>
                </a:lnTo>
                <a:lnTo>
                  <a:pt x="55295" y="345287"/>
                </a:lnTo>
                <a:lnTo>
                  <a:pt x="54889" y="345287"/>
                </a:lnTo>
                <a:lnTo>
                  <a:pt x="54889" y="346557"/>
                </a:lnTo>
                <a:lnTo>
                  <a:pt x="55689" y="346557"/>
                </a:lnTo>
                <a:lnTo>
                  <a:pt x="55689" y="340207"/>
                </a:lnTo>
                <a:lnTo>
                  <a:pt x="55092" y="340207"/>
                </a:lnTo>
                <a:lnTo>
                  <a:pt x="55092" y="342747"/>
                </a:lnTo>
                <a:lnTo>
                  <a:pt x="54889" y="342747"/>
                </a:lnTo>
                <a:lnTo>
                  <a:pt x="54279" y="341477"/>
                </a:lnTo>
                <a:lnTo>
                  <a:pt x="54889" y="341477"/>
                </a:lnTo>
                <a:lnTo>
                  <a:pt x="55092" y="342747"/>
                </a:lnTo>
                <a:lnTo>
                  <a:pt x="55092" y="340207"/>
                </a:lnTo>
                <a:lnTo>
                  <a:pt x="54686" y="340207"/>
                </a:lnTo>
                <a:lnTo>
                  <a:pt x="55892" y="338937"/>
                </a:lnTo>
                <a:lnTo>
                  <a:pt x="55689" y="338937"/>
                </a:lnTo>
                <a:lnTo>
                  <a:pt x="55892" y="337667"/>
                </a:lnTo>
                <a:lnTo>
                  <a:pt x="56095" y="338937"/>
                </a:lnTo>
                <a:lnTo>
                  <a:pt x="56095" y="301472"/>
                </a:lnTo>
                <a:lnTo>
                  <a:pt x="55892" y="302107"/>
                </a:lnTo>
                <a:lnTo>
                  <a:pt x="55092" y="303377"/>
                </a:lnTo>
                <a:lnTo>
                  <a:pt x="54686" y="303377"/>
                </a:lnTo>
                <a:lnTo>
                  <a:pt x="56299" y="300837"/>
                </a:lnTo>
                <a:lnTo>
                  <a:pt x="56299" y="299999"/>
                </a:lnTo>
                <a:lnTo>
                  <a:pt x="55892" y="299567"/>
                </a:lnTo>
                <a:lnTo>
                  <a:pt x="55689" y="298297"/>
                </a:lnTo>
                <a:lnTo>
                  <a:pt x="57708" y="298297"/>
                </a:lnTo>
                <a:lnTo>
                  <a:pt x="57708" y="292265"/>
                </a:lnTo>
                <a:lnTo>
                  <a:pt x="57099" y="293217"/>
                </a:lnTo>
                <a:lnTo>
                  <a:pt x="56705" y="291947"/>
                </a:lnTo>
                <a:lnTo>
                  <a:pt x="56705" y="294487"/>
                </a:lnTo>
                <a:lnTo>
                  <a:pt x="56502" y="294487"/>
                </a:lnTo>
                <a:lnTo>
                  <a:pt x="56502" y="297027"/>
                </a:lnTo>
                <a:lnTo>
                  <a:pt x="56095" y="297027"/>
                </a:lnTo>
                <a:lnTo>
                  <a:pt x="55689" y="295757"/>
                </a:lnTo>
                <a:lnTo>
                  <a:pt x="56502" y="297027"/>
                </a:lnTo>
                <a:lnTo>
                  <a:pt x="56502" y="294487"/>
                </a:lnTo>
                <a:lnTo>
                  <a:pt x="54889" y="294487"/>
                </a:lnTo>
                <a:lnTo>
                  <a:pt x="54889" y="299567"/>
                </a:lnTo>
                <a:lnTo>
                  <a:pt x="54686" y="300837"/>
                </a:lnTo>
                <a:lnTo>
                  <a:pt x="53682" y="302107"/>
                </a:lnTo>
                <a:lnTo>
                  <a:pt x="53873" y="299567"/>
                </a:lnTo>
                <a:lnTo>
                  <a:pt x="54483" y="298297"/>
                </a:lnTo>
                <a:lnTo>
                  <a:pt x="54686" y="298297"/>
                </a:lnTo>
                <a:lnTo>
                  <a:pt x="54889" y="299567"/>
                </a:lnTo>
                <a:lnTo>
                  <a:pt x="54889" y="294487"/>
                </a:lnTo>
                <a:lnTo>
                  <a:pt x="54686" y="294487"/>
                </a:lnTo>
                <a:lnTo>
                  <a:pt x="55092" y="293217"/>
                </a:lnTo>
                <a:lnTo>
                  <a:pt x="56095" y="293217"/>
                </a:lnTo>
                <a:lnTo>
                  <a:pt x="56705" y="294487"/>
                </a:lnTo>
                <a:lnTo>
                  <a:pt x="56705" y="291947"/>
                </a:lnTo>
                <a:lnTo>
                  <a:pt x="57912" y="291947"/>
                </a:lnTo>
                <a:lnTo>
                  <a:pt x="57912" y="290677"/>
                </a:lnTo>
                <a:lnTo>
                  <a:pt x="58115" y="289407"/>
                </a:lnTo>
                <a:lnTo>
                  <a:pt x="57505" y="288137"/>
                </a:lnTo>
                <a:lnTo>
                  <a:pt x="57912" y="288137"/>
                </a:lnTo>
                <a:lnTo>
                  <a:pt x="58712" y="289407"/>
                </a:lnTo>
                <a:lnTo>
                  <a:pt x="59728" y="289407"/>
                </a:lnTo>
                <a:lnTo>
                  <a:pt x="59728" y="287502"/>
                </a:lnTo>
                <a:lnTo>
                  <a:pt x="59321" y="286867"/>
                </a:lnTo>
                <a:lnTo>
                  <a:pt x="60134" y="286867"/>
                </a:lnTo>
                <a:lnTo>
                  <a:pt x="60134" y="281787"/>
                </a:lnTo>
                <a:lnTo>
                  <a:pt x="59524" y="281787"/>
                </a:lnTo>
                <a:lnTo>
                  <a:pt x="59931" y="280517"/>
                </a:lnTo>
                <a:lnTo>
                  <a:pt x="60744" y="280517"/>
                </a:lnTo>
                <a:lnTo>
                  <a:pt x="60744" y="241096"/>
                </a:lnTo>
                <a:lnTo>
                  <a:pt x="59728" y="240423"/>
                </a:lnTo>
                <a:lnTo>
                  <a:pt x="59728" y="279247"/>
                </a:lnTo>
                <a:lnTo>
                  <a:pt x="58712" y="279247"/>
                </a:lnTo>
                <a:lnTo>
                  <a:pt x="58712" y="281787"/>
                </a:lnTo>
                <a:lnTo>
                  <a:pt x="58712" y="284327"/>
                </a:lnTo>
                <a:lnTo>
                  <a:pt x="57302" y="284327"/>
                </a:lnTo>
                <a:lnTo>
                  <a:pt x="57302" y="286867"/>
                </a:lnTo>
                <a:lnTo>
                  <a:pt x="56502" y="286867"/>
                </a:lnTo>
                <a:lnTo>
                  <a:pt x="56502" y="289407"/>
                </a:lnTo>
                <a:lnTo>
                  <a:pt x="55295" y="290677"/>
                </a:lnTo>
                <a:lnTo>
                  <a:pt x="55092" y="290258"/>
                </a:lnTo>
                <a:lnTo>
                  <a:pt x="55092" y="291947"/>
                </a:lnTo>
                <a:lnTo>
                  <a:pt x="54686" y="291947"/>
                </a:lnTo>
                <a:lnTo>
                  <a:pt x="54889" y="290677"/>
                </a:lnTo>
                <a:lnTo>
                  <a:pt x="55092" y="291947"/>
                </a:lnTo>
                <a:lnTo>
                  <a:pt x="55092" y="290258"/>
                </a:lnTo>
                <a:lnTo>
                  <a:pt x="54686" y="289407"/>
                </a:lnTo>
                <a:lnTo>
                  <a:pt x="54483" y="288137"/>
                </a:lnTo>
                <a:lnTo>
                  <a:pt x="53073" y="288137"/>
                </a:lnTo>
                <a:lnTo>
                  <a:pt x="53073" y="345287"/>
                </a:lnTo>
                <a:lnTo>
                  <a:pt x="53073" y="346557"/>
                </a:lnTo>
                <a:lnTo>
                  <a:pt x="52260" y="346557"/>
                </a:lnTo>
                <a:lnTo>
                  <a:pt x="52463" y="345287"/>
                </a:lnTo>
                <a:lnTo>
                  <a:pt x="53073" y="345287"/>
                </a:lnTo>
                <a:lnTo>
                  <a:pt x="53073" y="288137"/>
                </a:lnTo>
                <a:lnTo>
                  <a:pt x="52870" y="288137"/>
                </a:lnTo>
                <a:lnTo>
                  <a:pt x="52870" y="300837"/>
                </a:lnTo>
                <a:lnTo>
                  <a:pt x="52870" y="309727"/>
                </a:lnTo>
                <a:lnTo>
                  <a:pt x="52463" y="309727"/>
                </a:lnTo>
                <a:lnTo>
                  <a:pt x="52463" y="331317"/>
                </a:lnTo>
                <a:lnTo>
                  <a:pt x="52463" y="333857"/>
                </a:lnTo>
                <a:lnTo>
                  <a:pt x="51650" y="332587"/>
                </a:lnTo>
                <a:lnTo>
                  <a:pt x="51650" y="341477"/>
                </a:lnTo>
                <a:lnTo>
                  <a:pt x="51447" y="341477"/>
                </a:lnTo>
                <a:lnTo>
                  <a:pt x="51447" y="342747"/>
                </a:lnTo>
                <a:lnTo>
                  <a:pt x="51244" y="344017"/>
                </a:lnTo>
                <a:lnTo>
                  <a:pt x="51447" y="344017"/>
                </a:lnTo>
                <a:lnTo>
                  <a:pt x="51244" y="345287"/>
                </a:lnTo>
                <a:lnTo>
                  <a:pt x="50444" y="345287"/>
                </a:lnTo>
                <a:lnTo>
                  <a:pt x="50850" y="346557"/>
                </a:lnTo>
                <a:lnTo>
                  <a:pt x="50850" y="347827"/>
                </a:lnTo>
                <a:lnTo>
                  <a:pt x="49834" y="347510"/>
                </a:lnTo>
                <a:lnTo>
                  <a:pt x="49834" y="347827"/>
                </a:lnTo>
                <a:lnTo>
                  <a:pt x="49834" y="349097"/>
                </a:lnTo>
                <a:lnTo>
                  <a:pt x="49441" y="350367"/>
                </a:lnTo>
                <a:lnTo>
                  <a:pt x="48831" y="350367"/>
                </a:lnTo>
                <a:lnTo>
                  <a:pt x="49034" y="351637"/>
                </a:lnTo>
                <a:lnTo>
                  <a:pt x="47421" y="350367"/>
                </a:lnTo>
                <a:lnTo>
                  <a:pt x="48018" y="349097"/>
                </a:lnTo>
                <a:lnTo>
                  <a:pt x="49237" y="347827"/>
                </a:lnTo>
                <a:lnTo>
                  <a:pt x="49834" y="347827"/>
                </a:lnTo>
                <a:lnTo>
                  <a:pt x="49834" y="347510"/>
                </a:lnTo>
                <a:lnTo>
                  <a:pt x="46812" y="346557"/>
                </a:lnTo>
                <a:lnTo>
                  <a:pt x="46215" y="345287"/>
                </a:lnTo>
                <a:lnTo>
                  <a:pt x="45199" y="345287"/>
                </a:lnTo>
                <a:lnTo>
                  <a:pt x="45402" y="346557"/>
                </a:lnTo>
                <a:lnTo>
                  <a:pt x="45199" y="346557"/>
                </a:lnTo>
                <a:lnTo>
                  <a:pt x="44792" y="345694"/>
                </a:lnTo>
                <a:lnTo>
                  <a:pt x="44792" y="355447"/>
                </a:lnTo>
                <a:lnTo>
                  <a:pt x="43992" y="356717"/>
                </a:lnTo>
                <a:lnTo>
                  <a:pt x="44196" y="355447"/>
                </a:lnTo>
                <a:lnTo>
                  <a:pt x="44792" y="355447"/>
                </a:lnTo>
                <a:lnTo>
                  <a:pt x="44792" y="345694"/>
                </a:lnTo>
                <a:lnTo>
                  <a:pt x="44602" y="345287"/>
                </a:lnTo>
                <a:lnTo>
                  <a:pt x="46012" y="344017"/>
                </a:lnTo>
                <a:lnTo>
                  <a:pt x="47218" y="344017"/>
                </a:lnTo>
                <a:lnTo>
                  <a:pt x="47015" y="345287"/>
                </a:lnTo>
                <a:lnTo>
                  <a:pt x="47625" y="345287"/>
                </a:lnTo>
                <a:lnTo>
                  <a:pt x="50241" y="344017"/>
                </a:lnTo>
                <a:lnTo>
                  <a:pt x="50241" y="342747"/>
                </a:lnTo>
                <a:lnTo>
                  <a:pt x="51447" y="342747"/>
                </a:lnTo>
                <a:lnTo>
                  <a:pt x="51447" y="341477"/>
                </a:lnTo>
                <a:lnTo>
                  <a:pt x="51244" y="341477"/>
                </a:lnTo>
                <a:lnTo>
                  <a:pt x="51054" y="340207"/>
                </a:lnTo>
                <a:lnTo>
                  <a:pt x="51650" y="341477"/>
                </a:lnTo>
                <a:lnTo>
                  <a:pt x="51650" y="332587"/>
                </a:lnTo>
                <a:lnTo>
                  <a:pt x="50850" y="332587"/>
                </a:lnTo>
                <a:lnTo>
                  <a:pt x="50444" y="331317"/>
                </a:lnTo>
                <a:lnTo>
                  <a:pt x="52463" y="331317"/>
                </a:lnTo>
                <a:lnTo>
                  <a:pt x="52463" y="309727"/>
                </a:lnTo>
                <a:lnTo>
                  <a:pt x="52057" y="309727"/>
                </a:lnTo>
                <a:lnTo>
                  <a:pt x="52057" y="322427"/>
                </a:lnTo>
                <a:lnTo>
                  <a:pt x="51054" y="322427"/>
                </a:lnTo>
                <a:lnTo>
                  <a:pt x="51054" y="321157"/>
                </a:lnTo>
                <a:lnTo>
                  <a:pt x="51854" y="321157"/>
                </a:lnTo>
                <a:lnTo>
                  <a:pt x="52057" y="322427"/>
                </a:lnTo>
                <a:lnTo>
                  <a:pt x="52057" y="309727"/>
                </a:lnTo>
                <a:lnTo>
                  <a:pt x="51650" y="309727"/>
                </a:lnTo>
                <a:lnTo>
                  <a:pt x="51447" y="308457"/>
                </a:lnTo>
                <a:lnTo>
                  <a:pt x="52463" y="308457"/>
                </a:lnTo>
                <a:lnTo>
                  <a:pt x="52870" y="309727"/>
                </a:lnTo>
                <a:lnTo>
                  <a:pt x="52870" y="300837"/>
                </a:lnTo>
                <a:lnTo>
                  <a:pt x="52666" y="302107"/>
                </a:lnTo>
                <a:lnTo>
                  <a:pt x="52260" y="300837"/>
                </a:lnTo>
                <a:lnTo>
                  <a:pt x="52870" y="300837"/>
                </a:lnTo>
                <a:lnTo>
                  <a:pt x="52870" y="288137"/>
                </a:lnTo>
                <a:lnTo>
                  <a:pt x="52666" y="288137"/>
                </a:lnTo>
                <a:lnTo>
                  <a:pt x="52666" y="286867"/>
                </a:lnTo>
                <a:lnTo>
                  <a:pt x="54686" y="286867"/>
                </a:lnTo>
                <a:lnTo>
                  <a:pt x="54889" y="288137"/>
                </a:lnTo>
                <a:lnTo>
                  <a:pt x="56299" y="288137"/>
                </a:lnTo>
                <a:lnTo>
                  <a:pt x="56502" y="289407"/>
                </a:lnTo>
                <a:lnTo>
                  <a:pt x="56502" y="286867"/>
                </a:lnTo>
                <a:lnTo>
                  <a:pt x="54889" y="286867"/>
                </a:lnTo>
                <a:lnTo>
                  <a:pt x="54483" y="285597"/>
                </a:lnTo>
                <a:lnTo>
                  <a:pt x="57099" y="285597"/>
                </a:lnTo>
                <a:lnTo>
                  <a:pt x="57302" y="286867"/>
                </a:lnTo>
                <a:lnTo>
                  <a:pt x="57302" y="284327"/>
                </a:lnTo>
                <a:lnTo>
                  <a:pt x="57708" y="283057"/>
                </a:lnTo>
                <a:lnTo>
                  <a:pt x="58521" y="283057"/>
                </a:lnTo>
                <a:lnTo>
                  <a:pt x="58712" y="284327"/>
                </a:lnTo>
                <a:lnTo>
                  <a:pt x="58712" y="281787"/>
                </a:lnTo>
                <a:lnTo>
                  <a:pt x="58115" y="281787"/>
                </a:lnTo>
                <a:lnTo>
                  <a:pt x="57302" y="280517"/>
                </a:lnTo>
                <a:lnTo>
                  <a:pt x="58115" y="280517"/>
                </a:lnTo>
                <a:lnTo>
                  <a:pt x="58712" y="281787"/>
                </a:lnTo>
                <a:lnTo>
                  <a:pt x="58712" y="279247"/>
                </a:lnTo>
                <a:lnTo>
                  <a:pt x="57708" y="279247"/>
                </a:lnTo>
                <a:lnTo>
                  <a:pt x="56908" y="277977"/>
                </a:lnTo>
                <a:lnTo>
                  <a:pt x="59524" y="277977"/>
                </a:lnTo>
                <a:lnTo>
                  <a:pt x="59728" y="279247"/>
                </a:lnTo>
                <a:lnTo>
                  <a:pt x="59728" y="240423"/>
                </a:lnTo>
                <a:lnTo>
                  <a:pt x="58915" y="239877"/>
                </a:lnTo>
                <a:lnTo>
                  <a:pt x="58521" y="239661"/>
                </a:lnTo>
                <a:lnTo>
                  <a:pt x="58521" y="267817"/>
                </a:lnTo>
                <a:lnTo>
                  <a:pt x="58521" y="269087"/>
                </a:lnTo>
                <a:lnTo>
                  <a:pt x="58318" y="269087"/>
                </a:lnTo>
                <a:lnTo>
                  <a:pt x="58318" y="275437"/>
                </a:lnTo>
                <a:lnTo>
                  <a:pt x="58115" y="275437"/>
                </a:lnTo>
                <a:lnTo>
                  <a:pt x="58115" y="276707"/>
                </a:lnTo>
                <a:lnTo>
                  <a:pt x="57708" y="276707"/>
                </a:lnTo>
                <a:lnTo>
                  <a:pt x="56502" y="275437"/>
                </a:lnTo>
                <a:lnTo>
                  <a:pt x="57099" y="274167"/>
                </a:lnTo>
                <a:lnTo>
                  <a:pt x="58318" y="275437"/>
                </a:lnTo>
                <a:lnTo>
                  <a:pt x="58318" y="269087"/>
                </a:lnTo>
                <a:lnTo>
                  <a:pt x="57708" y="270357"/>
                </a:lnTo>
                <a:lnTo>
                  <a:pt x="57302" y="270357"/>
                </a:lnTo>
                <a:lnTo>
                  <a:pt x="57099" y="269087"/>
                </a:lnTo>
                <a:lnTo>
                  <a:pt x="57099" y="272897"/>
                </a:lnTo>
                <a:lnTo>
                  <a:pt x="56908" y="274167"/>
                </a:lnTo>
                <a:lnTo>
                  <a:pt x="56299" y="274167"/>
                </a:lnTo>
                <a:lnTo>
                  <a:pt x="56299" y="277977"/>
                </a:lnTo>
                <a:lnTo>
                  <a:pt x="54483" y="277977"/>
                </a:lnTo>
                <a:lnTo>
                  <a:pt x="54686" y="276707"/>
                </a:lnTo>
                <a:lnTo>
                  <a:pt x="55486" y="276707"/>
                </a:lnTo>
                <a:lnTo>
                  <a:pt x="56299" y="277977"/>
                </a:lnTo>
                <a:lnTo>
                  <a:pt x="56299" y="274167"/>
                </a:lnTo>
                <a:lnTo>
                  <a:pt x="57099" y="272897"/>
                </a:lnTo>
                <a:lnTo>
                  <a:pt x="57099" y="269087"/>
                </a:lnTo>
                <a:lnTo>
                  <a:pt x="58318" y="267817"/>
                </a:lnTo>
                <a:lnTo>
                  <a:pt x="58521" y="267817"/>
                </a:lnTo>
                <a:lnTo>
                  <a:pt x="58521" y="239661"/>
                </a:lnTo>
                <a:lnTo>
                  <a:pt x="58115" y="239420"/>
                </a:lnTo>
                <a:lnTo>
                  <a:pt x="58115" y="266547"/>
                </a:lnTo>
                <a:lnTo>
                  <a:pt x="57302" y="267817"/>
                </a:lnTo>
                <a:lnTo>
                  <a:pt x="56908" y="267817"/>
                </a:lnTo>
                <a:lnTo>
                  <a:pt x="57099" y="266547"/>
                </a:lnTo>
                <a:lnTo>
                  <a:pt x="58115" y="266547"/>
                </a:lnTo>
                <a:lnTo>
                  <a:pt x="58115" y="239420"/>
                </a:lnTo>
                <a:lnTo>
                  <a:pt x="57708" y="239191"/>
                </a:lnTo>
                <a:lnTo>
                  <a:pt x="57708" y="257657"/>
                </a:lnTo>
                <a:lnTo>
                  <a:pt x="56299" y="256387"/>
                </a:lnTo>
                <a:lnTo>
                  <a:pt x="56908" y="256387"/>
                </a:lnTo>
                <a:lnTo>
                  <a:pt x="57708" y="257657"/>
                </a:lnTo>
                <a:lnTo>
                  <a:pt x="57708" y="239191"/>
                </a:lnTo>
                <a:lnTo>
                  <a:pt x="56705" y="238607"/>
                </a:lnTo>
                <a:lnTo>
                  <a:pt x="55092" y="237337"/>
                </a:lnTo>
                <a:lnTo>
                  <a:pt x="54686" y="237274"/>
                </a:lnTo>
                <a:lnTo>
                  <a:pt x="54686" y="272897"/>
                </a:lnTo>
                <a:lnTo>
                  <a:pt x="54686" y="274167"/>
                </a:lnTo>
                <a:lnTo>
                  <a:pt x="53479" y="272897"/>
                </a:lnTo>
                <a:lnTo>
                  <a:pt x="54686" y="272897"/>
                </a:lnTo>
                <a:lnTo>
                  <a:pt x="54686" y="237274"/>
                </a:lnTo>
                <a:lnTo>
                  <a:pt x="54483" y="237236"/>
                </a:lnTo>
                <a:lnTo>
                  <a:pt x="54483" y="267817"/>
                </a:lnTo>
                <a:lnTo>
                  <a:pt x="53873" y="269087"/>
                </a:lnTo>
                <a:lnTo>
                  <a:pt x="53873" y="270357"/>
                </a:lnTo>
                <a:lnTo>
                  <a:pt x="53073" y="271627"/>
                </a:lnTo>
                <a:lnTo>
                  <a:pt x="53276" y="270357"/>
                </a:lnTo>
                <a:lnTo>
                  <a:pt x="53873" y="270357"/>
                </a:lnTo>
                <a:lnTo>
                  <a:pt x="53873" y="269087"/>
                </a:lnTo>
                <a:lnTo>
                  <a:pt x="54076" y="267817"/>
                </a:lnTo>
                <a:lnTo>
                  <a:pt x="54483" y="267817"/>
                </a:lnTo>
                <a:lnTo>
                  <a:pt x="54483" y="237236"/>
                </a:lnTo>
                <a:lnTo>
                  <a:pt x="51054" y="236613"/>
                </a:lnTo>
                <a:lnTo>
                  <a:pt x="51054" y="310997"/>
                </a:lnTo>
                <a:lnTo>
                  <a:pt x="50850" y="312267"/>
                </a:lnTo>
                <a:lnTo>
                  <a:pt x="50850" y="326237"/>
                </a:lnTo>
                <a:lnTo>
                  <a:pt x="50647" y="327507"/>
                </a:lnTo>
                <a:lnTo>
                  <a:pt x="50241" y="327507"/>
                </a:lnTo>
                <a:lnTo>
                  <a:pt x="50241" y="333857"/>
                </a:lnTo>
                <a:lnTo>
                  <a:pt x="50038" y="335127"/>
                </a:lnTo>
                <a:lnTo>
                  <a:pt x="49834" y="335127"/>
                </a:lnTo>
                <a:lnTo>
                  <a:pt x="49834" y="336397"/>
                </a:lnTo>
                <a:lnTo>
                  <a:pt x="49034" y="336397"/>
                </a:lnTo>
                <a:lnTo>
                  <a:pt x="49441" y="337667"/>
                </a:lnTo>
                <a:lnTo>
                  <a:pt x="49834" y="340207"/>
                </a:lnTo>
                <a:lnTo>
                  <a:pt x="49034" y="338937"/>
                </a:lnTo>
                <a:lnTo>
                  <a:pt x="48831" y="338937"/>
                </a:lnTo>
                <a:lnTo>
                  <a:pt x="47828" y="337667"/>
                </a:lnTo>
                <a:lnTo>
                  <a:pt x="49034" y="336397"/>
                </a:lnTo>
                <a:lnTo>
                  <a:pt x="49034" y="335127"/>
                </a:lnTo>
                <a:lnTo>
                  <a:pt x="49834" y="336397"/>
                </a:lnTo>
                <a:lnTo>
                  <a:pt x="49834" y="335127"/>
                </a:lnTo>
                <a:lnTo>
                  <a:pt x="49631" y="335127"/>
                </a:lnTo>
                <a:lnTo>
                  <a:pt x="50241" y="333857"/>
                </a:lnTo>
                <a:lnTo>
                  <a:pt x="50241" y="327507"/>
                </a:lnTo>
                <a:lnTo>
                  <a:pt x="49834" y="327507"/>
                </a:lnTo>
                <a:lnTo>
                  <a:pt x="49834" y="326237"/>
                </a:lnTo>
                <a:lnTo>
                  <a:pt x="50850" y="326237"/>
                </a:lnTo>
                <a:lnTo>
                  <a:pt x="50850" y="312267"/>
                </a:lnTo>
                <a:lnTo>
                  <a:pt x="50647" y="312267"/>
                </a:lnTo>
                <a:lnTo>
                  <a:pt x="50647" y="314807"/>
                </a:lnTo>
                <a:lnTo>
                  <a:pt x="49441" y="314807"/>
                </a:lnTo>
                <a:lnTo>
                  <a:pt x="49441" y="317347"/>
                </a:lnTo>
                <a:lnTo>
                  <a:pt x="49441" y="318617"/>
                </a:lnTo>
                <a:lnTo>
                  <a:pt x="49441" y="324967"/>
                </a:lnTo>
                <a:lnTo>
                  <a:pt x="49237" y="326237"/>
                </a:lnTo>
                <a:lnTo>
                  <a:pt x="48831" y="326237"/>
                </a:lnTo>
                <a:lnTo>
                  <a:pt x="49034" y="324967"/>
                </a:lnTo>
                <a:lnTo>
                  <a:pt x="49441" y="324967"/>
                </a:lnTo>
                <a:lnTo>
                  <a:pt x="49441" y="318617"/>
                </a:lnTo>
                <a:lnTo>
                  <a:pt x="48221" y="318617"/>
                </a:lnTo>
                <a:lnTo>
                  <a:pt x="48221" y="335127"/>
                </a:lnTo>
                <a:lnTo>
                  <a:pt x="48018" y="336397"/>
                </a:lnTo>
                <a:lnTo>
                  <a:pt x="47218" y="336397"/>
                </a:lnTo>
                <a:lnTo>
                  <a:pt x="47218" y="341477"/>
                </a:lnTo>
                <a:lnTo>
                  <a:pt x="46609" y="341477"/>
                </a:lnTo>
                <a:lnTo>
                  <a:pt x="46812" y="340207"/>
                </a:lnTo>
                <a:lnTo>
                  <a:pt x="47218" y="341477"/>
                </a:lnTo>
                <a:lnTo>
                  <a:pt x="47218" y="336397"/>
                </a:lnTo>
                <a:lnTo>
                  <a:pt x="46215" y="336397"/>
                </a:lnTo>
                <a:lnTo>
                  <a:pt x="46405" y="337667"/>
                </a:lnTo>
                <a:lnTo>
                  <a:pt x="46012" y="337667"/>
                </a:lnTo>
                <a:lnTo>
                  <a:pt x="46215" y="336397"/>
                </a:lnTo>
                <a:lnTo>
                  <a:pt x="46012" y="335127"/>
                </a:lnTo>
                <a:lnTo>
                  <a:pt x="48221" y="335127"/>
                </a:lnTo>
                <a:lnTo>
                  <a:pt x="48221" y="318617"/>
                </a:lnTo>
                <a:lnTo>
                  <a:pt x="48018" y="318617"/>
                </a:lnTo>
                <a:lnTo>
                  <a:pt x="48018" y="333857"/>
                </a:lnTo>
                <a:lnTo>
                  <a:pt x="47625" y="333857"/>
                </a:lnTo>
                <a:lnTo>
                  <a:pt x="47828" y="332587"/>
                </a:lnTo>
                <a:lnTo>
                  <a:pt x="48018" y="333857"/>
                </a:lnTo>
                <a:lnTo>
                  <a:pt x="48018" y="318617"/>
                </a:lnTo>
                <a:lnTo>
                  <a:pt x="47625" y="318617"/>
                </a:lnTo>
                <a:lnTo>
                  <a:pt x="47625" y="326237"/>
                </a:lnTo>
                <a:lnTo>
                  <a:pt x="47218" y="326237"/>
                </a:lnTo>
                <a:lnTo>
                  <a:pt x="47421" y="324967"/>
                </a:lnTo>
                <a:lnTo>
                  <a:pt x="47625" y="326237"/>
                </a:lnTo>
                <a:lnTo>
                  <a:pt x="47625" y="318617"/>
                </a:lnTo>
                <a:lnTo>
                  <a:pt x="49034" y="317347"/>
                </a:lnTo>
                <a:lnTo>
                  <a:pt x="49441" y="317347"/>
                </a:lnTo>
                <a:lnTo>
                  <a:pt x="49441" y="314807"/>
                </a:lnTo>
                <a:lnTo>
                  <a:pt x="49631" y="313537"/>
                </a:lnTo>
                <a:lnTo>
                  <a:pt x="50241" y="313537"/>
                </a:lnTo>
                <a:lnTo>
                  <a:pt x="50647" y="314807"/>
                </a:lnTo>
                <a:lnTo>
                  <a:pt x="50647" y="312267"/>
                </a:lnTo>
                <a:lnTo>
                  <a:pt x="50241" y="312267"/>
                </a:lnTo>
                <a:lnTo>
                  <a:pt x="50444" y="310997"/>
                </a:lnTo>
                <a:lnTo>
                  <a:pt x="51054" y="310997"/>
                </a:lnTo>
                <a:lnTo>
                  <a:pt x="51054" y="236613"/>
                </a:lnTo>
                <a:lnTo>
                  <a:pt x="50444" y="236512"/>
                </a:lnTo>
                <a:lnTo>
                  <a:pt x="50444" y="300837"/>
                </a:lnTo>
                <a:lnTo>
                  <a:pt x="50241" y="302107"/>
                </a:lnTo>
                <a:lnTo>
                  <a:pt x="49834" y="302107"/>
                </a:lnTo>
                <a:lnTo>
                  <a:pt x="49834" y="303377"/>
                </a:lnTo>
                <a:lnTo>
                  <a:pt x="49237" y="305917"/>
                </a:lnTo>
                <a:lnTo>
                  <a:pt x="49237" y="308457"/>
                </a:lnTo>
                <a:lnTo>
                  <a:pt x="48831" y="308457"/>
                </a:lnTo>
                <a:lnTo>
                  <a:pt x="48831" y="307187"/>
                </a:lnTo>
                <a:lnTo>
                  <a:pt x="49237" y="308457"/>
                </a:lnTo>
                <a:lnTo>
                  <a:pt x="49237" y="305917"/>
                </a:lnTo>
                <a:lnTo>
                  <a:pt x="48831" y="304647"/>
                </a:lnTo>
                <a:lnTo>
                  <a:pt x="48425" y="303809"/>
                </a:lnTo>
                <a:lnTo>
                  <a:pt x="48425" y="307187"/>
                </a:lnTo>
                <a:lnTo>
                  <a:pt x="48425" y="308457"/>
                </a:lnTo>
                <a:lnTo>
                  <a:pt x="48221" y="308457"/>
                </a:lnTo>
                <a:lnTo>
                  <a:pt x="46812" y="307479"/>
                </a:lnTo>
                <a:lnTo>
                  <a:pt x="46812" y="330047"/>
                </a:lnTo>
                <a:lnTo>
                  <a:pt x="45808" y="330047"/>
                </a:lnTo>
                <a:lnTo>
                  <a:pt x="46012" y="328777"/>
                </a:lnTo>
                <a:lnTo>
                  <a:pt x="46812" y="330047"/>
                </a:lnTo>
                <a:lnTo>
                  <a:pt x="46812" y="307479"/>
                </a:lnTo>
                <a:lnTo>
                  <a:pt x="46609" y="307340"/>
                </a:lnTo>
                <a:lnTo>
                  <a:pt x="46609" y="314807"/>
                </a:lnTo>
                <a:lnTo>
                  <a:pt x="45402" y="315760"/>
                </a:lnTo>
                <a:lnTo>
                  <a:pt x="45402" y="336397"/>
                </a:lnTo>
                <a:lnTo>
                  <a:pt x="45199" y="337667"/>
                </a:lnTo>
                <a:lnTo>
                  <a:pt x="44602" y="338937"/>
                </a:lnTo>
                <a:lnTo>
                  <a:pt x="44196" y="338937"/>
                </a:lnTo>
                <a:lnTo>
                  <a:pt x="44399" y="336397"/>
                </a:lnTo>
                <a:lnTo>
                  <a:pt x="45402" y="336397"/>
                </a:lnTo>
                <a:lnTo>
                  <a:pt x="45402" y="315760"/>
                </a:lnTo>
                <a:lnTo>
                  <a:pt x="44996" y="316077"/>
                </a:lnTo>
                <a:lnTo>
                  <a:pt x="44792" y="316077"/>
                </a:lnTo>
                <a:lnTo>
                  <a:pt x="44602" y="317347"/>
                </a:lnTo>
                <a:lnTo>
                  <a:pt x="44602" y="331317"/>
                </a:lnTo>
                <a:lnTo>
                  <a:pt x="44602" y="333857"/>
                </a:lnTo>
                <a:lnTo>
                  <a:pt x="44399" y="335127"/>
                </a:lnTo>
                <a:lnTo>
                  <a:pt x="43789" y="335127"/>
                </a:lnTo>
                <a:lnTo>
                  <a:pt x="43586" y="333857"/>
                </a:lnTo>
                <a:lnTo>
                  <a:pt x="44602" y="333857"/>
                </a:lnTo>
                <a:lnTo>
                  <a:pt x="44602" y="331317"/>
                </a:lnTo>
                <a:lnTo>
                  <a:pt x="43383" y="333502"/>
                </a:lnTo>
                <a:lnTo>
                  <a:pt x="43383" y="345287"/>
                </a:lnTo>
                <a:lnTo>
                  <a:pt x="43383" y="346557"/>
                </a:lnTo>
                <a:lnTo>
                  <a:pt x="42583" y="346557"/>
                </a:lnTo>
                <a:lnTo>
                  <a:pt x="42583" y="347827"/>
                </a:lnTo>
                <a:lnTo>
                  <a:pt x="42176" y="346557"/>
                </a:lnTo>
                <a:lnTo>
                  <a:pt x="43383" y="345287"/>
                </a:lnTo>
                <a:lnTo>
                  <a:pt x="43383" y="333502"/>
                </a:lnTo>
                <a:lnTo>
                  <a:pt x="43180" y="333857"/>
                </a:lnTo>
                <a:lnTo>
                  <a:pt x="42786" y="333857"/>
                </a:lnTo>
                <a:lnTo>
                  <a:pt x="43789" y="331317"/>
                </a:lnTo>
                <a:lnTo>
                  <a:pt x="44196" y="330047"/>
                </a:lnTo>
                <a:lnTo>
                  <a:pt x="44602" y="331317"/>
                </a:lnTo>
                <a:lnTo>
                  <a:pt x="44602" y="317347"/>
                </a:lnTo>
                <a:lnTo>
                  <a:pt x="44399" y="317563"/>
                </a:lnTo>
                <a:lnTo>
                  <a:pt x="44399" y="318617"/>
                </a:lnTo>
                <a:lnTo>
                  <a:pt x="44196" y="319887"/>
                </a:lnTo>
                <a:lnTo>
                  <a:pt x="43789" y="319887"/>
                </a:lnTo>
                <a:lnTo>
                  <a:pt x="43789" y="321157"/>
                </a:lnTo>
                <a:lnTo>
                  <a:pt x="42976" y="321157"/>
                </a:lnTo>
                <a:lnTo>
                  <a:pt x="43383" y="319887"/>
                </a:lnTo>
                <a:lnTo>
                  <a:pt x="43789" y="321157"/>
                </a:lnTo>
                <a:lnTo>
                  <a:pt x="43789" y="319887"/>
                </a:lnTo>
                <a:lnTo>
                  <a:pt x="43586" y="318617"/>
                </a:lnTo>
                <a:lnTo>
                  <a:pt x="44399" y="318617"/>
                </a:lnTo>
                <a:lnTo>
                  <a:pt x="44399" y="317563"/>
                </a:lnTo>
                <a:lnTo>
                  <a:pt x="43383" y="318617"/>
                </a:lnTo>
                <a:lnTo>
                  <a:pt x="42786" y="317677"/>
                </a:lnTo>
                <a:lnTo>
                  <a:pt x="42786" y="326237"/>
                </a:lnTo>
                <a:lnTo>
                  <a:pt x="42786" y="327507"/>
                </a:lnTo>
                <a:lnTo>
                  <a:pt x="42583" y="327507"/>
                </a:lnTo>
                <a:lnTo>
                  <a:pt x="42583" y="335127"/>
                </a:lnTo>
                <a:lnTo>
                  <a:pt x="42379" y="336397"/>
                </a:lnTo>
                <a:lnTo>
                  <a:pt x="41567" y="336397"/>
                </a:lnTo>
                <a:lnTo>
                  <a:pt x="42379" y="335127"/>
                </a:lnTo>
                <a:lnTo>
                  <a:pt x="42583" y="335127"/>
                </a:lnTo>
                <a:lnTo>
                  <a:pt x="42583" y="327507"/>
                </a:lnTo>
                <a:lnTo>
                  <a:pt x="41770" y="327507"/>
                </a:lnTo>
                <a:lnTo>
                  <a:pt x="41973" y="326237"/>
                </a:lnTo>
                <a:lnTo>
                  <a:pt x="42786" y="326237"/>
                </a:lnTo>
                <a:lnTo>
                  <a:pt x="42786" y="317677"/>
                </a:lnTo>
                <a:lnTo>
                  <a:pt x="42583" y="317347"/>
                </a:lnTo>
                <a:lnTo>
                  <a:pt x="43789" y="317347"/>
                </a:lnTo>
                <a:lnTo>
                  <a:pt x="43586" y="316077"/>
                </a:lnTo>
                <a:lnTo>
                  <a:pt x="46609" y="314807"/>
                </a:lnTo>
                <a:lnTo>
                  <a:pt x="46609" y="307340"/>
                </a:lnTo>
                <a:lnTo>
                  <a:pt x="46405" y="307187"/>
                </a:lnTo>
                <a:lnTo>
                  <a:pt x="48425" y="307187"/>
                </a:lnTo>
                <a:lnTo>
                  <a:pt x="48425" y="303809"/>
                </a:lnTo>
                <a:lnTo>
                  <a:pt x="48221" y="303377"/>
                </a:lnTo>
                <a:lnTo>
                  <a:pt x="49034" y="304647"/>
                </a:lnTo>
                <a:lnTo>
                  <a:pt x="49441" y="303377"/>
                </a:lnTo>
                <a:lnTo>
                  <a:pt x="49834" y="303377"/>
                </a:lnTo>
                <a:lnTo>
                  <a:pt x="49834" y="302107"/>
                </a:lnTo>
                <a:lnTo>
                  <a:pt x="49834" y="300837"/>
                </a:lnTo>
                <a:lnTo>
                  <a:pt x="50444" y="300837"/>
                </a:lnTo>
                <a:lnTo>
                  <a:pt x="50444" y="236512"/>
                </a:lnTo>
                <a:lnTo>
                  <a:pt x="48018" y="236067"/>
                </a:lnTo>
                <a:lnTo>
                  <a:pt x="47625" y="235902"/>
                </a:lnTo>
                <a:lnTo>
                  <a:pt x="47625" y="281787"/>
                </a:lnTo>
                <a:lnTo>
                  <a:pt x="47218" y="285597"/>
                </a:lnTo>
                <a:lnTo>
                  <a:pt x="47218" y="288137"/>
                </a:lnTo>
                <a:lnTo>
                  <a:pt x="46812" y="288137"/>
                </a:lnTo>
                <a:lnTo>
                  <a:pt x="46609" y="291947"/>
                </a:lnTo>
                <a:lnTo>
                  <a:pt x="46609" y="305917"/>
                </a:lnTo>
                <a:lnTo>
                  <a:pt x="46215" y="305917"/>
                </a:lnTo>
                <a:lnTo>
                  <a:pt x="46215" y="304647"/>
                </a:lnTo>
                <a:lnTo>
                  <a:pt x="46609" y="305917"/>
                </a:lnTo>
                <a:lnTo>
                  <a:pt x="46609" y="291947"/>
                </a:lnTo>
                <a:lnTo>
                  <a:pt x="46012" y="294487"/>
                </a:lnTo>
                <a:lnTo>
                  <a:pt x="45402" y="295351"/>
                </a:lnTo>
                <a:lnTo>
                  <a:pt x="45402" y="308457"/>
                </a:lnTo>
                <a:lnTo>
                  <a:pt x="44602" y="308457"/>
                </a:lnTo>
                <a:lnTo>
                  <a:pt x="44399" y="310997"/>
                </a:lnTo>
                <a:lnTo>
                  <a:pt x="43383" y="310997"/>
                </a:lnTo>
                <a:lnTo>
                  <a:pt x="43789" y="309727"/>
                </a:lnTo>
                <a:lnTo>
                  <a:pt x="44399" y="308457"/>
                </a:lnTo>
                <a:lnTo>
                  <a:pt x="44399" y="307187"/>
                </a:lnTo>
                <a:lnTo>
                  <a:pt x="45402" y="308457"/>
                </a:lnTo>
                <a:lnTo>
                  <a:pt x="45402" y="295351"/>
                </a:lnTo>
                <a:lnTo>
                  <a:pt x="44196" y="297027"/>
                </a:lnTo>
                <a:lnTo>
                  <a:pt x="43586" y="297383"/>
                </a:lnTo>
                <a:lnTo>
                  <a:pt x="43586" y="307187"/>
                </a:lnTo>
                <a:lnTo>
                  <a:pt x="43586" y="308457"/>
                </a:lnTo>
                <a:lnTo>
                  <a:pt x="43180" y="308457"/>
                </a:lnTo>
                <a:lnTo>
                  <a:pt x="42976" y="307187"/>
                </a:lnTo>
                <a:lnTo>
                  <a:pt x="43586" y="307187"/>
                </a:lnTo>
                <a:lnTo>
                  <a:pt x="43586" y="297383"/>
                </a:lnTo>
                <a:lnTo>
                  <a:pt x="41973" y="298297"/>
                </a:lnTo>
                <a:lnTo>
                  <a:pt x="41770" y="298297"/>
                </a:lnTo>
                <a:lnTo>
                  <a:pt x="41770" y="305917"/>
                </a:lnTo>
                <a:lnTo>
                  <a:pt x="41770" y="309727"/>
                </a:lnTo>
                <a:lnTo>
                  <a:pt x="41770" y="310997"/>
                </a:lnTo>
                <a:lnTo>
                  <a:pt x="41770" y="319887"/>
                </a:lnTo>
                <a:lnTo>
                  <a:pt x="41160" y="321157"/>
                </a:lnTo>
                <a:lnTo>
                  <a:pt x="40157" y="321157"/>
                </a:lnTo>
                <a:lnTo>
                  <a:pt x="40360" y="319887"/>
                </a:lnTo>
                <a:lnTo>
                  <a:pt x="41770" y="319887"/>
                </a:lnTo>
                <a:lnTo>
                  <a:pt x="41770" y="310997"/>
                </a:lnTo>
                <a:lnTo>
                  <a:pt x="41567" y="310997"/>
                </a:lnTo>
                <a:lnTo>
                  <a:pt x="41567" y="316077"/>
                </a:lnTo>
                <a:lnTo>
                  <a:pt x="41363" y="317347"/>
                </a:lnTo>
                <a:lnTo>
                  <a:pt x="40563" y="316077"/>
                </a:lnTo>
                <a:lnTo>
                  <a:pt x="40157" y="316077"/>
                </a:lnTo>
                <a:lnTo>
                  <a:pt x="40157" y="314807"/>
                </a:lnTo>
                <a:lnTo>
                  <a:pt x="41160" y="314807"/>
                </a:lnTo>
                <a:lnTo>
                  <a:pt x="41567" y="316077"/>
                </a:lnTo>
                <a:lnTo>
                  <a:pt x="41567" y="310997"/>
                </a:lnTo>
                <a:lnTo>
                  <a:pt x="41363" y="310997"/>
                </a:lnTo>
                <a:lnTo>
                  <a:pt x="41363" y="312267"/>
                </a:lnTo>
                <a:lnTo>
                  <a:pt x="40767" y="312267"/>
                </a:lnTo>
                <a:lnTo>
                  <a:pt x="40563" y="310997"/>
                </a:lnTo>
                <a:lnTo>
                  <a:pt x="41160" y="310997"/>
                </a:lnTo>
                <a:lnTo>
                  <a:pt x="41363" y="312267"/>
                </a:lnTo>
                <a:lnTo>
                  <a:pt x="41363" y="310997"/>
                </a:lnTo>
                <a:lnTo>
                  <a:pt x="41160" y="309727"/>
                </a:lnTo>
                <a:lnTo>
                  <a:pt x="41770" y="309727"/>
                </a:lnTo>
                <a:lnTo>
                  <a:pt x="41770" y="305917"/>
                </a:lnTo>
                <a:lnTo>
                  <a:pt x="41160" y="305917"/>
                </a:lnTo>
                <a:lnTo>
                  <a:pt x="41363" y="304647"/>
                </a:lnTo>
                <a:lnTo>
                  <a:pt x="41770" y="305917"/>
                </a:lnTo>
                <a:lnTo>
                  <a:pt x="41770" y="298297"/>
                </a:lnTo>
                <a:lnTo>
                  <a:pt x="41363" y="298297"/>
                </a:lnTo>
                <a:lnTo>
                  <a:pt x="40157" y="299567"/>
                </a:lnTo>
                <a:lnTo>
                  <a:pt x="39344" y="299567"/>
                </a:lnTo>
                <a:lnTo>
                  <a:pt x="39344" y="317347"/>
                </a:lnTo>
                <a:lnTo>
                  <a:pt x="37731" y="317347"/>
                </a:lnTo>
                <a:lnTo>
                  <a:pt x="37934" y="316077"/>
                </a:lnTo>
                <a:lnTo>
                  <a:pt x="39154" y="316077"/>
                </a:lnTo>
                <a:lnTo>
                  <a:pt x="39344" y="317347"/>
                </a:lnTo>
                <a:lnTo>
                  <a:pt x="39344" y="299567"/>
                </a:lnTo>
                <a:lnTo>
                  <a:pt x="38747" y="299567"/>
                </a:lnTo>
                <a:lnTo>
                  <a:pt x="38747" y="308457"/>
                </a:lnTo>
                <a:lnTo>
                  <a:pt x="38747" y="314807"/>
                </a:lnTo>
                <a:lnTo>
                  <a:pt x="38138" y="314807"/>
                </a:lnTo>
                <a:lnTo>
                  <a:pt x="38341" y="313537"/>
                </a:lnTo>
                <a:lnTo>
                  <a:pt x="38747" y="314807"/>
                </a:lnTo>
                <a:lnTo>
                  <a:pt x="38747" y="308457"/>
                </a:lnTo>
                <a:lnTo>
                  <a:pt x="38544" y="309727"/>
                </a:lnTo>
                <a:lnTo>
                  <a:pt x="37934" y="308457"/>
                </a:lnTo>
                <a:lnTo>
                  <a:pt x="38747" y="308457"/>
                </a:lnTo>
                <a:lnTo>
                  <a:pt x="38747" y="299567"/>
                </a:lnTo>
                <a:lnTo>
                  <a:pt x="37134" y="299567"/>
                </a:lnTo>
                <a:lnTo>
                  <a:pt x="37134" y="305917"/>
                </a:lnTo>
                <a:lnTo>
                  <a:pt x="36525" y="307187"/>
                </a:lnTo>
                <a:lnTo>
                  <a:pt x="36525" y="305917"/>
                </a:lnTo>
                <a:lnTo>
                  <a:pt x="37134" y="305917"/>
                </a:lnTo>
                <a:lnTo>
                  <a:pt x="37134" y="299567"/>
                </a:lnTo>
                <a:lnTo>
                  <a:pt x="36322" y="299567"/>
                </a:lnTo>
                <a:lnTo>
                  <a:pt x="36322" y="314807"/>
                </a:lnTo>
                <a:lnTo>
                  <a:pt x="36118" y="316077"/>
                </a:lnTo>
                <a:lnTo>
                  <a:pt x="35318" y="316077"/>
                </a:lnTo>
                <a:lnTo>
                  <a:pt x="35521" y="314807"/>
                </a:lnTo>
                <a:lnTo>
                  <a:pt x="36322" y="314807"/>
                </a:lnTo>
                <a:lnTo>
                  <a:pt x="36322" y="299567"/>
                </a:lnTo>
                <a:lnTo>
                  <a:pt x="32893" y="299567"/>
                </a:lnTo>
                <a:lnTo>
                  <a:pt x="32893" y="304647"/>
                </a:lnTo>
                <a:lnTo>
                  <a:pt x="32689" y="305917"/>
                </a:lnTo>
                <a:lnTo>
                  <a:pt x="32080" y="304647"/>
                </a:lnTo>
                <a:lnTo>
                  <a:pt x="32893" y="304647"/>
                </a:lnTo>
                <a:lnTo>
                  <a:pt x="32893" y="299567"/>
                </a:lnTo>
                <a:lnTo>
                  <a:pt x="31877" y="299567"/>
                </a:lnTo>
                <a:lnTo>
                  <a:pt x="31877" y="312267"/>
                </a:lnTo>
                <a:lnTo>
                  <a:pt x="31686" y="312267"/>
                </a:lnTo>
                <a:lnTo>
                  <a:pt x="30873" y="313537"/>
                </a:lnTo>
                <a:lnTo>
                  <a:pt x="30467" y="312267"/>
                </a:lnTo>
                <a:lnTo>
                  <a:pt x="30670" y="312267"/>
                </a:lnTo>
                <a:lnTo>
                  <a:pt x="31483" y="310997"/>
                </a:lnTo>
                <a:lnTo>
                  <a:pt x="31877" y="312267"/>
                </a:lnTo>
                <a:lnTo>
                  <a:pt x="31877" y="299567"/>
                </a:lnTo>
                <a:lnTo>
                  <a:pt x="30264" y="299567"/>
                </a:lnTo>
                <a:lnTo>
                  <a:pt x="30264" y="307187"/>
                </a:lnTo>
                <a:lnTo>
                  <a:pt x="29870" y="308457"/>
                </a:lnTo>
                <a:lnTo>
                  <a:pt x="29667" y="308457"/>
                </a:lnTo>
                <a:lnTo>
                  <a:pt x="29870" y="307187"/>
                </a:lnTo>
                <a:lnTo>
                  <a:pt x="30264" y="307187"/>
                </a:lnTo>
                <a:lnTo>
                  <a:pt x="30264" y="299567"/>
                </a:lnTo>
                <a:lnTo>
                  <a:pt x="29667" y="299567"/>
                </a:lnTo>
                <a:lnTo>
                  <a:pt x="29667" y="303377"/>
                </a:lnTo>
                <a:lnTo>
                  <a:pt x="29464" y="304647"/>
                </a:lnTo>
                <a:lnTo>
                  <a:pt x="28651" y="303377"/>
                </a:lnTo>
                <a:lnTo>
                  <a:pt x="28651" y="310997"/>
                </a:lnTo>
                <a:lnTo>
                  <a:pt x="28460" y="312267"/>
                </a:lnTo>
                <a:lnTo>
                  <a:pt x="28054" y="312267"/>
                </a:lnTo>
                <a:lnTo>
                  <a:pt x="27851" y="310997"/>
                </a:lnTo>
                <a:lnTo>
                  <a:pt x="28651" y="310997"/>
                </a:lnTo>
                <a:lnTo>
                  <a:pt x="28651" y="303377"/>
                </a:lnTo>
                <a:lnTo>
                  <a:pt x="29667" y="303377"/>
                </a:lnTo>
                <a:lnTo>
                  <a:pt x="29667" y="299567"/>
                </a:lnTo>
                <a:lnTo>
                  <a:pt x="27851" y="299567"/>
                </a:lnTo>
                <a:lnTo>
                  <a:pt x="27038" y="297027"/>
                </a:lnTo>
                <a:lnTo>
                  <a:pt x="27038" y="294487"/>
                </a:lnTo>
                <a:lnTo>
                  <a:pt x="27241" y="293217"/>
                </a:lnTo>
                <a:lnTo>
                  <a:pt x="27241" y="289407"/>
                </a:lnTo>
                <a:lnTo>
                  <a:pt x="27241" y="288137"/>
                </a:lnTo>
                <a:lnTo>
                  <a:pt x="26847" y="288137"/>
                </a:lnTo>
                <a:lnTo>
                  <a:pt x="26847" y="302107"/>
                </a:lnTo>
                <a:lnTo>
                  <a:pt x="25831" y="302107"/>
                </a:lnTo>
                <a:lnTo>
                  <a:pt x="26035" y="300837"/>
                </a:lnTo>
                <a:lnTo>
                  <a:pt x="26441" y="300837"/>
                </a:lnTo>
                <a:lnTo>
                  <a:pt x="26847" y="302107"/>
                </a:lnTo>
                <a:lnTo>
                  <a:pt x="26847" y="288137"/>
                </a:lnTo>
                <a:lnTo>
                  <a:pt x="26644" y="284327"/>
                </a:lnTo>
                <a:lnTo>
                  <a:pt x="27241" y="281787"/>
                </a:lnTo>
                <a:lnTo>
                  <a:pt x="26847" y="279247"/>
                </a:lnTo>
                <a:lnTo>
                  <a:pt x="27241" y="277977"/>
                </a:lnTo>
                <a:lnTo>
                  <a:pt x="27241" y="276707"/>
                </a:lnTo>
                <a:lnTo>
                  <a:pt x="27038" y="275437"/>
                </a:lnTo>
                <a:lnTo>
                  <a:pt x="27038" y="274167"/>
                </a:lnTo>
                <a:lnTo>
                  <a:pt x="26847" y="272897"/>
                </a:lnTo>
                <a:lnTo>
                  <a:pt x="26847" y="270357"/>
                </a:lnTo>
                <a:lnTo>
                  <a:pt x="26847" y="269087"/>
                </a:lnTo>
                <a:lnTo>
                  <a:pt x="26847" y="267817"/>
                </a:lnTo>
                <a:lnTo>
                  <a:pt x="27038" y="266547"/>
                </a:lnTo>
                <a:lnTo>
                  <a:pt x="27038" y="264007"/>
                </a:lnTo>
                <a:lnTo>
                  <a:pt x="27038" y="262737"/>
                </a:lnTo>
                <a:lnTo>
                  <a:pt x="27241" y="262737"/>
                </a:lnTo>
                <a:lnTo>
                  <a:pt x="27241" y="258927"/>
                </a:lnTo>
                <a:lnTo>
                  <a:pt x="27647" y="258927"/>
                </a:lnTo>
                <a:lnTo>
                  <a:pt x="30873" y="257657"/>
                </a:lnTo>
                <a:lnTo>
                  <a:pt x="34912" y="257657"/>
                </a:lnTo>
                <a:lnTo>
                  <a:pt x="36118" y="258927"/>
                </a:lnTo>
                <a:lnTo>
                  <a:pt x="37541" y="257657"/>
                </a:lnTo>
                <a:lnTo>
                  <a:pt x="38341" y="258927"/>
                </a:lnTo>
                <a:lnTo>
                  <a:pt x="39751" y="258927"/>
                </a:lnTo>
                <a:lnTo>
                  <a:pt x="42583" y="260197"/>
                </a:lnTo>
                <a:lnTo>
                  <a:pt x="44196" y="261467"/>
                </a:lnTo>
                <a:lnTo>
                  <a:pt x="46215" y="265277"/>
                </a:lnTo>
                <a:lnTo>
                  <a:pt x="46812" y="267817"/>
                </a:lnTo>
                <a:lnTo>
                  <a:pt x="46812" y="270357"/>
                </a:lnTo>
                <a:lnTo>
                  <a:pt x="47015" y="270357"/>
                </a:lnTo>
                <a:lnTo>
                  <a:pt x="47218" y="274167"/>
                </a:lnTo>
                <a:lnTo>
                  <a:pt x="47421" y="275437"/>
                </a:lnTo>
                <a:lnTo>
                  <a:pt x="47421" y="280517"/>
                </a:lnTo>
                <a:lnTo>
                  <a:pt x="47625" y="281787"/>
                </a:lnTo>
                <a:lnTo>
                  <a:pt x="47625" y="235902"/>
                </a:lnTo>
                <a:lnTo>
                  <a:pt x="44996" y="234797"/>
                </a:lnTo>
                <a:lnTo>
                  <a:pt x="44792" y="235242"/>
                </a:lnTo>
                <a:lnTo>
                  <a:pt x="44792" y="251307"/>
                </a:lnTo>
                <a:lnTo>
                  <a:pt x="44792" y="252577"/>
                </a:lnTo>
                <a:lnTo>
                  <a:pt x="44399" y="251307"/>
                </a:lnTo>
                <a:lnTo>
                  <a:pt x="44792" y="251307"/>
                </a:lnTo>
                <a:lnTo>
                  <a:pt x="44792" y="235242"/>
                </a:lnTo>
                <a:lnTo>
                  <a:pt x="44399" y="236067"/>
                </a:lnTo>
                <a:lnTo>
                  <a:pt x="43992" y="236067"/>
                </a:lnTo>
                <a:lnTo>
                  <a:pt x="43586" y="234797"/>
                </a:lnTo>
                <a:lnTo>
                  <a:pt x="27444" y="234797"/>
                </a:lnTo>
                <a:lnTo>
                  <a:pt x="27444" y="241147"/>
                </a:lnTo>
                <a:lnTo>
                  <a:pt x="26847" y="241147"/>
                </a:lnTo>
                <a:lnTo>
                  <a:pt x="27038" y="239877"/>
                </a:lnTo>
                <a:lnTo>
                  <a:pt x="27444" y="241147"/>
                </a:lnTo>
                <a:lnTo>
                  <a:pt x="27444" y="234797"/>
                </a:lnTo>
                <a:lnTo>
                  <a:pt x="25628" y="234797"/>
                </a:lnTo>
                <a:lnTo>
                  <a:pt x="25628" y="248767"/>
                </a:lnTo>
                <a:lnTo>
                  <a:pt x="25425" y="251307"/>
                </a:lnTo>
                <a:lnTo>
                  <a:pt x="24625" y="250037"/>
                </a:lnTo>
                <a:lnTo>
                  <a:pt x="24625" y="312267"/>
                </a:lnTo>
                <a:lnTo>
                  <a:pt x="23812" y="312267"/>
                </a:lnTo>
                <a:lnTo>
                  <a:pt x="23609" y="313537"/>
                </a:lnTo>
                <a:lnTo>
                  <a:pt x="23609" y="314807"/>
                </a:lnTo>
                <a:lnTo>
                  <a:pt x="23012" y="314807"/>
                </a:lnTo>
                <a:lnTo>
                  <a:pt x="21793" y="313537"/>
                </a:lnTo>
                <a:lnTo>
                  <a:pt x="21196" y="314807"/>
                </a:lnTo>
                <a:lnTo>
                  <a:pt x="20789" y="314807"/>
                </a:lnTo>
                <a:lnTo>
                  <a:pt x="21399" y="316077"/>
                </a:lnTo>
                <a:lnTo>
                  <a:pt x="20993" y="316077"/>
                </a:lnTo>
                <a:lnTo>
                  <a:pt x="20993" y="357987"/>
                </a:lnTo>
                <a:lnTo>
                  <a:pt x="20180" y="359257"/>
                </a:lnTo>
                <a:lnTo>
                  <a:pt x="20383" y="359257"/>
                </a:lnTo>
                <a:lnTo>
                  <a:pt x="20383" y="360527"/>
                </a:lnTo>
                <a:lnTo>
                  <a:pt x="19977" y="360527"/>
                </a:lnTo>
                <a:lnTo>
                  <a:pt x="19977" y="359257"/>
                </a:lnTo>
                <a:lnTo>
                  <a:pt x="20180" y="359257"/>
                </a:lnTo>
                <a:lnTo>
                  <a:pt x="19977" y="357987"/>
                </a:lnTo>
                <a:lnTo>
                  <a:pt x="20993" y="357987"/>
                </a:lnTo>
                <a:lnTo>
                  <a:pt x="20993" y="316077"/>
                </a:lnTo>
                <a:lnTo>
                  <a:pt x="20586" y="316077"/>
                </a:lnTo>
                <a:lnTo>
                  <a:pt x="20586" y="341477"/>
                </a:lnTo>
                <a:lnTo>
                  <a:pt x="20180" y="342747"/>
                </a:lnTo>
                <a:lnTo>
                  <a:pt x="19977" y="342747"/>
                </a:lnTo>
                <a:lnTo>
                  <a:pt x="19977" y="355447"/>
                </a:lnTo>
                <a:lnTo>
                  <a:pt x="19583" y="356717"/>
                </a:lnTo>
                <a:lnTo>
                  <a:pt x="19177" y="356717"/>
                </a:lnTo>
                <a:lnTo>
                  <a:pt x="19177" y="379577"/>
                </a:lnTo>
                <a:lnTo>
                  <a:pt x="18173" y="379577"/>
                </a:lnTo>
                <a:lnTo>
                  <a:pt x="18173" y="378307"/>
                </a:lnTo>
                <a:lnTo>
                  <a:pt x="18973" y="378307"/>
                </a:lnTo>
                <a:lnTo>
                  <a:pt x="19177" y="379577"/>
                </a:lnTo>
                <a:lnTo>
                  <a:pt x="19177" y="356717"/>
                </a:lnTo>
                <a:lnTo>
                  <a:pt x="17970" y="356717"/>
                </a:lnTo>
                <a:lnTo>
                  <a:pt x="16344" y="356717"/>
                </a:lnTo>
                <a:lnTo>
                  <a:pt x="16548" y="355447"/>
                </a:lnTo>
                <a:lnTo>
                  <a:pt x="16954" y="355447"/>
                </a:lnTo>
                <a:lnTo>
                  <a:pt x="17970" y="356717"/>
                </a:lnTo>
                <a:lnTo>
                  <a:pt x="18770" y="355447"/>
                </a:lnTo>
                <a:lnTo>
                  <a:pt x="19977" y="355447"/>
                </a:lnTo>
                <a:lnTo>
                  <a:pt x="19977" y="342747"/>
                </a:lnTo>
                <a:lnTo>
                  <a:pt x="19786" y="342747"/>
                </a:lnTo>
                <a:lnTo>
                  <a:pt x="19977" y="341477"/>
                </a:lnTo>
                <a:lnTo>
                  <a:pt x="18770" y="341477"/>
                </a:lnTo>
                <a:lnTo>
                  <a:pt x="18770" y="342747"/>
                </a:lnTo>
                <a:lnTo>
                  <a:pt x="18173" y="342747"/>
                </a:lnTo>
                <a:lnTo>
                  <a:pt x="18173" y="349097"/>
                </a:lnTo>
                <a:lnTo>
                  <a:pt x="17360" y="349097"/>
                </a:lnTo>
                <a:lnTo>
                  <a:pt x="17564" y="347827"/>
                </a:lnTo>
                <a:lnTo>
                  <a:pt x="18173" y="349097"/>
                </a:lnTo>
                <a:lnTo>
                  <a:pt x="18173" y="342747"/>
                </a:lnTo>
                <a:lnTo>
                  <a:pt x="17767" y="342747"/>
                </a:lnTo>
                <a:lnTo>
                  <a:pt x="18173" y="341477"/>
                </a:lnTo>
                <a:lnTo>
                  <a:pt x="18567" y="341477"/>
                </a:lnTo>
                <a:lnTo>
                  <a:pt x="18770" y="342747"/>
                </a:lnTo>
                <a:lnTo>
                  <a:pt x="18770" y="341477"/>
                </a:lnTo>
                <a:lnTo>
                  <a:pt x="17564" y="340207"/>
                </a:lnTo>
                <a:lnTo>
                  <a:pt x="19583" y="340207"/>
                </a:lnTo>
                <a:lnTo>
                  <a:pt x="19177" y="338937"/>
                </a:lnTo>
                <a:lnTo>
                  <a:pt x="17360" y="338937"/>
                </a:lnTo>
                <a:lnTo>
                  <a:pt x="16751" y="339699"/>
                </a:lnTo>
                <a:lnTo>
                  <a:pt x="16751" y="349097"/>
                </a:lnTo>
                <a:lnTo>
                  <a:pt x="16141" y="349859"/>
                </a:lnTo>
                <a:lnTo>
                  <a:pt x="16141" y="351637"/>
                </a:lnTo>
                <a:lnTo>
                  <a:pt x="16141" y="377037"/>
                </a:lnTo>
                <a:lnTo>
                  <a:pt x="15938" y="378307"/>
                </a:lnTo>
                <a:lnTo>
                  <a:pt x="15138" y="378307"/>
                </a:lnTo>
                <a:lnTo>
                  <a:pt x="15544" y="377037"/>
                </a:lnTo>
                <a:lnTo>
                  <a:pt x="16141" y="377037"/>
                </a:lnTo>
                <a:lnTo>
                  <a:pt x="16141" y="351637"/>
                </a:lnTo>
                <a:lnTo>
                  <a:pt x="15544" y="352907"/>
                </a:lnTo>
                <a:lnTo>
                  <a:pt x="14325" y="352907"/>
                </a:lnTo>
                <a:lnTo>
                  <a:pt x="14325" y="357987"/>
                </a:lnTo>
                <a:lnTo>
                  <a:pt x="13931" y="357987"/>
                </a:lnTo>
                <a:lnTo>
                  <a:pt x="13931" y="356717"/>
                </a:lnTo>
                <a:lnTo>
                  <a:pt x="14325" y="357987"/>
                </a:lnTo>
                <a:lnTo>
                  <a:pt x="14325" y="352907"/>
                </a:lnTo>
                <a:lnTo>
                  <a:pt x="14528" y="351637"/>
                </a:lnTo>
                <a:lnTo>
                  <a:pt x="16141" y="351637"/>
                </a:lnTo>
                <a:lnTo>
                  <a:pt x="16141" y="349859"/>
                </a:lnTo>
                <a:lnTo>
                  <a:pt x="15735" y="350367"/>
                </a:lnTo>
                <a:lnTo>
                  <a:pt x="15138" y="350367"/>
                </a:lnTo>
                <a:lnTo>
                  <a:pt x="15544" y="347827"/>
                </a:lnTo>
                <a:lnTo>
                  <a:pt x="16344" y="347827"/>
                </a:lnTo>
                <a:lnTo>
                  <a:pt x="16751" y="349097"/>
                </a:lnTo>
                <a:lnTo>
                  <a:pt x="16751" y="339699"/>
                </a:lnTo>
                <a:lnTo>
                  <a:pt x="16548" y="339953"/>
                </a:lnTo>
                <a:lnTo>
                  <a:pt x="16548" y="341477"/>
                </a:lnTo>
                <a:lnTo>
                  <a:pt x="15544" y="341477"/>
                </a:lnTo>
                <a:lnTo>
                  <a:pt x="15544" y="340207"/>
                </a:lnTo>
                <a:lnTo>
                  <a:pt x="15938" y="340207"/>
                </a:lnTo>
                <a:lnTo>
                  <a:pt x="16548" y="341477"/>
                </a:lnTo>
                <a:lnTo>
                  <a:pt x="16548" y="339953"/>
                </a:lnTo>
                <a:lnTo>
                  <a:pt x="16344" y="340207"/>
                </a:lnTo>
                <a:lnTo>
                  <a:pt x="16344" y="338937"/>
                </a:lnTo>
                <a:lnTo>
                  <a:pt x="17360" y="337667"/>
                </a:lnTo>
                <a:lnTo>
                  <a:pt x="14732" y="337667"/>
                </a:lnTo>
                <a:lnTo>
                  <a:pt x="14732" y="338937"/>
                </a:lnTo>
                <a:lnTo>
                  <a:pt x="14935" y="338937"/>
                </a:lnTo>
                <a:lnTo>
                  <a:pt x="14732" y="339204"/>
                </a:lnTo>
                <a:lnTo>
                  <a:pt x="14732" y="347827"/>
                </a:lnTo>
                <a:lnTo>
                  <a:pt x="13728" y="350367"/>
                </a:lnTo>
                <a:lnTo>
                  <a:pt x="13322" y="350367"/>
                </a:lnTo>
                <a:lnTo>
                  <a:pt x="12712" y="349097"/>
                </a:lnTo>
                <a:lnTo>
                  <a:pt x="13322" y="349097"/>
                </a:lnTo>
                <a:lnTo>
                  <a:pt x="14732" y="347827"/>
                </a:lnTo>
                <a:lnTo>
                  <a:pt x="14732" y="339204"/>
                </a:lnTo>
                <a:lnTo>
                  <a:pt x="13931" y="340207"/>
                </a:lnTo>
                <a:lnTo>
                  <a:pt x="13525" y="340207"/>
                </a:lnTo>
                <a:lnTo>
                  <a:pt x="14122" y="338937"/>
                </a:lnTo>
                <a:lnTo>
                  <a:pt x="13728" y="338937"/>
                </a:lnTo>
                <a:lnTo>
                  <a:pt x="14528" y="337667"/>
                </a:lnTo>
                <a:lnTo>
                  <a:pt x="17157" y="336397"/>
                </a:lnTo>
                <a:lnTo>
                  <a:pt x="17360" y="335127"/>
                </a:lnTo>
                <a:lnTo>
                  <a:pt x="16751" y="335127"/>
                </a:lnTo>
                <a:lnTo>
                  <a:pt x="16954" y="333857"/>
                </a:lnTo>
                <a:lnTo>
                  <a:pt x="17767" y="335127"/>
                </a:lnTo>
                <a:lnTo>
                  <a:pt x="18770" y="333857"/>
                </a:lnTo>
                <a:lnTo>
                  <a:pt x="18364" y="332587"/>
                </a:lnTo>
                <a:lnTo>
                  <a:pt x="19380" y="332587"/>
                </a:lnTo>
                <a:lnTo>
                  <a:pt x="19177" y="331317"/>
                </a:lnTo>
                <a:lnTo>
                  <a:pt x="19786" y="331317"/>
                </a:lnTo>
                <a:lnTo>
                  <a:pt x="19380" y="332587"/>
                </a:lnTo>
                <a:lnTo>
                  <a:pt x="19977" y="332587"/>
                </a:lnTo>
                <a:lnTo>
                  <a:pt x="17970" y="336397"/>
                </a:lnTo>
                <a:lnTo>
                  <a:pt x="17970" y="337667"/>
                </a:lnTo>
                <a:lnTo>
                  <a:pt x="18973" y="337667"/>
                </a:lnTo>
                <a:lnTo>
                  <a:pt x="19786" y="338937"/>
                </a:lnTo>
                <a:lnTo>
                  <a:pt x="20383" y="338937"/>
                </a:lnTo>
                <a:lnTo>
                  <a:pt x="20586" y="341477"/>
                </a:lnTo>
                <a:lnTo>
                  <a:pt x="20586" y="316077"/>
                </a:lnTo>
                <a:lnTo>
                  <a:pt x="20383" y="316077"/>
                </a:lnTo>
                <a:lnTo>
                  <a:pt x="20383" y="323697"/>
                </a:lnTo>
                <a:lnTo>
                  <a:pt x="19786" y="324967"/>
                </a:lnTo>
                <a:lnTo>
                  <a:pt x="19786" y="323697"/>
                </a:lnTo>
                <a:lnTo>
                  <a:pt x="20383" y="323697"/>
                </a:lnTo>
                <a:lnTo>
                  <a:pt x="20383" y="316077"/>
                </a:lnTo>
                <a:lnTo>
                  <a:pt x="19977" y="316077"/>
                </a:lnTo>
                <a:lnTo>
                  <a:pt x="20383" y="313537"/>
                </a:lnTo>
                <a:lnTo>
                  <a:pt x="18567" y="313537"/>
                </a:lnTo>
                <a:lnTo>
                  <a:pt x="18567" y="317347"/>
                </a:lnTo>
                <a:lnTo>
                  <a:pt x="18364" y="318617"/>
                </a:lnTo>
                <a:lnTo>
                  <a:pt x="18173" y="317347"/>
                </a:lnTo>
                <a:lnTo>
                  <a:pt x="18567" y="317347"/>
                </a:lnTo>
                <a:lnTo>
                  <a:pt x="18567" y="313537"/>
                </a:lnTo>
                <a:lnTo>
                  <a:pt x="18364" y="313537"/>
                </a:lnTo>
                <a:lnTo>
                  <a:pt x="18973" y="312267"/>
                </a:lnTo>
                <a:lnTo>
                  <a:pt x="19786" y="312267"/>
                </a:lnTo>
                <a:lnTo>
                  <a:pt x="22199" y="313537"/>
                </a:lnTo>
                <a:lnTo>
                  <a:pt x="21793" y="313537"/>
                </a:lnTo>
                <a:lnTo>
                  <a:pt x="23609" y="314807"/>
                </a:lnTo>
                <a:lnTo>
                  <a:pt x="23609" y="313537"/>
                </a:lnTo>
                <a:lnTo>
                  <a:pt x="23012" y="312267"/>
                </a:lnTo>
                <a:lnTo>
                  <a:pt x="23202" y="312267"/>
                </a:lnTo>
                <a:lnTo>
                  <a:pt x="23812" y="310997"/>
                </a:lnTo>
                <a:lnTo>
                  <a:pt x="24625" y="312267"/>
                </a:lnTo>
                <a:lnTo>
                  <a:pt x="24625" y="250037"/>
                </a:lnTo>
                <a:lnTo>
                  <a:pt x="24815" y="250037"/>
                </a:lnTo>
                <a:lnTo>
                  <a:pt x="25222" y="248767"/>
                </a:lnTo>
                <a:lnTo>
                  <a:pt x="25628" y="248767"/>
                </a:lnTo>
                <a:lnTo>
                  <a:pt x="25628" y="234797"/>
                </a:lnTo>
                <a:lnTo>
                  <a:pt x="24422" y="234797"/>
                </a:lnTo>
                <a:lnTo>
                  <a:pt x="24422" y="251307"/>
                </a:lnTo>
                <a:lnTo>
                  <a:pt x="24218" y="252577"/>
                </a:lnTo>
                <a:lnTo>
                  <a:pt x="23812" y="252577"/>
                </a:lnTo>
                <a:lnTo>
                  <a:pt x="23812" y="253847"/>
                </a:lnTo>
                <a:lnTo>
                  <a:pt x="23202" y="255117"/>
                </a:lnTo>
                <a:lnTo>
                  <a:pt x="22809" y="253847"/>
                </a:lnTo>
                <a:lnTo>
                  <a:pt x="23812" y="253847"/>
                </a:lnTo>
                <a:lnTo>
                  <a:pt x="23812" y="252577"/>
                </a:lnTo>
                <a:lnTo>
                  <a:pt x="23609" y="252577"/>
                </a:lnTo>
                <a:lnTo>
                  <a:pt x="23609" y="251307"/>
                </a:lnTo>
                <a:lnTo>
                  <a:pt x="24422" y="251307"/>
                </a:lnTo>
                <a:lnTo>
                  <a:pt x="24422" y="234797"/>
                </a:lnTo>
                <a:lnTo>
                  <a:pt x="23202" y="234797"/>
                </a:lnTo>
                <a:lnTo>
                  <a:pt x="23202" y="251307"/>
                </a:lnTo>
                <a:lnTo>
                  <a:pt x="22809" y="251307"/>
                </a:lnTo>
                <a:lnTo>
                  <a:pt x="21793" y="252374"/>
                </a:lnTo>
                <a:lnTo>
                  <a:pt x="21793" y="303377"/>
                </a:lnTo>
                <a:lnTo>
                  <a:pt x="21590" y="304647"/>
                </a:lnTo>
                <a:lnTo>
                  <a:pt x="21793" y="305917"/>
                </a:lnTo>
                <a:lnTo>
                  <a:pt x="21590" y="305917"/>
                </a:lnTo>
                <a:lnTo>
                  <a:pt x="21590" y="307187"/>
                </a:lnTo>
                <a:lnTo>
                  <a:pt x="21399" y="308457"/>
                </a:lnTo>
                <a:lnTo>
                  <a:pt x="20993" y="308457"/>
                </a:lnTo>
                <a:lnTo>
                  <a:pt x="20586" y="307187"/>
                </a:lnTo>
                <a:lnTo>
                  <a:pt x="21590" y="307187"/>
                </a:lnTo>
                <a:lnTo>
                  <a:pt x="21590" y="305917"/>
                </a:lnTo>
                <a:lnTo>
                  <a:pt x="20993" y="305917"/>
                </a:lnTo>
                <a:lnTo>
                  <a:pt x="19977" y="304647"/>
                </a:lnTo>
                <a:lnTo>
                  <a:pt x="19977" y="303377"/>
                </a:lnTo>
                <a:lnTo>
                  <a:pt x="21793" y="303377"/>
                </a:lnTo>
                <a:lnTo>
                  <a:pt x="21793" y="252374"/>
                </a:lnTo>
                <a:lnTo>
                  <a:pt x="21590" y="252577"/>
                </a:lnTo>
                <a:lnTo>
                  <a:pt x="21399" y="252577"/>
                </a:lnTo>
                <a:lnTo>
                  <a:pt x="21399" y="299567"/>
                </a:lnTo>
                <a:lnTo>
                  <a:pt x="20383" y="299567"/>
                </a:lnTo>
                <a:lnTo>
                  <a:pt x="19177" y="299567"/>
                </a:lnTo>
                <a:lnTo>
                  <a:pt x="19177" y="298297"/>
                </a:lnTo>
                <a:lnTo>
                  <a:pt x="20383" y="299567"/>
                </a:lnTo>
                <a:lnTo>
                  <a:pt x="21196" y="298297"/>
                </a:lnTo>
                <a:lnTo>
                  <a:pt x="21399" y="299567"/>
                </a:lnTo>
                <a:lnTo>
                  <a:pt x="21399" y="252577"/>
                </a:lnTo>
                <a:lnTo>
                  <a:pt x="20993" y="252298"/>
                </a:lnTo>
                <a:lnTo>
                  <a:pt x="20993" y="295757"/>
                </a:lnTo>
                <a:lnTo>
                  <a:pt x="19380" y="295757"/>
                </a:lnTo>
                <a:lnTo>
                  <a:pt x="19583" y="294487"/>
                </a:lnTo>
                <a:lnTo>
                  <a:pt x="18770" y="294487"/>
                </a:lnTo>
                <a:lnTo>
                  <a:pt x="18973" y="295757"/>
                </a:lnTo>
                <a:lnTo>
                  <a:pt x="18567" y="295757"/>
                </a:lnTo>
                <a:lnTo>
                  <a:pt x="18567" y="307187"/>
                </a:lnTo>
                <a:lnTo>
                  <a:pt x="18364" y="308457"/>
                </a:lnTo>
                <a:lnTo>
                  <a:pt x="18173" y="307848"/>
                </a:lnTo>
                <a:lnTo>
                  <a:pt x="18173" y="312267"/>
                </a:lnTo>
                <a:lnTo>
                  <a:pt x="17767" y="312902"/>
                </a:lnTo>
                <a:lnTo>
                  <a:pt x="17767" y="321157"/>
                </a:lnTo>
                <a:lnTo>
                  <a:pt x="17157" y="322427"/>
                </a:lnTo>
                <a:lnTo>
                  <a:pt x="15341" y="322427"/>
                </a:lnTo>
                <a:lnTo>
                  <a:pt x="15341" y="323697"/>
                </a:lnTo>
                <a:lnTo>
                  <a:pt x="16344" y="323697"/>
                </a:lnTo>
                <a:lnTo>
                  <a:pt x="17360" y="322427"/>
                </a:lnTo>
                <a:lnTo>
                  <a:pt x="17767" y="322427"/>
                </a:lnTo>
                <a:lnTo>
                  <a:pt x="17564" y="324967"/>
                </a:lnTo>
                <a:lnTo>
                  <a:pt x="16548" y="324967"/>
                </a:lnTo>
                <a:lnTo>
                  <a:pt x="16548" y="333857"/>
                </a:lnTo>
                <a:lnTo>
                  <a:pt x="15544" y="333857"/>
                </a:lnTo>
                <a:lnTo>
                  <a:pt x="15544" y="331317"/>
                </a:lnTo>
                <a:lnTo>
                  <a:pt x="16344" y="331317"/>
                </a:lnTo>
                <a:lnTo>
                  <a:pt x="16548" y="333857"/>
                </a:lnTo>
                <a:lnTo>
                  <a:pt x="16548" y="324967"/>
                </a:lnTo>
                <a:lnTo>
                  <a:pt x="15938" y="324967"/>
                </a:lnTo>
                <a:lnTo>
                  <a:pt x="15735" y="326237"/>
                </a:lnTo>
                <a:lnTo>
                  <a:pt x="15138" y="326237"/>
                </a:lnTo>
                <a:lnTo>
                  <a:pt x="15138" y="330047"/>
                </a:lnTo>
                <a:lnTo>
                  <a:pt x="14528" y="331317"/>
                </a:lnTo>
                <a:lnTo>
                  <a:pt x="13119" y="330339"/>
                </a:lnTo>
                <a:lnTo>
                  <a:pt x="13119" y="336397"/>
                </a:lnTo>
                <a:lnTo>
                  <a:pt x="11912" y="335711"/>
                </a:lnTo>
                <a:lnTo>
                  <a:pt x="11912" y="352907"/>
                </a:lnTo>
                <a:lnTo>
                  <a:pt x="10896" y="352907"/>
                </a:lnTo>
                <a:lnTo>
                  <a:pt x="11506" y="351637"/>
                </a:lnTo>
                <a:lnTo>
                  <a:pt x="11912" y="352907"/>
                </a:lnTo>
                <a:lnTo>
                  <a:pt x="11912" y="335711"/>
                </a:lnTo>
                <a:lnTo>
                  <a:pt x="10896" y="335127"/>
                </a:lnTo>
                <a:lnTo>
                  <a:pt x="11709" y="335127"/>
                </a:lnTo>
                <a:lnTo>
                  <a:pt x="13119" y="336397"/>
                </a:lnTo>
                <a:lnTo>
                  <a:pt x="13119" y="330339"/>
                </a:lnTo>
                <a:lnTo>
                  <a:pt x="12712" y="330047"/>
                </a:lnTo>
                <a:lnTo>
                  <a:pt x="14122" y="328777"/>
                </a:lnTo>
                <a:lnTo>
                  <a:pt x="14325" y="328777"/>
                </a:lnTo>
                <a:lnTo>
                  <a:pt x="13728" y="327507"/>
                </a:lnTo>
                <a:lnTo>
                  <a:pt x="13931" y="327507"/>
                </a:lnTo>
                <a:lnTo>
                  <a:pt x="14528" y="328777"/>
                </a:lnTo>
                <a:lnTo>
                  <a:pt x="14122" y="330047"/>
                </a:lnTo>
                <a:lnTo>
                  <a:pt x="15138" y="330047"/>
                </a:lnTo>
                <a:lnTo>
                  <a:pt x="15138" y="326237"/>
                </a:lnTo>
                <a:lnTo>
                  <a:pt x="14935" y="326237"/>
                </a:lnTo>
                <a:lnTo>
                  <a:pt x="15138" y="324967"/>
                </a:lnTo>
                <a:lnTo>
                  <a:pt x="14528" y="323697"/>
                </a:lnTo>
                <a:lnTo>
                  <a:pt x="12712" y="323697"/>
                </a:lnTo>
                <a:lnTo>
                  <a:pt x="13728" y="322427"/>
                </a:lnTo>
                <a:lnTo>
                  <a:pt x="14935" y="322427"/>
                </a:lnTo>
                <a:lnTo>
                  <a:pt x="15646" y="321157"/>
                </a:lnTo>
                <a:lnTo>
                  <a:pt x="16344" y="319887"/>
                </a:lnTo>
                <a:lnTo>
                  <a:pt x="17157" y="319887"/>
                </a:lnTo>
                <a:lnTo>
                  <a:pt x="17767" y="321157"/>
                </a:lnTo>
                <a:lnTo>
                  <a:pt x="17767" y="312902"/>
                </a:lnTo>
                <a:lnTo>
                  <a:pt x="17360" y="313537"/>
                </a:lnTo>
                <a:lnTo>
                  <a:pt x="17564" y="310997"/>
                </a:lnTo>
                <a:lnTo>
                  <a:pt x="17970" y="310997"/>
                </a:lnTo>
                <a:lnTo>
                  <a:pt x="18173" y="312267"/>
                </a:lnTo>
                <a:lnTo>
                  <a:pt x="18173" y="307848"/>
                </a:lnTo>
                <a:lnTo>
                  <a:pt x="17970" y="307187"/>
                </a:lnTo>
                <a:lnTo>
                  <a:pt x="18567" y="307187"/>
                </a:lnTo>
                <a:lnTo>
                  <a:pt x="18567" y="295757"/>
                </a:lnTo>
                <a:lnTo>
                  <a:pt x="18173" y="295757"/>
                </a:lnTo>
                <a:lnTo>
                  <a:pt x="18173" y="297027"/>
                </a:lnTo>
                <a:lnTo>
                  <a:pt x="17767" y="297535"/>
                </a:lnTo>
                <a:lnTo>
                  <a:pt x="17767" y="305917"/>
                </a:lnTo>
                <a:lnTo>
                  <a:pt x="16548" y="307187"/>
                </a:lnTo>
                <a:lnTo>
                  <a:pt x="15735" y="307187"/>
                </a:lnTo>
                <a:lnTo>
                  <a:pt x="16954" y="308457"/>
                </a:lnTo>
                <a:lnTo>
                  <a:pt x="17360" y="309727"/>
                </a:lnTo>
                <a:lnTo>
                  <a:pt x="16548" y="309308"/>
                </a:lnTo>
                <a:lnTo>
                  <a:pt x="16548" y="313537"/>
                </a:lnTo>
                <a:lnTo>
                  <a:pt x="16548" y="314807"/>
                </a:lnTo>
                <a:lnTo>
                  <a:pt x="16344" y="314807"/>
                </a:lnTo>
                <a:lnTo>
                  <a:pt x="16344" y="318617"/>
                </a:lnTo>
                <a:lnTo>
                  <a:pt x="16141" y="319887"/>
                </a:lnTo>
                <a:lnTo>
                  <a:pt x="15735" y="318617"/>
                </a:lnTo>
                <a:lnTo>
                  <a:pt x="16344" y="318617"/>
                </a:lnTo>
                <a:lnTo>
                  <a:pt x="16344" y="314807"/>
                </a:lnTo>
                <a:lnTo>
                  <a:pt x="14122" y="314807"/>
                </a:lnTo>
                <a:lnTo>
                  <a:pt x="14528" y="316077"/>
                </a:lnTo>
                <a:lnTo>
                  <a:pt x="13322" y="316077"/>
                </a:lnTo>
                <a:lnTo>
                  <a:pt x="12712" y="316636"/>
                </a:lnTo>
                <a:lnTo>
                  <a:pt x="12712" y="319887"/>
                </a:lnTo>
                <a:lnTo>
                  <a:pt x="12509" y="321157"/>
                </a:lnTo>
                <a:lnTo>
                  <a:pt x="12115" y="319887"/>
                </a:lnTo>
                <a:lnTo>
                  <a:pt x="12115" y="322427"/>
                </a:lnTo>
                <a:lnTo>
                  <a:pt x="12115" y="327507"/>
                </a:lnTo>
                <a:lnTo>
                  <a:pt x="11099" y="328777"/>
                </a:lnTo>
                <a:lnTo>
                  <a:pt x="9486" y="328777"/>
                </a:lnTo>
                <a:lnTo>
                  <a:pt x="12115" y="327507"/>
                </a:lnTo>
                <a:lnTo>
                  <a:pt x="12115" y="322427"/>
                </a:lnTo>
                <a:lnTo>
                  <a:pt x="11303" y="324967"/>
                </a:lnTo>
                <a:lnTo>
                  <a:pt x="10896" y="324967"/>
                </a:lnTo>
                <a:lnTo>
                  <a:pt x="10896" y="326237"/>
                </a:lnTo>
                <a:lnTo>
                  <a:pt x="10502" y="326237"/>
                </a:lnTo>
                <a:lnTo>
                  <a:pt x="10502" y="324967"/>
                </a:lnTo>
                <a:lnTo>
                  <a:pt x="10299" y="324967"/>
                </a:lnTo>
                <a:lnTo>
                  <a:pt x="10299" y="326237"/>
                </a:lnTo>
                <a:lnTo>
                  <a:pt x="10299" y="327507"/>
                </a:lnTo>
                <a:lnTo>
                  <a:pt x="9486" y="326237"/>
                </a:lnTo>
                <a:lnTo>
                  <a:pt x="10299" y="326237"/>
                </a:lnTo>
                <a:lnTo>
                  <a:pt x="10299" y="324967"/>
                </a:lnTo>
                <a:lnTo>
                  <a:pt x="9093" y="324967"/>
                </a:lnTo>
                <a:lnTo>
                  <a:pt x="9486" y="323697"/>
                </a:lnTo>
                <a:lnTo>
                  <a:pt x="8674" y="323697"/>
                </a:lnTo>
                <a:lnTo>
                  <a:pt x="8674" y="326237"/>
                </a:lnTo>
                <a:lnTo>
                  <a:pt x="8674" y="336397"/>
                </a:lnTo>
                <a:lnTo>
                  <a:pt x="8674" y="337667"/>
                </a:lnTo>
                <a:lnTo>
                  <a:pt x="7670" y="337667"/>
                </a:lnTo>
                <a:lnTo>
                  <a:pt x="7670" y="344017"/>
                </a:lnTo>
                <a:lnTo>
                  <a:pt x="7467" y="345287"/>
                </a:lnTo>
                <a:lnTo>
                  <a:pt x="7061" y="345287"/>
                </a:lnTo>
                <a:lnTo>
                  <a:pt x="7264" y="344017"/>
                </a:lnTo>
                <a:lnTo>
                  <a:pt x="7670" y="344017"/>
                </a:lnTo>
                <a:lnTo>
                  <a:pt x="7670" y="337667"/>
                </a:lnTo>
                <a:lnTo>
                  <a:pt x="7467" y="337667"/>
                </a:lnTo>
                <a:lnTo>
                  <a:pt x="7670" y="336397"/>
                </a:lnTo>
                <a:lnTo>
                  <a:pt x="8674" y="336397"/>
                </a:lnTo>
                <a:lnTo>
                  <a:pt x="8674" y="326237"/>
                </a:lnTo>
                <a:lnTo>
                  <a:pt x="7874" y="327253"/>
                </a:lnTo>
                <a:lnTo>
                  <a:pt x="7874" y="330047"/>
                </a:lnTo>
                <a:lnTo>
                  <a:pt x="7670" y="331317"/>
                </a:lnTo>
                <a:lnTo>
                  <a:pt x="7061" y="331317"/>
                </a:lnTo>
                <a:lnTo>
                  <a:pt x="6464" y="328777"/>
                </a:lnTo>
                <a:lnTo>
                  <a:pt x="7670" y="328777"/>
                </a:lnTo>
                <a:lnTo>
                  <a:pt x="7874" y="330047"/>
                </a:lnTo>
                <a:lnTo>
                  <a:pt x="7874" y="327253"/>
                </a:lnTo>
                <a:lnTo>
                  <a:pt x="7670" y="327507"/>
                </a:lnTo>
                <a:lnTo>
                  <a:pt x="7264" y="326237"/>
                </a:lnTo>
                <a:lnTo>
                  <a:pt x="8674" y="326237"/>
                </a:lnTo>
                <a:lnTo>
                  <a:pt x="8674" y="323697"/>
                </a:lnTo>
                <a:lnTo>
                  <a:pt x="6870" y="323697"/>
                </a:lnTo>
                <a:lnTo>
                  <a:pt x="6667" y="322427"/>
                </a:lnTo>
                <a:lnTo>
                  <a:pt x="7264" y="322427"/>
                </a:lnTo>
                <a:lnTo>
                  <a:pt x="6464" y="321157"/>
                </a:lnTo>
                <a:lnTo>
                  <a:pt x="7467" y="321157"/>
                </a:lnTo>
                <a:lnTo>
                  <a:pt x="7264" y="322427"/>
                </a:lnTo>
                <a:lnTo>
                  <a:pt x="8280" y="322427"/>
                </a:lnTo>
                <a:lnTo>
                  <a:pt x="9893" y="321157"/>
                </a:lnTo>
                <a:lnTo>
                  <a:pt x="9283" y="319887"/>
                </a:lnTo>
                <a:lnTo>
                  <a:pt x="8483" y="318617"/>
                </a:lnTo>
                <a:lnTo>
                  <a:pt x="8674" y="317347"/>
                </a:lnTo>
                <a:lnTo>
                  <a:pt x="9283" y="317347"/>
                </a:lnTo>
                <a:lnTo>
                  <a:pt x="11303" y="318617"/>
                </a:lnTo>
                <a:lnTo>
                  <a:pt x="10299" y="323697"/>
                </a:lnTo>
                <a:lnTo>
                  <a:pt x="11099" y="323697"/>
                </a:lnTo>
                <a:lnTo>
                  <a:pt x="11303" y="322427"/>
                </a:lnTo>
                <a:lnTo>
                  <a:pt x="12115" y="322427"/>
                </a:lnTo>
                <a:lnTo>
                  <a:pt x="12115" y="319887"/>
                </a:lnTo>
                <a:lnTo>
                  <a:pt x="12712" y="319887"/>
                </a:lnTo>
                <a:lnTo>
                  <a:pt x="12712" y="316636"/>
                </a:lnTo>
                <a:lnTo>
                  <a:pt x="11912" y="317347"/>
                </a:lnTo>
                <a:lnTo>
                  <a:pt x="11912" y="316077"/>
                </a:lnTo>
                <a:lnTo>
                  <a:pt x="12509" y="316077"/>
                </a:lnTo>
                <a:lnTo>
                  <a:pt x="12915" y="314807"/>
                </a:lnTo>
                <a:lnTo>
                  <a:pt x="12712" y="313537"/>
                </a:lnTo>
                <a:lnTo>
                  <a:pt x="15138" y="313537"/>
                </a:lnTo>
                <a:lnTo>
                  <a:pt x="15341" y="312267"/>
                </a:lnTo>
                <a:lnTo>
                  <a:pt x="16141" y="312267"/>
                </a:lnTo>
                <a:lnTo>
                  <a:pt x="15938" y="313537"/>
                </a:lnTo>
                <a:lnTo>
                  <a:pt x="16548" y="313537"/>
                </a:lnTo>
                <a:lnTo>
                  <a:pt x="16548" y="309308"/>
                </a:lnTo>
                <a:lnTo>
                  <a:pt x="14935" y="308457"/>
                </a:lnTo>
                <a:lnTo>
                  <a:pt x="14325" y="308457"/>
                </a:lnTo>
                <a:lnTo>
                  <a:pt x="14325" y="309727"/>
                </a:lnTo>
                <a:lnTo>
                  <a:pt x="14325" y="310997"/>
                </a:lnTo>
                <a:lnTo>
                  <a:pt x="13322" y="310997"/>
                </a:lnTo>
                <a:lnTo>
                  <a:pt x="14325" y="309727"/>
                </a:lnTo>
                <a:lnTo>
                  <a:pt x="14325" y="308457"/>
                </a:lnTo>
                <a:lnTo>
                  <a:pt x="13728" y="308457"/>
                </a:lnTo>
                <a:lnTo>
                  <a:pt x="14935" y="307187"/>
                </a:lnTo>
                <a:lnTo>
                  <a:pt x="15544" y="307187"/>
                </a:lnTo>
                <a:lnTo>
                  <a:pt x="15341" y="305917"/>
                </a:lnTo>
                <a:lnTo>
                  <a:pt x="15938" y="304647"/>
                </a:lnTo>
                <a:lnTo>
                  <a:pt x="17767" y="305917"/>
                </a:lnTo>
                <a:lnTo>
                  <a:pt x="17767" y="297535"/>
                </a:lnTo>
                <a:lnTo>
                  <a:pt x="17564" y="297789"/>
                </a:lnTo>
                <a:lnTo>
                  <a:pt x="17564" y="299567"/>
                </a:lnTo>
                <a:lnTo>
                  <a:pt x="17360" y="300837"/>
                </a:lnTo>
                <a:lnTo>
                  <a:pt x="17360" y="302107"/>
                </a:lnTo>
                <a:lnTo>
                  <a:pt x="16344" y="303377"/>
                </a:lnTo>
                <a:lnTo>
                  <a:pt x="14528" y="303377"/>
                </a:lnTo>
                <a:lnTo>
                  <a:pt x="14732" y="302107"/>
                </a:lnTo>
                <a:lnTo>
                  <a:pt x="15138" y="302107"/>
                </a:lnTo>
                <a:lnTo>
                  <a:pt x="14935" y="300837"/>
                </a:lnTo>
                <a:lnTo>
                  <a:pt x="13931" y="300837"/>
                </a:lnTo>
                <a:lnTo>
                  <a:pt x="13931" y="303377"/>
                </a:lnTo>
                <a:lnTo>
                  <a:pt x="13119" y="303377"/>
                </a:lnTo>
                <a:lnTo>
                  <a:pt x="13119" y="312267"/>
                </a:lnTo>
                <a:lnTo>
                  <a:pt x="12712" y="312267"/>
                </a:lnTo>
                <a:lnTo>
                  <a:pt x="12712" y="310997"/>
                </a:lnTo>
                <a:lnTo>
                  <a:pt x="13119" y="312267"/>
                </a:lnTo>
                <a:lnTo>
                  <a:pt x="13119" y="303377"/>
                </a:lnTo>
                <a:lnTo>
                  <a:pt x="12915" y="303377"/>
                </a:lnTo>
                <a:lnTo>
                  <a:pt x="13119" y="302107"/>
                </a:lnTo>
                <a:lnTo>
                  <a:pt x="13322" y="302107"/>
                </a:lnTo>
                <a:lnTo>
                  <a:pt x="13931" y="303377"/>
                </a:lnTo>
                <a:lnTo>
                  <a:pt x="13931" y="300837"/>
                </a:lnTo>
                <a:lnTo>
                  <a:pt x="12712" y="300837"/>
                </a:lnTo>
                <a:lnTo>
                  <a:pt x="12712" y="307187"/>
                </a:lnTo>
                <a:lnTo>
                  <a:pt x="12712" y="308457"/>
                </a:lnTo>
                <a:lnTo>
                  <a:pt x="11709" y="308457"/>
                </a:lnTo>
                <a:lnTo>
                  <a:pt x="11912" y="307187"/>
                </a:lnTo>
                <a:lnTo>
                  <a:pt x="12712" y="307187"/>
                </a:lnTo>
                <a:lnTo>
                  <a:pt x="12712" y="300837"/>
                </a:lnTo>
                <a:lnTo>
                  <a:pt x="12319" y="300837"/>
                </a:lnTo>
                <a:lnTo>
                  <a:pt x="11506" y="300837"/>
                </a:lnTo>
                <a:lnTo>
                  <a:pt x="11506" y="305917"/>
                </a:lnTo>
                <a:lnTo>
                  <a:pt x="11303" y="307187"/>
                </a:lnTo>
                <a:lnTo>
                  <a:pt x="11099" y="307187"/>
                </a:lnTo>
                <a:lnTo>
                  <a:pt x="11099" y="312267"/>
                </a:lnTo>
                <a:lnTo>
                  <a:pt x="10896" y="312267"/>
                </a:lnTo>
                <a:lnTo>
                  <a:pt x="10896" y="310997"/>
                </a:lnTo>
                <a:lnTo>
                  <a:pt x="11099" y="312267"/>
                </a:lnTo>
                <a:lnTo>
                  <a:pt x="11099" y="307187"/>
                </a:lnTo>
                <a:lnTo>
                  <a:pt x="10896" y="307187"/>
                </a:lnTo>
                <a:lnTo>
                  <a:pt x="11099" y="305917"/>
                </a:lnTo>
                <a:lnTo>
                  <a:pt x="11506" y="305917"/>
                </a:lnTo>
                <a:lnTo>
                  <a:pt x="11506" y="300837"/>
                </a:lnTo>
                <a:lnTo>
                  <a:pt x="11099" y="300837"/>
                </a:lnTo>
                <a:lnTo>
                  <a:pt x="11099" y="303377"/>
                </a:lnTo>
                <a:lnTo>
                  <a:pt x="10502" y="303377"/>
                </a:lnTo>
                <a:lnTo>
                  <a:pt x="10706" y="304647"/>
                </a:lnTo>
                <a:lnTo>
                  <a:pt x="10502" y="304647"/>
                </a:lnTo>
                <a:lnTo>
                  <a:pt x="10502" y="308457"/>
                </a:lnTo>
                <a:lnTo>
                  <a:pt x="10299" y="308457"/>
                </a:lnTo>
                <a:lnTo>
                  <a:pt x="10299" y="314807"/>
                </a:lnTo>
                <a:lnTo>
                  <a:pt x="9486" y="316077"/>
                </a:lnTo>
                <a:lnTo>
                  <a:pt x="8280" y="316077"/>
                </a:lnTo>
                <a:lnTo>
                  <a:pt x="8280" y="318617"/>
                </a:lnTo>
                <a:lnTo>
                  <a:pt x="6870" y="318617"/>
                </a:lnTo>
                <a:lnTo>
                  <a:pt x="7061" y="317347"/>
                </a:lnTo>
                <a:lnTo>
                  <a:pt x="7467" y="317347"/>
                </a:lnTo>
                <a:lnTo>
                  <a:pt x="8280" y="318617"/>
                </a:lnTo>
                <a:lnTo>
                  <a:pt x="8280" y="316077"/>
                </a:lnTo>
                <a:lnTo>
                  <a:pt x="8280" y="314807"/>
                </a:lnTo>
                <a:lnTo>
                  <a:pt x="10299" y="314807"/>
                </a:lnTo>
                <a:lnTo>
                  <a:pt x="10299" y="308457"/>
                </a:lnTo>
                <a:lnTo>
                  <a:pt x="9690" y="308457"/>
                </a:lnTo>
                <a:lnTo>
                  <a:pt x="9690" y="307187"/>
                </a:lnTo>
                <a:lnTo>
                  <a:pt x="10299" y="307187"/>
                </a:lnTo>
                <a:lnTo>
                  <a:pt x="10502" y="308457"/>
                </a:lnTo>
                <a:lnTo>
                  <a:pt x="10502" y="304647"/>
                </a:lnTo>
                <a:lnTo>
                  <a:pt x="9486" y="304647"/>
                </a:lnTo>
                <a:lnTo>
                  <a:pt x="8890" y="305282"/>
                </a:lnTo>
                <a:lnTo>
                  <a:pt x="8890" y="312267"/>
                </a:lnTo>
                <a:lnTo>
                  <a:pt x="8483" y="313537"/>
                </a:lnTo>
                <a:lnTo>
                  <a:pt x="8077" y="312267"/>
                </a:lnTo>
                <a:lnTo>
                  <a:pt x="8890" y="312267"/>
                </a:lnTo>
                <a:lnTo>
                  <a:pt x="8890" y="305282"/>
                </a:lnTo>
                <a:lnTo>
                  <a:pt x="8280" y="305917"/>
                </a:lnTo>
                <a:lnTo>
                  <a:pt x="7874" y="305917"/>
                </a:lnTo>
                <a:lnTo>
                  <a:pt x="7874" y="304647"/>
                </a:lnTo>
                <a:lnTo>
                  <a:pt x="9486" y="303377"/>
                </a:lnTo>
                <a:lnTo>
                  <a:pt x="10299" y="303377"/>
                </a:lnTo>
                <a:lnTo>
                  <a:pt x="10096" y="302107"/>
                </a:lnTo>
                <a:lnTo>
                  <a:pt x="9893" y="300837"/>
                </a:lnTo>
                <a:lnTo>
                  <a:pt x="8890" y="300837"/>
                </a:lnTo>
                <a:lnTo>
                  <a:pt x="9296" y="299567"/>
                </a:lnTo>
                <a:lnTo>
                  <a:pt x="9690" y="298297"/>
                </a:lnTo>
                <a:lnTo>
                  <a:pt x="11506" y="297027"/>
                </a:lnTo>
                <a:lnTo>
                  <a:pt x="11099" y="295757"/>
                </a:lnTo>
                <a:lnTo>
                  <a:pt x="11303" y="295757"/>
                </a:lnTo>
                <a:lnTo>
                  <a:pt x="13119" y="297027"/>
                </a:lnTo>
                <a:lnTo>
                  <a:pt x="13728" y="298297"/>
                </a:lnTo>
                <a:lnTo>
                  <a:pt x="14325" y="297027"/>
                </a:lnTo>
                <a:lnTo>
                  <a:pt x="14528" y="295757"/>
                </a:lnTo>
                <a:lnTo>
                  <a:pt x="14935" y="295757"/>
                </a:lnTo>
                <a:lnTo>
                  <a:pt x="15138" y="297027"/>
                </a:lnTo>
                <a:lnTo>
                  <a:pt x="14122" y="298297"/>
                </a:lnTo>
                <a:lnTo>
                  <a:pt x="13728" y="298297"/>
                </a:lnTo>
                <a:lnTo>
                  <a:pt x="11912" y="298297"/>
                </a:lnTo>
                <a:lnTo>
                  <a:pt x="11709" y="299567"/>
                </a:lnTo>
                <a:lnTo>
                  <a:pt x="12319" y="299567"/>
                </a:lnTo>
                <a:lnTo>
                  <a:pt x="14528" y="299567"/>
                </a:lnTo>
                <a:lnTo>
                  <a:pt x="15735" y="299567"/>
                </a:lnTo>
                <a:lnTo>
                  <a:pt x="15735" y="300837"/>
                </a:lnTo>
                <a:lnTo>
                  <a:pt x="15138" y="302107"/>
                </a:lnTo>
                <a:lnTo>
                  <a:pt x="17360" y="302107"/>
                </a:lnTo>
                <a:lnTo>
                  <a:pt x="17360" y="300837"/>
                </a:lnTo>
                <a:lnTo>
                  <a:pt x="16344" y="300837"/>
                </a:lnTo>
                <a:lnTo>
                  <a:pt x="16954" y="299567"/>
                </a:lnTo>
                <a:lnTo>
                  <a:pt x="17564" y="299567"/>
                </a:lnTo>
                <a:lnTo>
                  <a:pt x="17564" y="297789"/>
                </a:lnTo>
                <a:lnTo>
                  <a:pt x="17157" y="298297"/>
                </a:lnTo>
                <a:lnTo>
                  <a:pt x="16954" y="297027"/>
                </a:lnTo>
                <a:lnTo>
                  <a:pt x="18173" y="297027"/>
                </a:lnTo>
                <a:lnTo>
                  <a:pt x="18173" y="295757"/>
                </a:lnTo>
                <a:lnTo>
                  <a:pt x="16954" y="295757"/>
                </a:lnTo>
                <a:lnTo>
                  <a:pt x="16548" y="294487"/>
                </a:lnTo>
                <a:lnTo>
                  <a:pt x="17970" y="294487"/>
                </a:lnTo>
                <a:lnTo>
                  <a:pt x="18770" y="293217"/>
                </a:lnTo>
                <a:lnTo>
                  <a:pt x="19380" y="291947"/>
                </a:lnTo>
                <a:lnTo>
                  <a:pt x="19977" y="293217"/>
                </a:lnTo>
                <a:lnTo>
                  <a:pt x="19583" y="294487"/>
                </a:lnTo>
                <a:lnTo>
                  <a:pt x="20993" y="295757"/>
                </a:lnTo>
                <a:lnTo>
                  <a:pt x="20993" y="252298"/>
                </a:lnTo>
                <a:lnTo>
                  <a:pt x="20586" y="252018"/>
                </a:lnTo>
                <a:lnTo>
                  <a:pt x="20586" y="281787"/>
                </a:lnTo>
                <a:lnTo>
                  <a:pt x="18173" y="283057"/>
                </a:lnTo>
                <a:lnTo>
                  <a:pt x="18364" y="283057"/>
                </a:lnTo>
                <a:lnTo>
                  <a:pt x="18364" y="284327"/>
                </a:lnTo>
                <a:lnTo>
                  <a:pt x="18364" y="290677"/>
                </a:lnTo>
                <a:lnTo>
                  <a:pt x="18173" y="291947"/>
                </a:lnTo>
                <a:lnTo>
                  <a:pt x="17157" y="291947"/>
                </a:lnTo>
                <a:lnTo>
                  <a:pt x="16751" y="293217"/>
                </a:lnTo>
                <a:lnTo>
                  <a:pt x="16751" y="291947"/>
                </a:lnTo>
                <a:lnTo>
                  <a:pt x="16344" y="291947"/>
                </a:lnTo>
                <a:lnTo>
                  <a:pt x="16141" y="290677"/>
                </a:lnTo>
                <a:lnTo>
                  <a:pt x="18364" y="290677"/>
                </a:lnTo>
                <a:lnTo>
                  <a:pt x="18364" y="284327"/>
                </a:lnTo>
                <a:lnTo>
                  <a:pt x="16141" y="284327"/>
                </a:lnTo>
                <a:lnTo>
                  <a:pt x="16141" y="288137"/>
                </a:lnTo>
                <a:lnTo>
                  <a:pt x="15938" y="288137"/>
                </a:lnTo>
                <a:lnTo>
                  <a:pt x="15938" y="289407"/>
                </a:lnTo>
                <a:lnTo>
                  <a:pt x="15138" y="289407"/>
                </a:lnTo>
                <a:lnTo>
                  <a:pt x="15341" y="288137"/>
                </a:lnTo>
                <a:lnTo>
                  <a:pt x="15938" y="289407"/>
                </a:lnTo>
                <a:lnTo>
                  <a:pt x="15938" y="288137"/>
                </a:lnTo>
                <a:lnTo>
                  <a:pt x="15544" y="288137"/>
                </a:lnTo>
                <a:lnTo>
                  <a:pt x="15735" y="286867"/>
                </a:lnTo>
                <a:lnTo>
                  <a:pt x="16141" y="288137"/>
                </a:lnTo>
                <a:lnTo>
                  <a:pt x="16141" y="284327"/>
                </a:lnTo>
                <a:lnTo>
                  <a:pt x="15735" y="284327"/>
                </a:lnTo>
                <a:lnTo>
                  <a:pt x="15544" y="284327"/>
                </a:lnTo>
                <a:lnTo>
                  <a:pt x="15341" y="284124"/>
                </a:lnTo>
                <a:lnTo>
                  <a:pt x="15341" y="286867"/>
                </a:lnTo>
                <a:lnTo>
                  <a:pt x="13931" y="286867"/>
                </a:lnTo>
                <a:lnTo>
                  <a:pt x="14528" y="285597"/>
                </a:lnTo>
                <a:lnTo>
                  <a:pt x="14935" y="285597"/>
                </a:lnTo>
                <a:lnTo>
                  <a:pt x="15341" y="286867"/>
                </a:lnTo>
                <a:lnTo>
                  <a:pt x="15341" y="284124"/>
                </a:lnTo>
                <a:lnTo>
                  <a:pt x="14325" y="283057"/>
                </a:lnTo>
                <a:lnTo>
                  <a:pt x="13931" y="283057"/>
                </a:lnTo>
                <a:lnTo>
                  <a:pt x="14122" y="281787"/>
                </a:lnTo>
                <a:lnTo>
                  <a:pt x="15341" y="281787"/>
                </a:lnTo>
                <a:lnTo>
                  <a:pt x="15735" y="284327"/>
                </a:lnTo>
                <a:lnTo>
                  <a:pt x="16344" y="283057"/>
                </a:lnTo>
                <a:lnTo>
                  <a:pt x="18173" y="283057"/>
                </a:lnTo>
                <a:lnTo>
                  <a:pt x="18173" y="281787"/>
                </a:lnTo>
                <a:lnTo>
                  <a:pt x="20586" y="281787"/>
                </a:lnTo>
                <a:lnTo>
                  <a:pt x="20586" y="252018"/>
                </a:lnTo>
                <a:lnTo>
                  <a:pt x="20383" y="251879"/>
                </a:lnTo>
                <a:lnTo>
                  <a:pt x="20383" y="264007"/>
                </a:lnTo>
                <a:lnTo>
                  <a:pt x="20383" y="265277"/>
                </a:lnTo>
                <a:lnTo>
                  <a:pt x="20383" y="271627"/>
                </a:lnTo>
                <a:lnTo>
                  <a:pt x="19977" y="272503"/>
                </a:lnTo>
                <a:lnTo>
                  <a:pt x="19977" y="280517"/>
                </a:lnTo>
                <a:lnTo>
                  <a:pt x="17970" y="280517"/>
                </a:lnTo>
                <a:lnTo>
                  <a:pt x="18567" y="279247"/>
                </a:lnTo>
                <a:lnTo>
                  <a:pt x="19977" y="280517"/>
                </a:lnTo>
                <a:lnTo>
                  <a:pt x="19977" y="272503"/>
                </a:lnTo>
                <a:lnTo>
                  <a:pt x="19786" y="272897"/>
                </a:lnTo>
                <a:lnTo>
                  <a:pt x="19583" y="272897"/>
                </a:lnTo>
                <a:lnTo>
                  <a:pt x="19977" y="271627"/>
                </a:lnTo>
                <a:lnTo>
                  <a:pt x="20383" y="271627"/>
                </a:lnTo>
                <a:lnTo>
                  <a:pt x="20383" y="265277"/>
                </a:lnTo>
                <a:lnTo>
                  <a:pt x="19177" y="265277"/>
                </a:lnTo>
                <a:lnTo>
                  <a:pt x="19977" y="264007"/>
                </a:lnTo>
                <a:lnTo>
                  <a:pt x="20383" y="264007"/>
                </a:lnTo>
                <a:lnTo>
                  <a:pt x="20383" y="251879"/>
                </a:lnTo>
                <a:lnTo>
                  <a:pt x="19583" y="251307"/>
                </a:lnTo>
                <a:lnTo>
                  <a:pt x="20180" y="251307"/>
                </a:lnTo>
                <a:lnTo>
                  <a:pt x="21399" y="250037"/>
                </a:lnTo>
                <a:lnTo>
                  <a:pt x="21590" y="250037"/>
                </a:lnTo>
                <a:lnTo>
                  <a:pt x="23202" y="251307"/>
                </a:lnTo>
                <a:lnTo>
                  <a:pt x="23202" y="234797"/>
                </a:lnTo>
                <a:lnTo>
                  <a:pt x="22809" y="234797"/>
                </a:lnTo>
                <a:lnTo>
                  <a:pt x="22809" y="244957"/>
                </a:lnTo>
                <a:lnTo>
                  <a:pt x="22809" y="246227"/>
                </a:lnTo>
                <a:lnTo>
                  <a:pt x="21996" y="246227"/>
                </a:lnTo>
                <a:lnTo>
                  <a:pt x="21590" y="247497"/>
                </a:lnTo>
                <a:lnTo>
                  <a:pt x="21196" y="247497"/>
                </a:lnTo>
                <a:lnTo>
                  <a:pt x="21196" y="246227"/>
                </a:lnTo>
                <a:lnTo>
                  <a:pt x="21793" y="246227"/>
                </a:lnTo>
                <a:lnTo>
                  <a:pt x="22809" y="244957"/>
                </a:lnTo>
                <a:lnTo>
                  <a:pt x="22809" y="234797"/>
                </a:lnTo>
                <a:lnTo>
                  <a:pt x="18770" y="234797"/>
                </a:lnTo>
                <a:lnTo>
                  <a:pt x="18770" y="274167"/>
                </a:lnTo>
                <a:lnTo>
                  <a:pt x="18364" y="275437"/>
                </a:lnTo>
                <a:lnTo>
                  <a:pt x="18364" y="277977"/>
                </a:lnTo>
                <a:lnTo>
                  <a:pt x="17767" y="279247"/>
                </a:lnTo>
                <a:lnTo>
                  <a:pt x="17360" y="279247"/>
                </a:lnTo>
                <a:lnTo>
                  <a:pt x="17767" y="277977"/>
                </a:lnTo>
                <a:lnTo>
                  <a:pt x="18364" y="277977"/>
                </a:lnTo>
                <a:lnTo>
                  <a:pt x="18364" y="275437"/>
                </a:lnTo>
                <a:lnTo>
                  <a:pt x="16751" y="275437"/>
                </a:lnTo>
                <a:lnTo>
                  <a:pt x="16954" y="274167"/>
                </a:lnTo>
                <a:lnTo>
                  <a:pt x="18770" y="274167"/>
                </a:lnTo>
                <a:lnTo>
                  <a:pt x="18770" y="234797"/>
                </a:lnTo>
                <a:lnTo>
                  <a:pt x="18364" y="234797"/>
                </a:lnTo>
                <a:lnTo>
                  <a:pt x="18364" y="256387"/>
                </a:lnTo>
                <a:lnTo>
                  <a:pt x="18173" y="257657"/>
                </a:lnTo>
                <a:lnTo>
                  <a:pt x="17564" y="257657"/>
                </a:lnTo>
                <a:lnTo>
                  <a:pt x="17360" y="258927"/>
                </a:lnTo>
                <a:lnTo>
                  <a:pt x="17767" y="258927"/>
                </a:lnTo>
                <a:lnTo>
                  <a:pt x="17767" y="272897"/>
                </a:lnTo>
                <a:lnTo>
                  <a:pt x="17360" y="272897"/>
                </a:lnTo>
                <a:lnTo>
                  <a:pt x="17157" y="271627"/>
                </a:lnTo>
                <a:lnTo>
                  <a:pt x="17564" y="271627"/>
                </a:lnTo>
                <a:lnTo>
                  <a:pt x="17767" y="272897"/>
                </a:lnTo>
                <a:lnTo>
                  <a:pt x="17767" y="258927"/>
                </a:lnTo>
                <a:lnTo>
                  <a:pt x="17564" y="260197"/>
                </a:lnTo>
                <a:lnTo>
                  <a:pt x="17157" y="260197"/>
                </a:lnTo>
                <a:lnTo>
                  <a:pt x="16954" y="259943"/>
                </a:lnTo>
                <a:lnTo>
                  <a:pt x="16954" y="260197"/>
                </a:lnTo>
                <a:lnTo>
                  <a:pt x="16548" y="261467"/>
                </a:lnTo>
                <a:lnTo>
                  <a:pt x="15938" y="262420"/>
                </a:lnTo>
                <a:lnTo>
                  <a:pt x="15938" y="277977"/>
                </a:lnTo>
                <a:lnTo>
                  <a:pt x="15544" y="279247"/>
                </a:lnTo>
                <a:lnTo>
                  <a:pt x="14528" y="279247"/>
                </a:lnTo>
                <a:lnTo>
                  <a:pt x="14528" y="280517"/>
                </a:lnTo>
                <a:lnTo>
                  <a:pt x="13525" y="279247"/>
                </a:lnTo>
                <a:lnTo>
                  <a:pt x="14325" y="277977"/>
                </a:lnTo>
                <a:lnTo>
                  <a:pt x="15938" y="277977"/>
                </a:lnTo>
                <a:lnTo>
                  <a:pt x="15938" y="262420"/>
                </a:lnTo>
                <a:lnTo>
                  <a:pt x="15735" y="262737"/>
                </a:lnTo>
                <a:lnTo>
                  <a:pt x="15341" y="262737"/>
                </a:lnTo>
                <a:lnTo>
                  <a:pt x="16344" y="260197"/>
                </a:lnTo>
                <a:lnTo>
                  <a:pt x="16954" y="260197"/>
                </a:lnTo>
                <a:lnTo>
                  <a:pt x="16954" y="259943"/>
                </a:lnTo>
                <a:lnTo>
                  <a:pt x="16141" y="258927"/>
                </a:lnTo>
                <a:lnTo>
                  <a:pt x="16548" y="257657"/>
                </a:lnTo>
                <a:lnTo>
                  <a:pt x="17564" y="256387"/>
                </a:lnTo>
                <a:lnTo>
                  <a:pt x="18364" y="256387"/>
                </a:lnTo>
                <a:lnTo>
                  <a:pt x="18364" y="234797"/>
                </a:lnTo>
                <a:lnTo>
                  <a:pt x="17767" y="234797"/>
                </a:lnTo>
                <a:lnTo>
                  <a:pt x="17767" y="247497"/>
                </a:lnTo>
                <a:lnTo>
                  <a:pt x="17767" y="255117"/>
                </a:lnTo>
                <a:lnTo>
                  <a:pt x="16954" y="255117"/>
                </a:lnTo>
                <a:lnTo>
                  <a:pt x="17157" y="253847"/>
                </a:lnTo>
                <a:lnTo>
                  <a:pt x="17564" y="253847"/>
                </a:lnTo>
                <a:lnTo>
                  <a:pt x="17767" y="255117"/>
                </a:lnTo>
                <a:lnTo>
                  <a:pt x="17767" y="247497"/>
                </a:lnTo>
                <a:lnTo>
                  <a:pt x="16954" y="250037"/>
                </a:lnTo>
                <a:lnTo>
                  <a:pt x="16548" y="248767"/>
                </a:lnTo>
                <a:lnTo>
                  <a:pt x="16548" y="253847"/>
                </a:lnTo>
                <a:lnTo>
                  <a:pt x="16548" y="255117"/>
                </a:lnTo>
                <a:lnTo>
                  <a:pt x="16344" y="255117"/>
                </a:lnTo>
                <a:lnTo>
                  <a:pt x="16344" y="256387"/>
                </a:lnTo>
                <a:lnTo>
                  <a:pt x="15735" y="257657"/>
                </a:lnTo>
                <a:lnTo>
                  <a:pt x="15138" y="256908"/>
                </a:lnTo>
                <a:lnTo>
                  <a:pt x="15138" y="276707"/>
                </a:lnTo>
                <a:lnTo>
                  <a:pt x="13322" y="276707"/>
                </a:lnTo>
                <a:lnTo>
                  <a:pt x="13525" y="275437"/>
                </a:lnTo>
                <a:lnTo>
                  <a:pt x="14325" y="275437"/>
                </a:lnTo>
                <a:lnTo>
                  <a:pt x="15138" y="276707"/>
                </a:lnTo>
                <a:lnTo>
                  <a:pt x="15138" y="256908"/>
                </a:lnTo>
                <a:lnTo>
                  <a:pt x="14732" y="256387"/>
                </a:lnTo>
                <a:lnTo>
                  <a:pt x="13525" y="255117"/>
                </a:lnTo>
                <a:lnTo>
                  <a:pt x="14122" y="255117"/>
                </a:lnTo>
                <a:lnTo>
                  <a:pt x="14935" y="256387"/>
                </a:lnTo>
                <a:lnTo>
                  <a:pt x="16344" y="256387"/>
                </a:lnTo>
                <a:lnTo>
                  <a:pt x="16344" y="255117"/>
                </a:lnTo>
                <a:lnTo>
                  <a:pt x="15938" y="255117"/>
                </a:lnTo>
                <a:lnTo>
                  <a:pt x="16141" y="253847"/>
                </a:lnTo>
                <a:lnTo>
                  <a:pt x="16548" y="253847"/>
                </a:lnTo>
                <a:lnTo>
                  <a:pt x="16548" y="248767"/>
                </a:lnTo>
                <a:lnTo>
                  <a:pt x="17157" y="247497"/>
                </a:lnTo>
                <a:lnTo>
                  <a:pt x="17767" y="247497"/>
                </a:lnTo>
                <a:lnTo>
                  <a:pt x="17767" y="234797"/>
                </a:lnTo>
                <a:lnTo>
                  <a:pt x="15735" y="234797"/>
                </a:lnTo>
                <a:lnTo>
                  <a:pt x="15735" y="255117"/>
                </a:lnTo>
                <a:lnTo>
                  <a:pt x="15341" y="255117"/>
                </a:lnTo>
                <a:lnTo>
                  <a:pt x="15138" y="253847"/>
                </a:lnTo>
                <a:lnTo>
                  <a:pt x="15341" y="253847"/>
                </a:lnTo>
                <a:lnTo>
                  <a:pt x="15735" y="255117"/>
                </a:lnTo>
                <a:lnTo>
                  <a:pt x="15735" y="234797"/>
                </a:lnTo>
                <a:lnTo>
                  <a:pt x="14122" y="234797"/>
                </a:lnTo>
                <a:lnTo>
                  <a:pt x="14122" y="244957"/>
                </a:lnTo>
                <a:lnTo>
                  <a:pt x="12915" y="244957"/>
                </a:lnTo>
                <a:lnTo>
                  <a:pt x="12915" y="257657"/>
                </a:lnTo>
                <a:lnTo>
                  <a:pt x="12915" y="258927"/>
                </a:lnTo>
                <a:lnTo>
                  <a:pt x="12915" y="285597"/>
                </a:lnTo>
                <a:lnTo>
                  <a:pt x="12115" y="285597"/>
                </a:lnTo>
                <a:lnTo>
                  <a:pt x="12115" y="289407"/>
                </a:lnTo>
                <a:lnTo>
                  <a:pt x="11709" y="289407"/>
                </a:lnTo>
                <a:lnTo>
                  <a:pt x="11709" y="293217"/>
                </a:lnTo>
                <a:lnTo>
                  <a:pt x="10299" y="293217"/>
                </a:lnTo>
                <a:lnTo>
                  <a:pt x="10299" y="294487"/>
                </a:lnTo>
                <a:lnTo>
                  <a:pt x="10299" y="295757"/>
                </a:lnTo>
                <a:lnTo>
                  <a:pt x="9893" y="297027"/>
                </a:lnTo>
                <a:lnTo>
                  <a:pt x="9893" y="295757"/>
                </a:lnTo>
                <a:lnTo>
                  <a:pt x="10299" y="295757"/>
                </a:lnTo>
                <a:lnTo>
                  <a:pt x="10299" y="294487"/>
                </a:lnTo>
                <a:lnTo>
                  <a:pt x="8280" y="295757"/>
                </a:lnTo>
                <a:lnTo>
                  <a:pt x="8483" y="297027"/>
                </a:lnTo>
                <a:lnTo>
                  <a:pt x="8077" y="297027"/>
                </a:lnTo>
                <a:lnTo>
                  <a:pt x="8890" y="298297"/>
                </a:lnTo>
                <a:lnTo>
                  <a:pt x="7670" y="299567"/>
                </a:lnTo>
                <a:lnTo>
                  <a:pt x="7467" y="299567"/>
                </a:lnTo>
                <a:lnTo>
                  <a:pt x="7467" y="307187"/>
                </a:lnTo>
                <a:lnTo>
                  <a:pt x="7264" y="308457"/>
                </a:lnTo>
                <a:lnTo>
                  <a:pt x="6870" y="308457"/>
                </a:lnTo>
                <a:lnTo>
                  <a:pt x="6870" y="307187"/>
                </a:lnTo>
                <a:lnTo>
                  <a:pt x="7467" y="307187"/>
                </a:lnTo>
                <a:lnTo>
                  <a:pt x="7467" y="299567"/>
                </a:lnTo>
                <a:lnTo>
                  <a:pt x="6870" y="299567"/>
                </a:lnTo>
                <a:lnTo>
                  <a:pt x="7467" y="298297"/>
                </a:lnTo>
                <a:lnTo>
                  <a:pt x="7467" y="297027"/>
                </a:lnTo>
                <a:lnTo>
                  <a:pt x="6667" y="297027"/>
                </a:lnTo>
                <a:lnTo>
                  <a:pt x="6667" y="308457"/>
                </a:lnTo>
                <a:lnTo>
                  <a:pt x="6464" y="309727"/>
                </a:lnTo>
                <a:lnTo>
                  <a:pt x="6057" y="309727"/>
                </a:lnTo>
                <a:lnTo>
                  <a:pt x="6057" y="337667"/>
                </a:lnTo>
                <a:lnTo>
                  <a:pt x="6057" y="344017"/>
                </a:lnTo>
                <a:lnTo>
                  <a:pt x="5448" y="344017"/>
                </a:lnTo>
                <a:lnTo>
                  <a:pt x="5448" y="342747"/>
                </a:lnTo>
                <a:lnTo>
                  <a:pt x="5854" y="342747"/>
                </a:lnTo>
                <a:lnTo>
                  <a:pt x="6057" y="344017"/>
                </a:lnTo>
                <a:lnTo>
                  <a:pt x="6057" y="337667"/>
                </a:lnTo>
                <a:lnTo>
                  <a:pt x="4445" y="337667"/>
                </a:lnTo>
                <a:lnTo>
                  <a:pt x="4648" y="336397"/>
                </a:lnTo>
                <a:lnTo>
                  <a:pt x="5448" y="336397"/>
                </a:lnTo>
                <a:lnTo>
                  <a:pt x="6057" y="337667"/>
                </a:lnTo>
                <a:lnTo>
                  <a:pt x="6057" y="309727"/>
                </a:lnTo>
                <a:lnTo>
                  <a:pt x="5448" y="309727"/>
                </a:lnTo>
                <a:lnTo>
                  <a:pt x="5854" y="308457"/>
                </a:lnTo>
                <a:lnTo>
                  <a:pt x="6667" y="308457"/>
                </a:lnTo>
                <a:lnTo>
                  <a:pt x="6667" y="297027"/>
                </a:lnTo>
                <a:lnTo>
                  <a:pt x="6464" y="297027"/>
                </a:lnTo>
                <a:lnTo>
                  <a:pt x="6261" y="295757"/>
                </a:lnTo>
                <a:lnTo>
                  <a:pt x="8280" y="295757"/>
                </a:lnTo>
                <a:lnTo>
                  <a:pt x="8077" y="294487"/>
                </a:lnTo>
                <a:lnTo>
                  <a:pt x="10299" y="294487"/>
                </a:lnTo>
                <a:lnTo>
                  <a:pt x="10299" y="293217"/>
                </a:lnTo>
                <a:lnTo>
                  <a:pt x="9893" y="291947"/>
                </a:lnTo>
                <a:lnTo>
                  <a:pt x="10706" y="291947"/>
                </a:lnTo>
                <a:lnTo>
                  <a:pt x="11709" y="293217"/>
                </a:lnTo>
                <a:lnTo>
                  <a:pt x="11709" y="289407"/>
                </a:lnTo>
                <a:lnTo>
                  <a:pt x="11303" y="289407"/>
                </a:lnTo>
                <a:lnTo>
                  <a:pt x="11303" y="288137"/>
                </a:lnTo>
                <a:lnTo>
                  <a:pt x="12115" y="289407"/>
                </a:lnTo>
                <a:lnTo>
                  <a:pt x="12115" y="285597"/>
                </a:lnTo>
                <a:lnTo>
                  <a:pt x="11912" y="284962"/>
                </a:lnTo>
                <a:lnTo>
                  <a:pt x="11912" y="286867"/>
                </a:lnTo>
                <a:lnTo>
                  <a:pt x="11912" y="288137"/>
                </a:lnTo>
                <a:lnTo>
                  <a:pt x="11709" y="288137"/>
                </a:lnTo>
                <a:lnTo>
                  <a:pt x="11303" y="286867"/>
                </a:lnTo>
                <a:lnTo>
                  <a:pt x="11912" y="286867"/>
                </a:lnTo>
                <a:lnTo>
                  <a:pt x="11912" y="284962"/>
                </a:lnTo>
                <a:lnTo>
                  <a:pt x="11709" y="284327"/>
                </a:lnTo>
                <a:lnTo>
                  <a:pt x="12915" y="285597"/>
                </a:lnTo>
                <a:lnTo>
                  <a:pt x="12915" y="258927"/>
                </a:lnTo>
                <a:lnTo>
                  <a:pt x="12509" y="258064"/>
                </a:lnTo>
                <a:lnTo>
                  <a:pt x="12509" y="258927"/>
                </a:lnTo>
                <a:lnTo>
                  <a:pt x="11912" y="260197"/>
                </a:lnTo>
                <a:lnTo>
                  <a:pt x="11506" y="260197"/>
                </a:lnTo>
                <a:lnTo>
                  <a:pt x="12509" y="261467"/>
                </a:lnTo>
                <a:lnTo>
                  <a:pt x="12509" y="277977"/>
                </a:lnTo>
                <a:lnTo>
                  <a:pt x="12509" y="281787"/>
                </a:lnTo>
                <a:lnTo>
                  <a:pt x="12115" y="283057"/>
                </a:lnTo>
                <a:lnTo>
                  <a:pt x="11709" y="283057"/>
                </a:lnTo>
                <a:lnTo>
                  <a:pt x="12115" y="281787"/>
                </a:lnTo>
                <a:lnTo>
                  <a:pt x="12509" y="281787"/>
                </a:lnTo>
                <a:lnTo>
                  <a:pt x="12509" y="277977"/>
                </a:lnTo>
                <a:lnTo>
                  <a:pt x="11303" y="277977"/>
                </a:lnTo>
                <a:lnTo>
                  <a:pt x="11303" y="280517"/>
                </a:lnTo>
                <a:lnTo>
                  <a:pt x="11099" y="281787"/>
                </a:lnTo>
                <a:lnTo>
                  <a:pt x="11303" y="281787"/>
                </a:lnTo>
                <a:lnTo>
                  <a:pt x="11099" y="282422"/>
                </a:lnTo>
                <a:lnTo>
                  <a:pt x="11099" y="285597"/>
                </a:lnTo>
                <a:lnTo>
                  <a:pt x="10896" y="286867"/>
                </a:lnTo>
                <a:lnTo>
                  <a:pt x="10299" y="286867"/>
                </a:lnTo>
                <a:lnTo>
                  <a:pt x="10299" y="288137"/>
                </a:lnTo>
                <a:lnTo>
                  <a:pt x="10299" y="289407"/>
                </a:lnTo>
                <a:lnTo>
                  <a:pt x="9486" y="290423"/>
                </a:lnTo>
                <a:lnTo>
                  <a:pt x="9486" y="290677"/>
                </a:lnTo>
                <a:lnTo>
                  <a:pt x="9283" y="291947"/>
                </a:lnTo>
                <a:lnTo>
                  <a:pt x="8890" y="291947"/>
                </a:lnTo>
                <a:lnTo>
                  <a:pt x="9486" y="290677"/>
                </a:lnTo>
                <a:lnTo>
                  <a:pt x="9486" y="290423"/>
                </a:lnTo>
                <a:lnTo>
                  <a:pt x="9283" y="290677"/>
                </a:lnTo>
                <a:lnTo>
                  <a:pt x="8890" y="290677"/>
                </a:lnTo>
                <a:lnTo>
                  <a:pt x="8890" y="289407"/>
                </a:lnTo>
                <a:lnTo>
                  <a:pt x="9486" y="288137"/>
                </a:lnTo>
                <a:lnTo>
                  <a:pt x="9486" y="286867"/>
                </a:lnTo>
                <a:lnTo>
                  <a:pt x="10299" y="288137"/>
                </a:lnTo>
                <a:lnTo>
                  <a:pt x="10299" y="286867"/>
                </a:lnTo>
                <a:lnTo>
                  <a:pt x="9690" y="286867"/>
                </a:lnTo>
                <a:lnTo>
                  <a:pt x="9486" y="285597"/>
                </a:lnTo>
                <a:lnTo>
                  <a:pt x="11099" y="285597"/>
                </a:lnTo>
                <a:lnTo>
                  <a:pt x="11099" y="282422"/>
                </a:lnTo>
                <a:lnTo>
                  <a:pt x="10896" y="283057"/>
                </a:lnTo>
                <a:lnTo>
                  <a:pt x="10896" y="281787"/>
                </a:lnTo>
                <a:lnTo>
                  <a:pt x="10706" y="281787"/>
                </a:lnTo>
                <a:lnTo>
                  <a:pt x="10706" y="280517"/>
                </a:lnTo>
                <a:lnTo>
                  <a:pt x="11303" y="280517"/>
                </a:lnTo>
                <a:lnTo>
                  <a:pt x="11303" y="277977"/>
                </a:lnTo>
                <a:lnTo>
                  <a:pt x="10896" y="277977"/>
                </a:lnTo>
                <a:lnTo>
                  <a:pt x="11303" y="276707"/>
                </a:lnTo>
                <a:lnTo>
                  <a:pt x="11709" y="276707"/>
                </a:lnTo>
                <a:lnTo>
                  <a:pt x="12509" y="277977"/>
                </a:lnTo>
                <a:lnTo>
                  <a:pt x="12509" y="261467"/>
                </a:lnTo>
                <a:lnTo>
                  <a:pt x="11303" y="261467"/>
                </a:lnTo>
                <a:lnTo>
                  <a:pt x="11303" y="266547"/>
                </a:lnTo>
                <a:lnTo>
                  <a:pt x="10896" y="266547"/>
                </a:lnTo>
                <a:lnTo>
                  <a:pt x="11099" y="265277"/>
                </a:lnTo>
                <a:lnTo>
                  <a:pt x="11303" y="266547"/>
                </a:lnTo>
                <a:lnTo>
                  <a:pt x="11303" y="261467"/>
                </a:lnTo>
                <a:lnTo>
                  <a:pt x="11303" y="260197"/>
                </a:lnTo>
                <a:lnTo>
                  <a:pt x="10896" y="258927"/>
                </a:lnTo>
                <a:lnTo>
                  <a:pt x="9486" y="257657"/>
                </a:lnTo>
                <a:lnTo>
                  <a:pt x="9283" y="257657"/>
                </a:lnTo>
                <a:lnTo>
                  <a:pt x="10096" y="256387"/>
                </a:lnTo>
                <a:lnTo>
                  <a:pt x="9093" y="253847"/>
                </a:lnTo>
                <a:lnTo>
                  <a:pt x="11303" y="256387"/>
                </a:lnTo>
                <a:lnTo>
                  <a:pt x="11912" y="255117"/>
                </a:lnTo>
                <a:lnTo>
                  <a:pt x="12319" y="255117"/>
                </a:lnTo>
                <a:lnTo>
                  <a:pt x="10896" y="257657"/>
                </a:lnTo>
                <a:lnTo>
                  <a:pt x="11099" y="257657"/>
                </a:lnTo>
                <a:lnTo>
                  <a:pt x="12509" y="258927"/>
                </a:lnTo>
                <a:lnTo>
                  <a:pt x="12509" y="258064"/>
                </a:lnTo>
                <a:lnTo>
                  <a:pt x="12319" y="257657"/>
                </a:lnTo>
                <a:lnTo>
                  <a:pt x="12915" y="257657"/>
                </a:lnTo>
                <a:lnTo>
                  <a:pt x="12915" y="244957"/>
                </a:lnTo>
                <a:lnTo>
                  <a:pt x="13119" y="243687"/>
                </a:lnTo>
                <a:lnTo>
                  <a:pt x="13931" y="243687"/>
                </a:lnTo>
                <a:lnTo>
                  <a:pt x="14122" y="244957"/>
                </a:lnTo>
                <a:lnTo>
                  <a:pt x="14122" y="234797"/>
                </a:lnTo>
                <a:lnTo>
                  <a:pt x="8674" y="234797"/>
                </a:lnTo>
                <a:lnTo>
                  <a:pt x="8674" y="267817"/>
                </a:lnTo>
                <a:lnTo>
                  <a:pt x="8674" y="291947"/>
                </a:lnTo>
                <a:lnTo>
                  <a:pt x="8077" y="293217"/>
                </a:lnTo>
                <a:lnTo>
                  <a:pt x="7264" y="293217"/>
                </a:lnTo>
                <a:lnTo>
                  <a:pt x="7467" y="291947"/>
                </a:lnTo>
                <a:lnTo>
                  <a:pt x="8674" y="291947"/>
                </a:lnTo>
                <a:lnTo>
                  <a:pt x="8674" y="267817"/>
                </a:lnTo>
                <a:lnTo>
                  <a:pt x="8077" y="269087"/>
                </a:lnTo>
                <a:lnTo>
                  <a:pt x="7874" y="266547"/>
                </a:lnTo>
                <a:lnTo>
                  <a:pt x="8483" y="266547"/>
                </a:lnTo>
                <a:lnTo>
                  <a:pt x="8674" y="267817"/>
                </a:lnTo>
                <a:lnTo>
                  <a:pt x="8674" y="234797"/>
                </a:lnTo>
                <a:lnTo>
                  <a:pt x="5448" y="234797"/>
                </a:lnTo>
                <a:lnTo>
                  <a:pt x="5448" y="251307"/>
                </a:lnTo>
                <a:lnTo>
                  <a:pt x="5054" y="251307"/>
                </a:lnTo>
                <a:lnTo>
                  <a:pt x="5054" y="250037"/>
                </a:lnTo>
                <a:lnTo>
                  <a:pt x="5448" y="251307"/>
                </a:lnTo>
                <a:lnTo>
                  <a:pt x="5448" y="234797"/>
                </a:lnTo>
                <a:lnTo>
                  <a:pt x="4851" y="234797"/>
                </a:lnTo>
                <a:lnTo>
                  <a:pt x="4851" y="288137"/>
                </a:lnTo>
                <a:lnTo>
                  <a:pt x="4851" y="324967"/>
                </a:lnTo>
                <a:lnTo>
                  <a:pt x="4445" y="326237"/>
                </a:lnTo>
                <a:lnTo>
                  <a:pt x="4445" y="324967"/>
                </a:lnTo>
                <a:lnTo>
                  <a:pt x="4851" y="324967"/>
                </a:lnTo>
                <a:lnTo>
                  <a:pt x="4851" y="288137"/>
                </a:lnTo>
                <a:lnTo>
                  <a:pt x="4648" y="289407"/>
                </a:lnTo>
                <a:lnTo>
                  <a:pt x="4648" y="308457"/>
                </a:lnTo>
                <a:lnTo>
                  <a:pt x="4241" y="309308"/>
                </a:lnTo>
                <a:lnTo>
                  <a:pt x="4241" y="337667"/>
                </a:lnTo>
                <a:lnTo>
                  <a:pt x="4038" y="338937"/>
                </a:lnTo>
                <a:lnTo>
                  <a:pt x="4038" y="342747"/>
                </a:lnTo>
                <a:lnTo>
                  <a:pt x="3644" y="342747"/>
                </a:lnTo>
                <a:lnTo>
                  <a:pt x="3835" y="341477"/>
                </a:lnTo>
                <a:lnTo>
                  <a:pt x="4038" y="342747"/>
                </a:lnTo>
                <a:lnTo>
                  <a:pt x="4038" y="338937"/>
                </a:lnTo>
                <a:lnTo>
                  <a:pt x="2628" y="338937"/>
                </a:lnTo>
                <a:lnTo>
                  <a:pt x="3644" y="337667"/>
                </a:lnTo>
                <a:lnTo>
                  <a:pt x="4241" y="337667"/>
                </a:lnTo>
                <a:lnTo>
                  <a:pt x="4241" y="309308"/>
                </a:lnTo>
                <a:lnTo>
                  <a:pt x="4038" y="309727"/>
                </a:lnTo>
                <a:lnTo>
                  <a:pt x="3644" y="309727"/>
                </a:lnTo>
                <a:lnTo>
                  <a:pt x="3835" y="307187"/>
                </a:lnTo>
                <a:lnTo>
                  <a:pt x="4445" y="307187"/>
                </a:lnTo>
                <a:lnTo>
                  <a:pt x="4648" y="308457"/>
                </a:lnTo>
                <a:lnTo>
                  <a:pt x="4648" y="289407"/>
                </a:lnTo>
                <a:lnTo>
                  <a:pt x="4038" y="289407"/>
                </a:lnTo>
                <a:lnTo>
                  <a:pt x="4038" y="302107"/>
                </a:lnTo>
                <a:lnTo>
                  <a:pt x="3644" y="303377"/>
                </a:lnTo>
                <a:lnTo>
                  <a:pt x="3238" y="303377"/>
                </a:lnTo>
                <a:lnTo>
                  <a:pt x="3441" y="302107"/>
                </a:lnTo>
                <a:lnTo>
                  <a:pt x="4038" y="302107"/>
                </a:lnTo>
                <a:lnTo>
                  <a:pt x="4038" y="289407"/>
                </a:lnTo>
                <a:lnTo>
                  <a:pt x="3835" y="289407"/>
                </a:lnTo>
                <a:lnTo>
                  <a:pt x="3644" y="288137"/>
                </a:lnTo>
                <a:lnTo>
                  <a:pt x="4851" y="288137"/>
                </a:lnTo>
                <a:lnTo>
                  <a:pt x="4851" y="234797"/>
                </a:lnTo>
                <a:lnTo>
                  <a:pt x="3441" y="234797"/>
                </a:lnTo>
                <a:lnTo>
                  <a:pt x="3441" y="261467"/>
                </a:lnTo>
                <a:lnTo>
                  <a:pt x="3238" y="262102"/>
                </a:lnTo>
                <a:lnTo>
                  <a:pt x="3238" y="270357"/>
                </a:lnTo>
                <a:lnTo>
                  <a:pt x="3035" y="271627"/>
                </a:lnTo>
                <a:lnTo>
                  <a:pt x="3035" y="270357"/>
                </a:lnTo>
                <a:lnTo>
                  <a:pt x="3238" y="270357"/>
                </a:lnTo>
                <a:lnTo>
                  <a:pt x="3238" y="262102"/>
                </a:lnTo>
                <a:lnTo>
                  <a:pt x="3035" y="262737"/>
                </a:lnTo>
                <a:lnTo>
                  <a:pt x="2832" y="262737"/>
                </a:lnTo>
                <a:lnTo>
                  <a:pt x="2832" y="323697"/>
                </a:lnTo>
                <a:lnTo>
                  <a:pt x="2832" y="324967"/>
                </a:lnTo>
                <a:lnTo>
                  <a:pt x="2222" y="324967"/>
                </a:lnTo>
                <a:lnTo>
                  <a:pt x="2032" y="323697"/>
                </a:lnTo>
                <a:lnTo>
                  <a:pt x="2832" y="323697"/>
                </a:lnTo>
                <a:lnTo>
                  <a:pt x="2832" y="262737"/>
                </a:lnTo>
                <a:lnTo>
                  <a:pt x="2628" y="262737"/>
                </a:lnTo>
                <a:lnTo>
                  <a:pt x="3035" y="261467"/>
                </a:lnTo>
                <a:lnTo>
                  <a:pt x="3441" y="261467"/>
                </a:lnTo>
                <a:lnTo>
                  <a:pt x="3441" y="234797"/>
                </a:lnTo>
                <a:lnTo>
                  <a:pt x="3238" y="234797"/>
                </a:lnTo>
                <a:lnTo>
                  <a:pt x="1625" y="236067"/>
                </a:lnTo>
                <a:lnTo>
                  <a:pt x="419" y="238607"/>
                </a:lnTo>
                <a:lnTo>
                  <a:pt x="419" y="246227"/>
                </a:lnTo>
                <a:lnTo>
                  <a:pt x="203" y="246227"/>
                </a:lnTo>
                <a:lnTo>
                  <a:pt x="203" y="251307"/>
                </a:lnTo>
                <a:lnTo>
                  <a:pt x="419" y="252577"/>
                </a:lnTo>
                <a:lnTo>
                  <a:pt x="419" y="269087"/>
                </a:lnTo>
                <a:lnTo>
                  <a:pt x="812" y="271627"/>
                </a:lnTo>
                <a:lnTo>
                  <a:pt x="0" y="272897"/>
                </a:lnTo>
                <a:lnTo>
                  <a:pt x="609" y="276707"/>
                </a:lnTo>
                <a:lnTo>
                  <a:pt x="203" y="279247"/>
                </a:lnTo>
                <a:lnTo>
                  <a:pt x="203" y="285597"/>
                </a:lnTo>
                <a:lnTo>
                  <a:pt x="419" y="285597"/>
                </a:lnTo>
                <a:lnTo>
                  <a:pt x="419" y="290677"/>
                </a:lnTo>
                <a:lnTo>
                  <a:pt x="609" y="290677"/>
                </a:lnTo>
                <a:lnTo>
                  <a:pt x="609" y="298297"/>
                </a:lnTo>
                <a:lnTo>
                  <a:pt x="419" y="299567"/>
                </a:lnTo>
                <a:lnTo>
                  <a:pt x="1219" y="300837"/>
                </a:lnTo>
                <a:lnTo>
                  <a:pt x="203" y="303377"/>
                </a:lnTo>
                <a:lnTo>
                  <a:pt x="203" y="305917"/>
                </a:lnTo>
                <a:lnTo>
                  <a:pt x="419" y="305917"/>
                </a:lnTo>
                <a:lnTo>
                  <a:pt x="419" y="310997"/>
                </a:lnTo>
                <a:lnTo>
                  <a:pt x="203" y="310997"/>
                </a:lnTo>
                <a:lnTo>
                  <a:pt x="203" y="317347"/>
                </a:lnTo>
                <a:lnTo>
                  <a:pt x="0" y="318617"/>
                </a:lnTo>
                <a:lnTo>
                  <a:pt x="0" y="323697"/>
                </a:lnTo>
                <a:lnTo>
                  <a:pt x="419" y="324967"/>
                </a:lnTo>
                <a:lnTo>
                  <a:pt x="419" y="327507"/>
                </a:lnTo>
                <a:lnTo>
                  <a:pt x="203" y="327507"/>
                </a:lnTo>
                <a:lnTo>
                  <a:pt x="203" y="330047"/>
                </a:lnTo>
                <a:lnTo>
                  <a:pt x="609" y="332587"/>
                </a:lnTo>
                <a:lnTo>
                  <a:pt x="203" y="335127"/>
                </a:lnTo>
                <a:lnTo>
                  <a:pt x="1625" y="335127"/>
                </a:lnTo>
                <a:lnTo>
                  <a:pt x="609" y="336397"/>
                </a:lnTo>
                <a:lnTo>
                  <a:pt x="203" y="335127"/>
                </a:lnTo>
                <a:lnTo>
                  <a:pt x="203" y="337667"/>
                </a:lnTo>
                <a:lnTo>
                  <a:pt x="1422" y="340207"/>
                </a:lnTo>
                <a:lnTo>
                  <a:pt x="0" y="340207"/>
                </a:lnTo>
                <a:lnTo>
                  <a:pt x="203" y="344017"/>
                </a:lnTo>
                <a:lnTo>
                  <a:pt x="419" y="344017"/>
                </a:lnTo>
                <a:lnTo>
                  <a:pt x="419" y="378307"/>
                </a:lnTo>
                <a:lnTo>
                  <a:pt x="1625" y="380847"/>
                </a:lnTo>
                <a:lnTo>
                  <a:pt x="10096" y="380847"/>
                </a:lnTo>
                <a:lnTo>
                  <a:pt x="9690" y="379577"/>
                </a:lnTo>
                <a:lnTo>
                  <a:pt x="10896" y="379577"/>
                </a:lnTo>
                <a:lnTo>
                  <a:pt x="10604" y="380530"/>
                </a:lnTo>
                <a:lnTo>
                  <a:pt x="11506" y="379577"/>
                </a:lnTo>
                <a:lnTo>
                  <a:pt x="12319" y="379577"/>
                </a:lnTo>
                <a:lnTo>
                  <a:pt x="12509" y="380847"/>
                </a:lnTo>
                <a:lnTo>
                  <a:pt x="25425" y="380847"/>
                </a:lnTo>
                <a:lnTo>
                  <a:pt x="26238" y="379577"/>
                </a:lnTo>
                <a:lnTo>
                  <a:pt x="27241" y="378307"/>
                </a:lnTo>
                <a:lnTo>
                  <a:pt x="27241" y="377037"/>
                </a:lnTo>
                <a:lnTo>
                  <a:pt x="27241" y="375767"/>
                </a:lnTo>
                <a:lnTo>
                  <a:pt x="27038" y="375767"/>
                </a:lnTo>
                <a:lnTo>
                  <a:pt x="27038" y="360527"/>
                </a:lnTo>
                <a:lnTo>
                  <a:pt x="26847" y="360527"/>
                </a:lnTo>
                <a:lnTo>
                  <a:pt x="26847" y="355447"/>
                </a:lnTo>
                <a:lnTo>
                  <a:pt x="26847" y="354177"/>
                </a:lnTo>
                <a:lnTo>
                  <a:pt x="27038" y="354177"/>
                </a:lnTo>
                <a:lnTo>
                  <a:pt x="27038" y="352907"/>
                </a:lnTo>
                <a:lnTo>
                  <a:pt x="27038" y="345287"/>
                </a:lnTo>
                <a:lnTo>
                  <a:pt x="26847" y="344017"/>
                </a:lnTo>
                <a:lnTo>
                  <a:pt x="26847" y="335127"/>
                </a:lnTo>
                <a:lnTo>
                  <a:pt x="27038" y="335127"/>
                </a:lnTo>
                <a:lnTo>
                  <a:pt x="27038" y="330047"/>
                </a:lnTo>
                <a:lnTo>
                  <a:pt x="26847" y="328777"/>
                </a:lnTo>
                <a:lnTo>
                  <a:pt x="27038" y="324967"/>
                </a:lnTo>
                <a:lnTo>
                  <a:pt x="27546" y="323697"/>
                </a:lnTo>
                <a:lnTo>
                  <a:pt x="28054" y="322427"/>
                </a:lnTo>
                <a:lnTo>
                  <a:pt x="30264" y="321157"/>
                </a:lnTo>
                <a:lnTo>
                  <a:pt x="31280" y="321157"/>
                </a:lnTo>
                <a:lnTo>
                  <a:pt x="33299" y="323697"/>
                </a:lnTo>
                <a:lnTo>
                  <a:pt x="34912" y="327507"/>
                </a:lnTo>
                <a:lnTo>
                  <a:pt x="35115" y="330047"/>
                </a:lnTo>
                <a:lnTo>
                  <a:pt x="36728" y="333857"/>
                </a:lnTo>
                <a:lnTo>
                  <a:pt x="36525" y="335127"/>
                </a:lnTo>
                <a:lnTo>
                  <a:pt x="37934" y="340207"/>
                </a:lnTo>
                <a:lnTo>
                  <a:pt x="38747" y="341477"/>
                </a:lnTo>
                <a:lnTo>
                  <a:pt x="38950" y="344017"/>
                </a:lnTo>
                <a:lnTo>
                  <a:pt x="39954" y="346557"/>
                </a:lnTo>
                <a:lnTo>
                  <a:pt x="40767" y="350367"/>
                </a:lnTo>
                <a:lnTo>
                  <a:pt x="41363" y="351637"/>
                </a:lnTo>
                <a:lnTo>
                  <a:pt x="42379" y="356717"/>
                </a:lnTo>
                <a:lnTo>
                  <a:pt x="42976" y="357987"/>
                </a:lnTo>
                <a:lnTo>
                  <a:pt x="43586" y="357987"/>
                </a:lnTo>
                <a:lnTo>
                  <a:pt x="42976" y="359257"/>
                </a:lnTo>
                <a:lnTo>
                  <a:pt x="45199" y="366877"/>
                </a:lnTo>
                <a:lnTo>
                  <a:pt x="46012" y="369417"/>
                </a:lnTo>
                <a:lnTo>
                  <a:pt x="47421" y="374497"/>
                </a:lnTo>
                <a:lnTo>
                  <a:pt x="47625" y="375767"/>
                </a:lnTo>
                <a:lnTo>
                  <a:pt x="48425" y="378307"/>
                </a:lnTo>
                <a:lnTo>
                  <a:pt x="49237" y="379577"/>
                </a:lnTo>
                <a:lnTo>
                  <a:pt x="51244" y="380847"/>
                </a:lnTo>
                <a:lnTo>
                  <a:pt x="73444" y="380847"/>
                </a:lnTo>
                <a:lnTo>
                  <a:pt x="74460" y="379577"/>
                </a:lnTo>
                <a:lnTo>
                  <a:pt x="74853" y="378307"/>
                </a:lnTo>
                <a:close/>
              </a:path>
              <a:path w="1072515" h="382905">
                <a:moveTo>
                  <a:pt x="97243" y="279374"/>
                </a:moveTo>
                <a:lnTo>
                  <a:pt x="96850" y="279158"/>
                </a:lnTo>
                <a:lnTo>
                  <a:pt x="96850" y="279768"/>
                </a:lnTo>
                <a:lnTo>
                  <a:pt x="97243" y="279374"/>
                </a:lnTo>
                <a:close/>
              </a:path>
              <a:path w="1072515" h="382905">
                <a:moveTo>
                  <a:pt x="156984" y="366687"/>
                </a:moveTo>
                <a:lnTo>
                  <a:pt x="156578" y="366687"/>
                </a:lnTo>
                <a:lnTo>
                  <a:pt x="156375" y="364147"/>
                </a:lnTo>
                <a:lnTo>
                  <a:pt x="156781" y="362877"/>
                </a:lnTo>
                <a:lnTo>
                  <a:pt x="156781" y="360337"/>
                </a:lnTo>
                <a:lnTo>
                  <a:pt x="156171" y="357797"/>
                </a:lnTo>
                <a:lnTo>
                  <a:pt x="153555" y="356527"/>
                </a:lnTo>
                <a:lnTo>
                  <a:pt x="152336" y="356527"/>
                </a:lnTo>
                <a:lnTo>
                  <a:pt x="152336" y="374307"/>
                </a:lnTo>
                <a:lnTo>
                  <a:pt x="151942" y="375577"/>
                </a:lnTo>
                <a:lnTo>
                  <a:pt x="152146" y="374307"/>
                </a:lnTo>
                <a:lnTo>
                  <a:pt x="152336" y="374307"/>
                </a:lnTo>
                <a:lnTo>
                  <a:pt x="152336" y="356527"/>
                </a:lnTo>
                <a:lnTo>
                  <a:pt x="149720" y="356527"/>
                </a:lnTo>
                <a:lnTo>
                  <a:pt x="149720" y="370497"/>
                </a:lnTo>
                <a:lnTo>
                  <a:pt x="149720" y="373037"/>
                </a:lnTo>
                <a:lnTo>
                  <a:pt x="148704" y="373037"/>
                </a:lnTo>
                <a:lnTo>
                  <a:pt x="148704" y="370497"/>
                </a:lnTo>
                <a:lnTo>
                  <a:pt x="149720" y="370497"/>
                </a:lnTo>
                <a:lnTo>
                  <a:pt x="149720" y="356527"/>
                </a:lnTo>
                <a:lnTo>
                  <a:pt x="147497" y="356527"/>
                </a:lnTo>
                <a:lnTo>
                  <a:pt x="147497" y="370497"/>
                </a:lnTo>
                <a:lnTo>
                  <a:pt x="147294" y="371767"/>
                </a:lnTo>
                <a:lnTo>
                  <a:pt x="146697" y="371767"/>
                </a:lnTo>
                <a:lnTo>
                  <a:pt x="147497" y="370497"/>
                </a:lnTo>
                <a:lnTo>
                  <a:pt x="147497" y="356527"/>
                </a:lnTo>
                <a:lnTo>
                  <a:pt x="144881" y="356527"/>
                </a:lnTo>
                <a:lnTo>
                  <a:pt x="144881" y="371767"/>
                </a:lnTo>
                <a:lnTo>
                  <a:pt x="144881" y="373037"/>
                </a:lnTo>
                <a:lnTo>
                  <a:pt x="144665" y="373037"/>
                </a:lnTo>
                <a:lnTo>
                  <a:pt x="144881" y="371767"/>
                </a:lnTo>
                <a:lnTo>
                  <a:pt x="144881" y="356527"/>
                </a:lnTo>
                <a:lnTo>
                  <a:pt x="118249" y="356527"/>
                </a:lnTo>
                <a:lnTo>
                  <a:pt x="117640" y="355257"/>
                </a:lnTo>
                <a:lnTo>
                  <a:pt x="117640" y="353987"/>
                </a:lnTo>
                <a:lnTo>
                  <a:pt x="117640" y="352717"/>
                </a:lnTo>
                <a:lnTo>
                  <a:pt x="117436" y="351447"/>
                </a:lnTo>
                <a:lnTo>
                  <a:pt x="117436" y="347637"/>
                </a:lnTo>
                <a:lnTo>
                  <a:pt x="117436" y="346367"/>
                </a:lnTo>
                <a:lnTo>
                  <a:pt x="117640" y="346367"/>
                </a:lnTo>
                <a:lnTo>
                  <a:pt x="116827" y="345097"/>
                </a:lnTo>
                <a:lnTo>
                  <a:pt x="116827" y="361607"/>
                </a:lnTo>
                <a:lnTo>
                  <a:pt x="116027" y="361607"/>
                </a:lnTo>
                <a:lnTo>
                  <a:pt x="116027" y="369227"/>
                </a:lnTo>
                <a:lnTo>
                  <a:pt x="115620" y="369227"/>
                </a:lnTo>
                <a:lnTo>
                  <a:pt x="115620" y="370497"/>
                </a:lnTo>
                <a:lnTo>
                  <a:pt x="115417" y="371767"/>
                </a:lnTo>
                <a:lnTo>
                  <a:pt x="114808" y="371767"/>
                </a:lnTo>
                <a:lnTo>
                  <a:pt x="115011" y="370497"/>
                </a:lnTo>
                <a:lnTo>
                  <a:pt x="115620" y="370497"/>
                </a:lnTo>
                <a:lnTo>
                  <a:pt x="115620" y="369227"/>
                </a:lnTo>
                <a:lnTo>
                  <a:pt x="115011" y="369227"/>
                </a:lnTo>
                <a:lnTo>
                  <a:pt x="115620" y="367957"/>
                </a:lnTo>
                <a:lnTo>
                  <a:pt x="116027" y="369227"/>
                </a:lnTo>
                <a:lnTo>
                  <a:pt x="116027" y="361607"/>
                </a:lnTo>
                <a:lnTo>
                  <a:pt x="113398" y="361607"/>
                </a:lnTo>
                <a:lnTo>
                  <a:pt x="113601" y="362877"/>
                </a:lnTo>
                <a:lnTo>
                  <a:pt x="114414" y="362877"/>
                </a:lnTo>
                <a:lnTo>
                  <a:pt x="114808" y="364147"/>
                </a:lnTo>
                <a:lnTo>
                  <a:pt x="113601" y="364147"/>
                </a:lnTo>
                <a:lnTo>
                  <a:pt x="113601" y="365417"/>
                </a:lnTo>
                <a:lnTo>
                  <a:pt x="113398" y="366687"/>
                </a:lnTo>
                <a:lnTo>
                  <a:pt x="111785" y="366687"/>
                </a:lnTo>
                <a:lnTo>
                  <a:pt x="111785" y="367957"/>
                </a:lnTo>
                <a:lnTo>
                  <a:pt x="113601" y="367957"/>
                </a:lnTo>
                <a:lnTo>
                  <a:pt x="112864" y="369112"/>
                </a:lnTo>
                <a:lnTo>
                  <a:pt x="111391" y="367957"/>
                </a:lnTo>
                <a:lnTo>
                  <a:pt x="110782" y="367957"/>
                </a:lnTo>
                <a:lnTo>
                  <a:pt x="110985" y="366687"/>
                </a:lnTo>
                <a:lnTo>
                  <a:pt x="111785" y="365417"/>
                </a:lnTo>
                <a:lnTo>
                  <a:pt x="113601" y="365417"/>
                </a:lnTo>
                <a:lnTo>
                  <a:pt x="113601" y="364147"/>
                </a:lnTo>
                <a:lnTo>
                  <a:pt x="113398" y="364147"/>
                </a:lnTo>
                <a:lnTo>
                  <a:pt x="113601" y="362877"/>
                </a:lnTo>
                <a:lnTo>
                  <a:pt x="112801" y="362877"/>
                </a:lnTo>
                <a:lnTo>
                  <a:pt x="112801" y="361607"/>
                </a:lnTo>
                <a:lnTo>
                  <a:pt x="113004" y="361607"/>
                </a:lnTo>
                <a:lnTo>
                  <a:pt x="112395" y="360337"/>
                </a:lnTo>
                <a:lnTo>
                  <a:pt x="114617" y="360337"/>
                </a:lnTo>
                <a:lnTo>
                  <a:pt x="114211" y="359067"/>
                </a:lnTo>
                <a:lnTo>
                  <a:pt x="115011" y="359067"/>
                </a:lnTo>
                <a:lnTo>
                  <a:pt x="114617" y="360337"/>
                </a:lnTo>
                <a:lnTo>
                  <a:pt x="115011" y="360337"/>
                </a:lnTo>
                <a:lnTo>
                  <a:pt x="116827" y="361607"/>
                </a:lnTo>
                <a:lnTo>
                  <a:pt x="116827" y="345097"/>
                </a:lnTo>
                <a:lnTo>
                  <a:pt x="117640" y="343827"/>
                </a:lnTo>
                <a:lnTo>
                  <a:pt x="117640" y="342557"/>
                </a:lnTo>
                <a:lnTo>
                  <a:pt x="117640" y="341287"/>
                </a:lnTo>
                <a:lnTo>
                  <a:pt x="117436" y="340017"/>
                </a:lnTo>
                <a:lnTo>
                  <a:pt x="117436" y="336207"/>
                </a:lnTo>
                <a:lnTo>
                  <a:pt x="117640" y="336207"/>
                </a:lnTo>
                <a:lnTo>
                  <a:pt x="117309" y="331127"/>
                </a:lnTo>
                <a:lnTo>
                  <a:pt x="117233" y="329857"/>
                </a:lnTo>
                <a:lnTo>
                  <a:pt x="117640" y="328587"/>
                </a:lnTo>
                <a:lnTo>
                  <a:pt x="117030" y="327317"/>
                </a:lnTo>
                <a:lnTo>
                  <a:pt x="116230" y="327317"/>
                </a:lnTo>
                <a:lnTo>
                  <a:pt x="116230" y="326047"/>
                </a:lnTo>
                <a:lnTo>
                  <a:pt x="117233" y="327317"/>
                </a:lnTo>
                <a:lnTo>
                  <a:pt x="117436" y="327317"/>
                </a:lnTo>
                <a:lnTo>
                  <a:pt x="117436" y="324777"/>
                </a:lnTo>
                <a:lnTo>
                  <a:pt x="117640" y="324777"/>
                </a:lnTo>
                <a:lnTo>
                  <a:pt x="117640" y="322237"/>
                </a:lnTo>
                <a:lnTo>
                  <a:pt x="117436" y="322237"/>
                </a:lnTo>
                <a:lnTo>
                  <a:pt x="117436" y="318427"/>
                </a:lnTo>
                <a:lnTo>
                  <a:pt x="118046" y="317157"/>
                </a:lnTo>
                <a:lnTo>
                  <a:pt x="130352" y="317157"/>
                </a:lnTo>
                <a:lnTo>
                  <a:pt x="130352" y="315887"/>
                </a:lnTo>
                <a:lnTo>
                  <a:pt x="130949" y="315887"/>
                </a:lnTo>
                <a:lnTo>
                  <a:pt x="131152" y="317157"/>
                </a:lnTo>
                <a:lnTo>
                  <a:pt x="142849" y="317157"/>
                </a:lnTo>
                <a:lnTo>
                  <a:pt x="144475" y="315887"/>
                </a:lnTo>
                <a:lnTo>
                  <a:pt x="145288" y="314617"/>
                </a:lnTo>
                <a:lnTo>
                  <a:pt x="145288" y="313347"/>
                </a:lnTo>
                <a:lnTo>
                  <a:pt x="145288" y="308267"/>
                </a:lnTo>
                <a:lnTo>
                  <a:pt x="145478" y="306997"/>
                </a:lnTo>
                <a:lnTo>
                  <a:pt x="145478" y="305727"/>
                </a:lnTo>
                <a:lnTo>
                  <a:pt x="145478" y="303187"/>
                </a:lnTo>
                <a:lnTo>
                  <a:pt x="144881" y="300647"/>
                </a:lnTo>
                <a:lnTo>
                  <a:pt x="145478" y="299377"/>
                </a:lnTo>
                <a:lnTo>
                  <a:pt x="145084" y="296837"/>
                </a:lnTo>
                <a:lnTo>
                  <a:pt x="143865" y="294297"/>
                </a:lnTo>
                <a:lnTo>
                  <a:pt x="140030" y="294297"/>
                </a:lnTo>
                <a:lnTo>
                  <a:pt x="140030" y="304457"/>
                </a:lnTo>
                <a:lnTo>
                  <a:pt x="139827" y="305727"/>
                </a:lnTo>
                <a:lnTo>
                  <a:pt x="139230" y="305727"/>
                </a:lnTo>
                <a:lnTo>
                  <a:pt x="139623" y="303187"/>
                </a:lnTo>
                <a:lnTo>
                  <a:pt x="140030" y="304457"/>
                </a:lnTo>
                <a:lnTo>
                  <a:pt x="140030" y="294297"/>
                </a:lnTo>
                <a:lnTo>
                  <a:pt x="137210" y="294297"/>
                </a:lnTo>
                <a:lnTo>
                  <a:pt x="137210" y="309537"/>
                </a:lnTo>
                <a:lnTo>
                  <a:pt x="136804" y="309537"/>
                </a:lnTo>
                <a:lnTo>
                  <a:pt x="136398" y="308267"/>
                </a:lnTo>
                <a:lnTo>
                  <a:pt x="137007" y="308267"/>
                </a:lnTo>
                <a:lnTo>
                  <a:pt x="137210" y="309537"/>
                </a:lnTo>
                <a:lnTo>
                  <a:pt x="137210" y="294297"/>
                </a:lnTo>
                <a:lnTo>
                  <a:pt x="136207" y="294297"/>
                </a:lnTo>
                <a:lnTo>
                  <a:pt x="136601" y="295567"/>
                </a:lnTo>
                <a:lnTo>
                  <a:pt x="136398" y="296837"/>
                </a:lnTo>
                <a:lnTo>
                  <a:pt x="136207" y="296837"/>
                </a:lnTo>
                <a:lnTo>
                  <a:pt x="136207" y="299377"/>
                </a:lnTo>
                <a:lnTo>
                  <a:pt x="136207" y="300647"/>
                </a:lnTo>
                <a:lnTo>
                  <a:pt x="136207" y="306997"/>
                </a:lnTo>
                <a:lnTo>
                  <a:pt x="134988" y="308267"/>
                </a:lnTo>
                <a:lnTo>
                  <a:pt x="134581" y="308267"/>
                </a:lnTo>
                <a:lnTo>
                  <a:pt x="134785" y="306997"/>
                </a:lnTo>
                <a:lnTo>
                  <a:pt x="136207" y="306997"/>
                </a:lnTo>
                <a:lnTo>
                  <a:pt x="136207" y="300647"/>
                </a:lnTo>
                <a:lnTo>
                  <a:pt x="135597" y="299694"/>
                </a:lnTo>
                <a:lnTo>
                  <a:pt x="135597" y="305727"/>
                </a:lnTo>
                <a:lnTo>
                  <a:pt x="134785" y="305727"/>
                </a:lnTo>
                <a:lnTo>
                  <a:pt x="134785" y="304457"/>
                </a:lnTo>
                <a:lnTo>
                  <a:pt x="135394" y="304457"/>
                </a:lnTo>
                <a:lnTo>
                  <a:pt x="135597" y="305727"/>
                </a:lnTo>
                <a:lnTo>
                  <a:pt x="135597" y="299694"/>
                </a:lnTo>
                <a:lnTo>
                  <a:pt x="135394" y="299377"/>
                </a:lnTo>
                <a:lnTo>
                  <a:pt x="136207" y="299377"/>
                </a:lnTo>
                <a:lnTo>
                  <a:pt x="136207" y="296837"/>
                </a:lnTo>
                <a:lnTo>
                  <a:pt x="136004" y="296837"/>
                </a:lnTo>
                <a:lnTo>
                  <a:pt x="136004" y="295567"/>
                </a:lnTo>
                <a:lnTo>
                  <a:pt x="136207" y="294297"/>
                </a:lnTo>
                <a:lnTo>
                  <a:pt x="134988" y="294297"/>
                </a:lnTo>
                <a:lnTo>
                  <a:pt x="134378" y="294157"/>
                </a:lnTo>
                <a:lnTo>
                  <a:pt x="134378" y="299377"/>
                </a:lnTo>
                <a:lnTo>
                  <a:pt x="133985" y="299377"/>
                </a:lnTo>
                <a:lnTo>
                  <a:pt x="133985" y="303187"/>
                </a:lnTo>
                <a:lnTo>
                  <a:pt x="133985" y="304457"/>
                </a:lnTo>
                <a:lnTo>
                  <a:pt x="132969" y="304457"/>
                </a:lnTo>
                <a:lnTo>
                  <a:pt x="132969" y="310807"/>
                </a:lnTo>
                <a:lnTo>
                  <a:pt x="131762" y="310807"/>
                </a:lnTo>
                <a:lnTo>
                  <a:pt x="130949" y="309537"/>
                </a:lnTo>
                <a:lnTo>
                  <a:pt x="132562" y="309537"/>
                </a:lnTo>
                <a:lnTo>
                  <a:pt x="132969" y="310807"/>
                </a:lnTo>
                <a:lnTo>
                  <a:pt x="132969" y="304457"/>
                </a:lnTo>
                <a:lnTo>
                  <a:pt x="132372" y="303187"/>
                </a:lnTo>
                <a:lnTo>
                  <a:pt x="133985" y="303187"/>
                </a:lnTo>
                <a:lnTo>
                  <a:pt x="133985" y="299377"/>
                </a:lnTo>
                <a:lnTo>
                  <a:pt x="133578" y="299377"/>
                </a:lnTo>
                <a:lnTo>
                  <a:pt x="133985" y="298107"/>
                </a:lnTo>
                <a:lnTo>
                  <a:pt x="132969" y="298107"/>
                </a:lnTo>
                <a:lnTo>
                  <a:pt x="133781" y="296837"/>
                </a:lnTo>
                <a:lnTo>
                  <a:pt x="134175" y="298107"/>
                </a:lnTo>
                <a:lnTo>
                  <a:pt x="133985" y="298107"/>
                </a:lnTo>
                <a:lnTo>
                  <a:pt x="134378" y="299377"/>
                </a:lnTo>
                <a:lnTo>
                  <a:pt x="134378" y="294157"/>
                </a:lnTo>
                <a:lnTo>
                  <a:pt x="132168" y="293649"/>
                </a:lnTo>
                <a:lnTo>
                  <a:pt x="132168" y="306997"/>
                </a:lnTo>
                <a:lnTo>
                  <a:pt x="132168" y="308267"/>
                </a:lnTo>
                <a:lnTo>
                  <a:pt x="131762" y="308267"/>
                </a:lnTo>
                <a:lnTo>
                  <a:pt x="131559" y="306997"/>
                </a:lnTo>
                <a:lnTo>
                  <a:pt x="132168" y="306997"/>
                </a:lnTo>
                <a:lnTo>
                  <a:pt x="132168" y="293649"/>
                </a:lnTo>
                <a:lnTo>
                  <a:pt x="131356" y="293458"/>
                </a:lnTo>
                <a:lnTo>
                  <a:pt x="131356" y="299377"/>
                </a:lnTo>
                <a:lnTo>
                  <a:pt x="130759" y="299377"/>
                </a:lnTo>
                <a:lnTo>
                  <a:pt x="130949" y="298107"/>
                </a:lnTo>
                <a:lnTo>
                  <a:pt x="131356" y="299377"/>
                </a:lnTo>
                <a:lnTo>
                  <a:pt x="131356" y="293458"/>
                </a:lnTo>
                <a:lnTo>
                  <a:pt x="130149" y="293179"/>
                </a:lnTo>
                <a:lnTo>
                  <a:pt x="130149" y="298107"/>
                </a:lnTo>
                <a:lnTo>
                  <a:pt x="129946" y="299377"/>
                </a:lnTo>
                <a:lnTo>
                  <a:pt x="129540" y="298107"/>
                </a:lnTo>
                <a:lnTo>
                  <a:pt x="130149" y="298107"/>
                </a:lnTo>
                <a:lnTo>
                  <a:pt x="130149" y="293179"/>
                </a:lnTo>
                <a:lnTo>
                  <a:pt x="129540" y="293027"/>
                </a:lnTo>
                <a:lnTo>
                  <a:pt x="128536" y="294093"/>
                </a:lnTo>
                <a:lnTo>
                  <a:pt x="128536" y="305727"/>
                </a:lnTo>
                <a:lnTo>
                  <a:pt x="127927" y="306501"/>
                </a:lnTo>
                <a:lnTo>
                  <a:pt x="127927" y="314617"/>
                </a:lnTo>
                <a:lnTo>
                  <a:pt x="127330" y="314617"/>
                </a:lnTo>
                <a:lnTo>
                  <a:pt x="127330" y="313347"/>
                </a:lnTo>
                <a:lnTo>
                  <a:pt x="127723" y="313347"/>
                </a:lnTo>
                <a:lnTo>
                  <a:pt x="127927" y="314617"/>
                </a:lnTo>
                <a:lnTo>
                  <a:pt x="127927" y="306501"/>
                </a:lnTo>
                <a:lnTo>
                  <a:pt x="127533" y="306997"/>
                </a:lnTo>
                <a:lnTo>
                  <a:pt x="126720" y="306997"/>
                </a:lnTo>
                <a:lnTo>
                  <a:pt x="126111" y="306362"/>
                </a:lnTo>
                <a:lnTo>
                  <a:pt x="126111" y="308267"/>
                </a:lnTo>
                <a:lnTo>
                  <a:pt x="126111" y="309537"/>
                </a:lnTo>
                <a:lnTo>
                  <a:pt x="125298" y="309537"/>
                </a:lnTo>
                <a:lnTo>
                  <a:pt x="126111" y="308267"/>
                </a:lnTo>
                <a:lnTo>
                  <a:pt x="126111" y="306362"/>
                </a:lnTo>
                <a:lnTo>
                  <a:pt x="125501" y="305727"/>
                </a:lnTo>
                <a:lnTo>
                  <a:pt x="127330" y="305727"/>
                </a:lnTo>
                <a:lnTo>
                  <a:pt x="128130" y="304457"/>
                </a:lnTo>
                <a:lnTo>
                  <a:pt x="128536" y="305727"/>
                </a:lnTo>
                <a:lnTo>
                  <a:pt x="128536" y="294093"/>
                </a:lnTo>
                <a:lnTo>
                  <a:pt x="128333" y="294297"/>
                </a:lnTo>
                <a:lnTo>
                  <a:pt x="124904" y="294297"/>
                </a:lnTo>
                <a:lnTo>
                  <a:pt x="124904" y="301917"/>
                </a:lnTo>
                <a:lnTo>
                  <a:pt x="124701" y="303187"/>
                </a:lnTo>
                <a:lnTo>
                  <a:pt x="124294" y="303187"/>
                </a:lnTo>
                <a:lnTo>
                  <a:pt x="124294" y="306997"/>
                </a:lnTo>
                <a:lnTo>
                  <a:pt x="124091" y="308267"/>
                </a:lnTo>
                <a:lnTo>
                  <a:pt x="123685" y="308267"/>
                </a:lnTo>
                <a:lnTo>
                  <a:pt x="123888" y="306997"/>
                </a:lnTo>
                <a:lnTo>
                  <a:pt x="124294" y="306997"/>
                </a:lnTo>
                <a:lnTo>
                  <a:pt x="124294" y="303187"/>
                </a:lnTo>
                <a:lnTo>
                  <a:pt x="124091" y="303187"/>
                </a:lnTo>
                <a:lnTo>
                  <a:pt x="124904" y="301917"/>
                </a:lnTo>
                <a:lnTo>
                  <a:pt x="124904" y="294297"/>
                </a:lnTo>
                <a:lnTo>
                  <a:pt x="123482" y="294297"/>
                </a:lnTo>
                <a:lnTo>
                  <a:pt x="123482" y="309537"/>
                </a:lnTo>
                <a:lnTo>
                  <a:pt x="123088" y="310807"/>
                </a:lnTo>
                <a:lnTo>
                  <a:pt x="122682" y="310807"/>
                </a:lnTo>
                <a:lnTo>
                  <a:pt x="122682" y="312077"/>
                </a:lnTo>
                <a:lnTo>
                  <a:pt x="121678" y="312077"/>
                </a:lnTo>
                <a:lnTo>
                  <a:pt x="121678" y="310807"/>
                </a:lnTo>
                <a:lnTo>
                  <a:pt x="122682" y="312077"/>
                </a:lnTo>
                <a:lnTo>
                  <a:pt x="122682" y="310807"/>
                </a:lnTo>
                <a:lnTo>
                  <a:pt x="123088" y="309537"/>
                </a:lnTo>
                <a:lnTo>
                  <a:pt x="123482" y="309537"/>
                </a:lnTo>
                <a:lnTo>
                  <a:pt x="123482" y="294297"/>
                </a:lnTo>
                <a:lnTo>
                  <a:pt x="123291" y="294297"/>
                </a:lnTo>
                <a:lnTo>
                  <a:pt x="123291" y="301917"/>
                </a:lnTo>
                <a:lnTo>
                  <a:pt x="122478" y="303187"/>
                </a:lnTo>
                <a:lnTo>
                  <a:pt x="121475" y="302285"/>
                </a:lnTo>
                <a:lnTo>
                  <a:pt x="121475" y="313347"/>
                </a:lnTo>
                <a:lnTo>
                  <a:pt x="120865" y="314617"/>
                </a:lnTo>
                <a:lnTo>
                  <a:pt x="121272" y="313347"/>
                </a:lnTo>
                <a:lnTo>
                  <a:pt x="121475" y="313347"/>
                </a:lnTo>
                <a:lnTo>
                  <a:pt x="121475" y="302285"/>
                </a:lnTo>
                <a:lnTo>
                  <a:pt x="121069" y="301917"/>
                </a:lnTo>
                <a:lnTo>
                  <a:pt x="121069" y="309537"/>
                </a:lnTo>
                <a:lnTo>
                  <a:pt x="120662" y="310807"/>
                </a:lnTo>
                <a:lnTo>
                  <a:pt x="120065" y="310807"/>
                </a:lnTo>
                <a:lnTo>
                  <a:pt x="120459" y="309537"/>
                </a:lnTo>
                <a:lnTo>
                  <a:pt x="121069" y="309537"/>
                </a:lnTo>
                <a:lnTo>
                  <a:pt x="121069" y="301917"/>
                </a:lnTo>
                <a:lnTo>
                  <a:pt x="121272" y="301917"/>
                </a:lnTo>
                <a:lnTo>
                  <a:pt x="121272" y="300647"/>
                </a:lnTo>
                <a:lnTo>
                  <a:pt x="122682" y="301917"/>
                </a:lnTo>
                <a:lnTo>
                  <a:pt x="123291" y="301917"/>
                </a:lnTo>
                <a:lnTo>
                  <a:pt x="123291" y="294297"/>
                </a:lnTo>
                <a:lnTo>
                  <a:pt x="119456" y="294297"/>
                </a:lnTo>
                <a:lnTo>
                  <a:pt x="119456" y="304457"/>
                </a:lnTo>
                <a:lnTo>
                  <a:pt x="118846" y="305727"/>
                </a:lnTo>
                <a:lnTo>
                  <a:pt x="117640" y="305727"/>
                </a:lnTo>
                <a:lnTo>
                  <a:pt x="117640" y="306997"/>
                </a:lnTo>
                <a:lnTo>
                  <a:pt x="116624" y="306997"/>
                </a:lnTo>
                <a:lnTo>
                  <a:pt x="116624" y="305727"/>
                </a:lnTo>
                <a:lnTo>
                  <a:pt x="117640" y="306997"/>
                </a:lnTo>
                <a:lnTo>
                  <a:pt x="117640" y="305727"/>
                </a:lnTo>
                <a:lnTo>
                  <a:pt x="118846" y="304457"/>
                </a:lnTo>
                <a:lnTo>
                  <a:pt x="119456" y="304457"/>
                </a:lnTo>
                <a:lnTo>
                  <a:pt x="119456" y="294297"/>
                </a:lnTo>
                <a:lnTo>
                  <a:pt x="119253" y="294297"/>
                </a:lnTo>
                <a:lnTo>
                  <a:pt x="118249" y="293509"/>
                </a:lnTo>
                <a:lnTo>
                  <a:pt x="118249" y="301917"/>
                </a:lnTo>
                <a:lnTo>
                  <a:pt x="118046" y="301917"/>
                </a:lnTo>
                <a:lnTo>
                  <a:pt x="117640" y="303187"/>
                </a:lnTo>
                <a:lnTo>
                  <a:pt x="116827" y="303187"/>
                </a:lnTo>
                <a:lnTo>
                  <a:pt x="116230" y="301917"/>
                </a:lnTo>
                <a:lnTo>
                  <a:pt x="116230" y="310807"/>
                </a:lnTo>
                <a:lnTo>
                  <a:pt x="116027" y="310807"/>
                </a:lnTo>
                <a:lnTo>
                  <a:pt x="115824" y="309537"/>
                </a:lnTo>
                <a:lnTo>
                  <a:pt x="116230" y="310807"/>
                </a:lnTo>
                <a:lnTo>
                  <a:pt x="116230" y="301917"/>
                </a:lnTo>
                <a:lnTo>
                  <a:pt x="116624" y="300647"/>
                </a:lnTo>
                <a:lnTo>
                  <a:pt x="117843" y="300647"/>
                </a:lnTo>
                <a:lnTo>
                  <a:pt x="118249" y="301917"/>
                </a:lnTo>
                <a:lnTo>
                  <a:pt x="118249" y="293509"/>
                </a:lnTo>
                <a:lnTo>
                  <a:pt x="117640" y="293027"/>
                </a:lnTo>
                <a:lnTo>
                  <a:pt x="117233" y="290487"/>
                </a:lnTo>
                <a:lnTo>
                  <a:pt x="117436" y="290487"/>
                </a:lnTo>
                <a:lnTo>
                  <a:pt x="117436" y="289217"/>
                </a:lnTo>
                <a:lnTo>
                  <a:pt x="117640" y="287947"/>
                </a:lnTo>
                <a:lnTo>
                  <a:pt x="117640" y="286677"/>
                </a:lnTo>
                <a:lnTo>
                  <a:pt x="117436" y="285407"/>
                </a:lnTo>
                <a:lnTo>
                  <a:pt x="117436" y="277787"/>
                </a:lnTo>
                <a:lnTo>
                  <a:pt x="117436" y="275247"/>
                </a:lnTo>
                <a:lnTo>
                  <a:pt x="117030" y="273977"/>
                </a:lnTo>
                <a:lnTo>
                  <a:pt x="117436" y="272707"/>
                </a:lnTo>
                <a:lnTo>
                  <a:pt x="117436" y="271437"/>
                </a:lnTo>
                <a:lnTo>
                  <a:pt x="117030" y="270167"/>
                </a:lnTo>
                <a:lnTo>
                  <a:pt x="117640" y="267627"/>
                </a:lnTo>
                <a:lnTo>
                  <a:pt x="117640" y="266357"/>
                </a:lnTo>
                <a:lnTo>
                  <a:pt x="117436" y="266357"/>
                </a:lnTo>
                <a:lnTo>
                  <a:pt x="117436" y="263817"/>
                </a:lnTo>
                <a:lnTo>
                  <a:pt x="117233" y="263817"/>
                </a:lnTo>
                <a:lnTo>
                  <a:pt x="117436" y="261277"/>
                </a:lnTo>
                <a:lnTo>
                  <a:pt x="118046" y="260007"/>
                </a:lnTo>
                <a:lnTo>
                  <a:pt x="119253" y="258737"/>
                </a:lnTo>
                <a:lnTo>
                  <a:pt x="124294" y="258737"/>
                </a:lnTo>
                <a:lnTo>
                  <a:pt x="123685" y="257467"/>
                </a:lnTo>
                <a:lnTo>
                  <a:pt x="123888" y="256197"/>
                </a:lnTo>
                <a:lnTo>
                  <a:pt x="124294" y="256197"/>
                </a:lnTo>
                <a:lnTo>
                  <a:pt x="124904" y="257467"/>
                </a:lnTo>
                <a:lnTo>
                  <a:pt x="124904" y="258737"/>
                </a:lnTo>
                <a:lnTo>
                  <a:pt x="136207" y="258737"/>
                </a:lnTo>
                <a:lnTo>
                  <a:pt x="137210" y="257467"/>
                </a:lnTo>
                <a:lnTo>
                  <a:pt x="137414" y="258737"/>
                </a:lnTo>
                <a:lnTo>
                  <a:pt x="153758" y="258737"/>
                </a:lnTo>
                <a:lnTo>
                  <a:pt x="154355" y="257467"/>
                </a:lnTo>
                <a:lnTo>
                  <a:pt x="155168" y="256197"/>
                </a:lnTo>
                <a:lnTo>
                  <a:pt x="154965" y="254927"/>
                </a:lnTo>
                <a:lnTo>
                  <a:pt x="155371" y="252387"/>
                </a:lnTo>
                <a:lnTo>
                  <a:pt x="154965" y="251117"/>
                </a:lnTo>
                <a:lnTo>
                  <a:pt x="155371" y="247307"/>
                </a:lnTo>
                <a:lnTo>
                  <a:pt x="155371" y="243497"/>
                </a:lnTo>
                <a:lnTo>
                  <a:pt x="155575" y="243497"/>
                </a:lnTo>
                <a:lnTo>
                  <a:pt x="154965" y="242227"/>
                </a:lnTo>
                <a:lnTo>
                  <a:pt x="155371" y="240957"/>
                </a:lnTo>
                <a:lnTo>
                  <a:pt x="155168" y="237147"/>
                </a:lnTo>
                <a:lnTo>
                  <a:pt x="154559" y="235877"/>
                </a:lnTo>
                <a:lnTo>
                  <a:pt x="153352" y="234607"/>
                </a:lnTo>
                <a:lnTo>
                  <a:pt x="153352" y="247307"/>
                </a:lnTo>
                <a:lnTo>
                  <a:pt x="153352" y="248577"/>
                </a:lnTo>
                <a:lnTo>
                  <a:pt x="152742" y="248577"/>
                </a:lnTo>
                <a:lnTo>
                  <a:pt x="152742" y="247307"/>
                </a:lnTo>
                <a:lnTo>
                  <a:pt x="152336" y="247307"/>
                </a:lnTo>
                <a:lnTo>
                  <a:pt x="152539" y="246037"/>
                </a:lnTo>
                <a:lnTo>
                  <a:pt x="153149" y="246037"/>
                </a:lnTo>
                <a:lnTo>
                  <a:pt x="153149" y="247307"/>
                </a:lnTo>
                <a:lnTo>
                  <a:pt x="153352" y="247307"/>
                </a:lnTo>
                <a:lnTo>
                  <a:pt x="153352" y="234607"/>
                </a:lnTo>
                <a:lnTo>
                  <a:pt x="152742" y="235877"/>
                </a:lnTo>
                <a:lnTo>
                  <a:pt x="152146" y="235877"/>
                </a:lnTo>
                <a:lnTo>
                  <a:pt x="152146" y="254927"/>
                </a:lnTo>
                <a:lnTo>
                  <a:pt x="151942" y="256197"/>
                </a:lnTo>
                <a:lnTo>
                  <a:pt x="151130" y="256197"/>
                </a:lnTo>
                <a:lnTo>
                  <a:pt x="151536" y="254927"/>
                </a:lnTo>
                <a:lnTo>
                  <a:pt x="152146" y="254927"/>
                </a:lnTo>
                <a:lnTo>
                  <a:pt x="152146" y="235877"/>
                </a:lnTo>
                <a:lnTo>
                  <a:pt x="151942" y="235877"/>
                </a:lnTo>
                <a:lnTo>
                  <a:pt x="151333" y="234607"/>
                </a:lnTo>
                <a:lnTo>
                  <a:pt x="144881" y="234607"/>
                </a:lnTo>
                <a:lnTo>
                  <a:pt x="144881" y="244767"/>
                </a:lnTo>
                <a:lnTo>
                  <a:pt x="144475" y="244767"/>
                </a:lnTo>
                <a:lnTo>
                  <a:pt x="144665" y="243497"/>
                </a:lnTo>
                <a:lnTo>
                  <a:pt x="144881" y="244767"/>
                </a:lnTo>
                <a:lnTo>
                  <a:pt x="144881" y="234607"/>
                </a:lnTo>
                <a:lnTo>
                  <a:pt x="133985" y="234607"/>
                </a:lnTo>
                <a:lnTo>
                  <a:pt x="133985" y="254927"/>
                </a:lnTo>
                <a:lnTo>
                  <a:pt x="133375" y="254927"/>
                </a:lnTo>
                <a:lnTo>
                  <a:pt x="133578" y="253657"/>
                </a:lnTo>
                <a:lnTo>
                  <a:pt x="133985" y="254927"/>
                </a:lnTo>
                <a:lnTo>
                  <a:pt x="133985" y="234607"/>
                </a:lnTo>
                <a:lnTo>
                  <a:pt x="132168" y="234607"/>
                </a:lnTo>
                <a:lnTo>
                  <a:pt x="132168" y="252387"/>
                </a:lnTo>
                <a:lnTo>
                  <a:pt x="131559" y="252387"/>
                </a:lnTo>
                <a:lnTo>
                  <a:pt x="131559" y="251117"/>
                </a:lnTo>
                <a:lnTo>
                  <a:pt x="131762" y="251117"/>
                </a:lnTo>
                <a:lnTo>
                  <a:pt x="132168" y="252387"/>
                </a:lnTo>
                <a:lnTo>
                  <a:pt x="132168" y="234607"/>
                </a:lnTo>
                <a:lnTo>
                  <a:pt x="131152" y="234607"/>
                </a:lnTo>
                <a:lnTo>
                  <a:pt x="131152" y="246037"/>
                </a:lnTo>
                <a:lnTo>
                  <a:pt x="130949" y="247307"/>
                </a:lnTo>
                <a:lnTo>
                  <a:pt x="130556" y="247307"/>
                </a:lnTo>
                <a:lnTo>
                  <a:pt x="130759" y="246037"/>
                </a:lnTo>
                <a:lnTo>
                  <a:pt x="131152" y="246037"/>
                </a:lnTo>
                <a:lnTo>
                  <a:pt x="131152" y="234607"/>
                </a:lnTo>
                <a:lnTo>
                  <a:pt x="129743" y="234607"/>
                </a:lnTo>
                <a:lnTo>
                  <a:pt x="129743" y="247307"/>
                </a:lnTo>
                <a:lnTo>
                  <a:pt x="129146" y="247307"/>
                </a:lnTo>
                <a:lnTo>
                  <a:pt x="128536" y="246037"/>
                </a:lnTo>
                <a:lnTo>
                  <a:pt x="129336" y="246037"/>
                </a:lnTo>
                <a:lnTo>
                  <a:pt x="129743" y="247307"/>
                </a:lnTo>
                <a:lnTo>
                  <a:pt x="129743" y="234607"/>
                </a:lnTo>
                <a:lnTo>
                  <a:pt x="116230" y="234607"/>
                </a:lnTo>
                <a:lnTo>
                  <a:pt x="116230" y="273977"/>
                </a:lnTo>
                <a:lnTo>
                  <a:pt x="116230" y="275247"/>
                </a:lnTo>
                <a:lnTo>
                  <a:pt x="115824" y="275247"/>
                </a:lnTo>
                <a:lnTo>
                  <a:pt x="115824" y="273977"/>
                </a:lnTo>
                <a:lnTo>
                  <a:pt x="116230" y="273977"/>
                </a:lnTo>
                <a:lnTo>
                  <a:pt x="116230" y="234607"/>
                </a:lnTo>
                <a:lnTo>
                  <a:pt x="115214" y="234607"/>
                </a:lnTo>
                <a:lnTo>
                  <a:pt x="115214" y="305727"/>
                </a:lnTo>
                <a:lnTo>
                  <a:pt x="115011" y="305727"/>
                </a:lnTo>
                <a:lnTo>
                  <a:pt x="114808" y="306171"/>
                </a:lnTo>
                <a:lnTo>
                  <a:pt x="114808" y="329857"/>
                </a:lnTo>
                <a:lnTo>
                  <a:pt x="113804" y="329857"/>
                </a:lnTo>
                <a:lnTo>
                  <a:pt x="113804" y="328587"/>
                </a:lnTo>
                <a:lnTo>
                  <a:pt x="114414" y="328587"/>
                </a:lnTo>
                <a:lnTo>
                  <a:pt x="114808" y="329857"/>
                </a:lnTo>
                <a:lnTo>
                  <a:pt x="114808" y="306171"/>
                </a:lnTo>
                <a:lnTo>
                  <a:pt x="114414" y="306997"/>
                </a:lnTo>
                <a:lnTo>
                  <a:pt x="114414" y="309537"/>
                </a:lnTo>
                <a:lnTo>
                  <a:pt x="114211" y="309537"/>
                </a:lnTo>
                <a:lnTo>
                  <a:pt x="114211" y="315887"/>
                </a:lnTo>
                <a:lnTo>
                  <a:pt x="114211" y="326047"/>
                </a:lnTo>
                <a:lnTo>
                  <a:pt x="113601" y="327317"/>
                </a:lnTo>
                <a:lnTo>
                  <a:pt x="113195" y="326047"/>
                </a:lnTo>
                <a:lnTo>
                  <a:pt x="114211" y="326047"/>
                </a:lnTo>
                <a:lnTo>
                  <a:pt x="114211" y="315887"/>
                </a:lnTo>
                <a:lnTo>
                  <a:pt x="112801" y="317157"/>
                </a:lnTo>
                <a:lnTo>
                  <a:pt x="112598" y="315887"/>
                </a:lnTo>
                <a:lnTo>
                  <a:pt x="114211" y="315887"/>
                </a:lnTo>
                <a:lnTo>
                  <a:pt x="114211" y="309537"/>
                </a:lnTo>
                <a:lnTo>
                  <a:pt x="113601" y="309537"/>
                </a:lnTo>
                <a:lnTo>
                  <a:pt x="113004" y="310807"/>
                </a:lnTo>
                <a:lnTo>
                  <a:pt x="113195" y="312077"/>
                </a:lnTo>
                <a:lnTo>
                  <a:pt x="112191" y="312077"/>
                </a:lnTo>
                <a:lnTo>
                  <a:pt x="112191" y="356527"/>
                </a:lnTo>
                <a:lnTo>
                  <a:pt x="111988" y="357797"/>
                </a:lnTo>
                <a:lnTo>
                  <a:pt x="111785" y="357797"/>
                </a:lnTo>
                <a:lnTo>
                  <a:pt x="111785" y="364147"/>
                </a:lnTo>
                <a:lnTo>
                  <a:pt x="111391" y="365417"/>
                </a:lnTo>
                <a:lnTo>
                  <a:pt x="110985" y="365417"/>
                </a:lnTo>
                <a:lnTo>
                  <a:pt x="110985" y="364147"/>
                </a:lnTo>
                <a:lnTo>
                  <a:pt x="111785" y="364147"/>
                </a:lnTo>
                <a:lnTo>
                  <a:pt x="111785" y="357797"/>
                </a:lnTo>
                <a:lnTo>
                  <a:pt x="111582" y="357797"/>
                </a:lnTo>
                <a:lnTo>
                  <a:pt x="112191" y="356527"/>
                </a:lnTo>
                <a:lnTo>
                  <a:pt x="112191" y="312077"/>
                </a:lnTo>
                <a:lnTo>
                  <a:pt x="111988" y="312077"/>
                </a:lnTo>
                <a:lnTo>
                  <a:pt x="111988" y="317157"/>
                </a:lnTo>
                <a:lnTo>
                  <a:pt x="111582" y="318427"/>
                </a:lnTo>
                <a:lnTo>
                  <a:pt x="110985" y="318427"/>
                </a:lnTo>
                <a:lnTo>
                  <a:pt x="110985" y="322237"/>
                </a:lnTo>
                <a:lnTo>
                  <a:pt x="110782" y="322237"/>
                </a:lnTo>
                <a:lnTo>
                  <a:pt x="110782" y="334937"/>
                </a:lnTo>
                <a:lnTo>
                  <a:pt x="110578" y="336207"/>
                </a:lnTo>
                <a:lnTo>
                  <a:pt x="110172" y="336207"/>
                </a:lnTo>
                <a:lnTo>
                  <a:pt x="110172" y="364147"/>
                </a:lnTo>
                <a:lnTo>
                  <a:pt x="110172" y="365417"/>
                </a:lnTo>
                <a:lnTo>
                  <a:pt x="109778" y="365417"/>
                </a:lnTo>
                <a:lnTo>
                  <a:pt x="109778" y="364147"/>
                </a:lnTo>
                <a:lnTo>
                  <a:pt x="110172" y="364147"/>
                </a:lnTo>
                <a:lnTo>
                  <a:pt x="110172" y="336207"/>
                </a:lnTo>
                <a:lnTo>
                  <a:pt x="109778" y="336207"/>
                </a:lnTo>
                <a:lnTo>
                  <a:pt x="110172" y="334937"/>
                </a:lnTo>
                <a:lnTo>
                  <a:pt x="110782" y="334937"/>
                </a:lnTo>
                <a:lnTo>
                  <a:pt x="110782" y="322237"/>
                </a:lnTo>
                <a:lnTo>
                  <a:pt x="110578" y="322237"/>
                </a:lnTo>
                <a:lnTo>
                  <a:pt x="110578" y="327317"/>
                </a:lnTo>
                <a:lnTo>
                  <a:pt x="110375" y="327952"/>
                </a:lnTo>
                <a:lnTo>
                  <a:pt x="110375" y="332397"/>
                </a:lnTo>
                <a:lnTo>
                  <a:pt x="110375" y="333667"/>
                </a:lnTo>
                <a:lnTo>
                  <a:pt x="109778" y="332397"/>
                </a:lnTo>
                <a:lnTo>
                  <a:pt x="110375" y="332397"/>
                </a:lnTo>
                <a:lnTo>
                  <a:pt x="110375" y="327952"/>
                </a:lnTo>
                <a:lnTo>
                  <a:pt x="110172" y="328587"/>
                </a:lnTo>
                <a:lnTo>
                  <a:pt x="110172" y="329857"/>
                </a:lnTo>
                <a:lnTo>
                  <a:pt x="109562" y="329857"/>
                </a:lnTo>
                <a:lnTo>
                  <a:pt x="109562" y="334937"/>
                </a:lnTo>
                <a:lnTo>
                  <a:pt x="109562" y="340017"/>
                </a:lnTo>
                <a:lnTo>
                  <a:pt x="109562" y="352717"/>
                </a:lnTo>
                <a:lnTo>
                  <a:pt x="109359" y="353987"/>
                </a:lnTo>
                <a:lnTo>
                  <a:pt x="108953" y="353987"/>
                </a:lnTo>
                <a:lnTo>
                  <a:pt x="109156" y="352717"/>
                </a:lnTo>
                <a:lnTo>
                  <a:pt x="109562" y="352717"/>
                </a:lnTo>
                <a:lnTo>
                  <a:pt x="109562" y="340017"/>
                </a:lnTo>
                <a:lnTo>
                  <a:pt x="108953" y="341287"/>
                </a:lnTo>
                <a:lnTo>
                  <a:pt x="108559" y="341287"/>
                </a:lnTo>
                <a:lnTo>
                  <a:pt x="108559" y="359067"/>
                </a:lnTo>
                <a:lnTo>
                  <a:pt x="108356" y="359283"/>
                </a:lnTo>
                <a:lnTo>
                  <a:pt x="108356" y="362877"/>
                </a:lnTo>
                <a:lnTo>
                  <a:pt x="107149" y="362877"/>
                </a:lnTo>
                <a:lnTo>
                  <a:pt x="106946" y="361607"/>
                </a:lnTo>
                <a:lnTo>
                  <a:pt x="108153" y="361607"/>
                </a:lnTo>
                <a:lnTo>
                  <a:pt x="108356" y="362877"/>
                </a:lnTo>
                <a:lnTo>
                  <a:pt x="108356" y="359283"/>
                </a:lnTo>
                <a:lnTo>
                  <a:pt x="107340" y="360337"/>
                </a:lnTo>
                <a:lnTo>
                  <a:pt x="106337" y="359067"/>
                </a:lnTo>
                <a:lnTo>
                  <a:pt x="108559" y="359067"/>
                </a:lnTo>
                <a:lnTo>
                  <a:pt x="108559" y="341287"/>
                </a:lnTo>
                <a:lnTo>
                  <a:pt x="108762" y="340017"/>
                </a:lnTo>
                <a:lnTo>
                  <a:pt x="109562" y="340017"/>
                </a:lnTo>
                <a:lnTo>
                  <a:pt x="109562" y="334937"/>
                </a:lnTo>
                <a:lnTo>
                  <a:pt x="108953" y="334937"/>
                </a:lnTo>
                <a:lnTo>
                  <a:pt x="108762" y="337477"/>
                </a:lnTo>
                <a:lnTo>
                  <a:pt x="108153" y="337477"/>
                </a:lnTo>
                <a:lnTo>
                  <a:pt x="107950" y="336207"/>
                </a:lnTo>
                <a:lnTo>
                  <a:pt x="108153" y="336207"/>
                </a:lnTo>
                <a:lnTo>
                  <a:pt x="108953" y="334937"/>
                </a:lnTo>
                <a:lnTo>
                  <a:pt x="108356" y="334937"/>
                </a:lnTo>
                <a:lnTo>
                  <a:pt x="108153" y="333667"/>
                </a:lnTo>
                <a:lnTo>
                  <a:pt x="109562" y="334937"/>
                </a:lnTo>
                <a:lnTo>
                  <a:pt x="109562" y="329857"/>
                </a:lnTo>
                <a:lnTo>
                  <a:pt x="108953" y="329857"/>
                </a:lnTo>
                <a:lnTo>
                  <a:pt x="109359" y="331127"/>
                </a:lnTo>
                <a:lnTo>
                  <a:pt x="107746" y="331127"/>
                </a:lnTo>
                <a:lnTo>
                  <a:pt x="107746" y="341287"/>
                </a:lnTo>
                <a:lnTo>
                  <a:pt x="106946" y="342303"/>
                </a:lnTo>
                <a:lnTo>
                  <a:pt x="106946" y="352717"/>
                </a:lnTo>
                <a:lnTo>
                  <a:pt x="106946" y="353987"/>
                </a:lnTo>
                <a:lnTo>
                  <a:pt x="106540" y="353987"/>
                </a:lnTo>
                <a:lnTo>
                  <a:pt x="106337" y="352717"/>
                </a:lnTo>
                <a:lnTo>
                  <a:pt x="106540" y="351447"/>
                </a:lnTo>
                <a:lnTo>
                  <a:pt x="106946" y="352717"/>
                </a:lnTo>
                <a:lnTo>
                  <a:pt x="106946" y="342303"/>
                </a:lnTo>
                <a:lnTo>
                  <a:pt x="106743" y="342557"/>
                </a:lnTo>
                <a:lnTo>
                  <a:pt x="105727" y="342557"/>
                </a:lnTo>
                <a:lnTo>
                  <a:pt x="106133" y="341287"/>
                </a:lnTo>
                <a:lnTo>
                  <a:pt x="107746" y="341287"/>
                </a:lnTo>
                <a:lnTo>
                  <a:pt x="107746" y="331127"/>
                </a:lnTo>
                <a:lnTo>
                  <a:pt x="107340" y="331127"/>
                </a:lnTo>
                <a:lnTo>
                  <a:pt x="107340" y="332397"/>
                </a:lnTo>
                <a:lnTo>
                  <a:pt x="107149" y="333667"/>
                </a:lnTo>
                <a:lnTo>
                  <a:pt x="106337" y="333667"/>
                </a:lnTo>
                <a:lnTo>
                  <a:pt x="106337" y="332397"/>
                </a:lnTo>
                <a:lnTo>
                  <a:pt x="107340" y="332397"/>
                </a:lnTo>
                <a:lnTo>
                  <a:pt x="107340" y="331127"/>
                </a:lnTo>
                <a:lnTo>
                  <a:pt x="107149" y="331127"/>
                </a:lnTo>
                <a:lnTo>
                  <a:pt x="107340" y="329857"/>
                </a:lnTo>
                <a:lnTo>
                  <a:pt x="107746" y="328587"/>
                </a:lnTo>
                <a:lnTo>
                  <a:pt x="108153" y="329857"/>
                </a:lnTo>
                <a:lnTo>
                  <a:pt x="108762" y="328587"/>
                </a:lnTo>
                <a:lnTo>
                  <a:pt x="110172" y="328587"/>
                </a:lnTo>
                <a:lnTo>
                  <a:pt x="110375" y="327317"/>
                </a:lnTo>
                <a:lnTo>
                  <a:pt x="110578" y="327317"/>
                </a:lnTo>
                <a:lnTo>
                  <a:pt x="110578" y="322237"/>
                </a:lnTo>
                <a:lnTo>
                  <a:pt x="110172" y="322237"/>
                </a:lnTo>
                <a:lnTo>
                  <a:pt x="110172" y="324777"/>
                </a:lnTo>
                <a:lnTo>
                  <a:pt x="110172" y="326047"/>
                </a:lnTo>
                <a:lnTo>
                  <a:pt x="109359" y="324777"/>
                </a:lnTo>
                <a:lnTo>
                  <a:pt x="109156" y="323507"/>
                </a:lnTo>
                <a:lnTo>
                  <a:pt x="109562" y="323507"/>
                </a:lnTo>
                <a:lnTo>
                  <a:pt x="110172" y="324777"/>
                </a:lnTo>
                <a:lnTo>
                  <a:pt x="110172" y="322237"/>
                </a:lnTo>
                <a:lnTo>
                  <a:pt x="109562" y="322237"/>
                </a:lnTo>
                <a:lnTo>
                  <a:pt x="109359" y="320967"/>
                </a:lnTo>
                <a:lnTo>
                  <a:pt x="110782" y="320967"/>
                </a:lnTo>
                <a:lnTo>
                  <a:pt x="110985" y="322237"/>
                </a:lnTo>
                <a:lnTo>
                  <a:pt x="110985" y="318427"/>
                </a:lnTo>
                <a:lnTo>
                  <a:pt x="110782" y="318427"/>
                </a:lnTo>
                <a:lnTo>
                  <a:pt x="111188" y="317157"/>
                </a:lnTo>
                <a:lnTo>
                  <a:pt x="110985" y="315887"/>
                </a:lnTo>
                <a:lnTo>
                  <a:pt x="109969" y="317157"/>
                </a:lnTo>
                <a:lnTo>
                  <a:pt x="109778" y="317157"/>
                </a:lnTo>
                <a:lnTo>
                  <a:pt x="109778" y="319697"/>
                </a:lnTo>
                <a:lnTo>
                  <a:pt x="108559" y="319697"/>
                </a:lnTo>
                <a:lnTo>
                  <a:pt x="109156" y="318427"/>
                </a:lnTo>
                <a:lnTo>
                  <a:pt x="109778" y="319697"/>
                </a:lnTo>
                <a:lnTo>
                  <a:pt x="109778" y="317157"/>
                </a:lnTo>
                <a:lnTo>
                  <a:pt x="109156" y="317157"/>
                </a:lnTo>
                <a:lnTo>
                  <a:pt x="108559" y="315887"/>
                </a:lnTo>
                <a:lnTo>
                  <a:pt x="107746" y="315887"/>
                </a:lnTo>
                <a:lnTo>
                  <a:pt x="107746" y="323507"/>
                </a:lnTo>
                <a:lnTo>
                  <a:pt x="107149" y="323507"/>
                </a:lnTo>
                <a:lnTo>
                  <a:pt x="106540" y="322237"/>
                </a:lnTo>
                <a:lnTo>
                  <a:pt x="105930" y="322884"/>
                </a:lnTo>
                <a:lnTo>
                  <a:pt x="105930" y="331127"/>
                </a:lnTo>
                <a:lnTo>
                  <a:pt x="105333" y="331127"/>
                </a:lnTo>
                <a:lnTo>
                  <a:pt x="105333" y="355257"/>
                </a:lnTo>
                <a:lnTo>
                  <a:pt x="104724" y="356527"/>
                </a:lnTo>
                <a:lnTo>
                  <a:pt x="104927" y="356527"/>
                </a:lnTo>
                <a:lnTo>
                  <a:pt x="104521" y="357797"/>
                </a:lnTo>
                <a:lnTo>
                  <a:pt x="104521" y="356527"/>
                </a:lnTo>
                <a:lnTo>
                  <a:pt x="104317" y="356527"/>
                </a:lnTo>
                <a:lnTo>
                  <a:pt x="104317" y="355257"/>
                </a:lnTo>
                <a:lnTo>
                  <a:pt x="105333" y="355257"/>
                </a:lnTo>
                <a:lnTo>
                  <a:pt x="105333" y="331127"/>
                </a:lnTo>
                <a:lnTo>
                  <a:pt x="105130" y="331127"/>
                </a:lnTo>
                <a:lnTo>
                  <a:pt x="105130" y="333667"/>
                </a:lnTo>
                <a:lnTo>
                  <a:pt x="104724" y="334937"/>
                </a:lnTo>
                <a:lnTo>
                  <a:pt x="104724" y="352717"/>
                </a:lnTo>
                <a:lnTo>
                  <a:pt x="104317" y="353987"/>
                </a:lnTo>
                <a:lnTo>
                  <a:pt x="104114" y="353339"/>
                </a:lnTo>
                <a:lnTo>
                  <a:pt x="104114" y="357797"/>
                </a:lnTo>
                <a:lnTo>
                  <a:pt x="104114" y="370497"/>
                </a:lnTo>
                <a:lnTo>
                  <a:pt x="103720" y="370497"/>
                </a:lnTo>
                <a:lnTo>
                  <a:pt x="103517" y="369227"/>
                </a:lnTo>
                <a:lnTo>
                  <a:pt x="104114" y="370497"/>
                </a:lnTo>
                <a:lnTo>
                  <a:pt x="104114" y="357797"/>
                </a:lnTo>
                <a:lnTo>
                  <a:pt x="103924" y="359067"/>
                </a:lnTo>
                <a:lnTo>
                  <a:pt x="103314" y="359067"/>
                </a:lnTo>
                <a:lnTo>
                  <a:pt x="103720" y="357797"/>
                </a:lnTo>
                <a:lnTo>
                  <a:pt x="104114" y="357797"/>
                </a:lnTo>
                <a:lnTo>
                  <a:pt x="104114" y="353339"/>
                </a:lnTo>
                <a:lnTo>
                  <a:pt x="103924" y="352717"/>
                </a:lnTo>
                <a:lnTo>
                  <a:pt x="104724" y="352717"/>
                </a:lnTo>
                <a:lnTo>
                  <a:pt x="104724" y="334937"/>
                </a:lnTo>
                <a:lnTo>
                  <a:pt x="103924" y="334937"/>
                </a:lnTo>
                <a:lnTo>
                  <a:pt x="103924" y="336207"/>
                </a:lnTo>
                <a:lnTo>
                  <a:pt x="103111" y="337223"/>
                </a:lnTo>
                <a:lnTo>
                  <a:pt x="103111" y="347637"/>
                </a:lnTo>
                <a:lnTo>
                  <a:pt x="102108" y="348907"/>
                </a:lnTo>
                <a:lnTo>
                  <a:pt x="102311" y="348907"/>
                </a:lnTo>
                <a:lnTo>
                  <a:pt x="101904" y="350177"/>
                </a:lnTo>
                <a:lnTo>
                  <a:pt x="102108" y="350177"/>
                </a:lnTo>
                <a:lnTo>
                  <a:pt x="102311" y="351447"/>
                </a:lnTo>
                <a:lnTo>
                  <a:pt x="102311" y="362877"/>
                </a:lnTo>
                <a:lnTo>
                  <a:pt x="102311" y="364147"/>
                </a:lnTo>
                <a:lnTo>
                  <a:pt x="101498" y="364147"/>
                </a:lnTo>
                <a:lnTo>
                  <a:pt x="101904" y="362877"/>
                </a:lnTo>
                <a:lnTo>
                  <a:pt x="102311" y="362877"/>
                </a:lnTo>
                <a:lnTo>
                  <a:pt x="102311" y="351447"/>
                </a:lnTo>
                <a:lnTo>
                  <a:pt x="101295" y="351447"/>
                </a:lnTo>
                <a:lnTo>
                  <a:pt x="101295" y="362877"/>
                </a:lnTo>
                <a:lnTo>
                  <a:pt x="100279" y="362877"/>
                </a:lnTo>
                <a:lnTo>
                  <a:pt x="100482" y="361607"/>
                </a:lnTo>
                <a:lnTo>
                  <a:pt x="101295" y="362877"/>
                </a:lnTo>
                <a:lnTo>
                  <a:pt x="101295" y="351447"/>
                </a:lnTo>
                <a:lnTo>
                  <a:pt x="100888" y="351447"/>
                </a:lnTo>
                <a:lnTo>
                  <a:pt x="101701" y="350177"/>
                </a:lnTo>
                <a:lnTo>
                  <a:pt x="101498" y="350177"/>
                </a:lnTo>
                <a:lnTo>
                  <a:pt x="101092" y="348907"/>
                </a:lnTo>
                <a:lnTo>
                  <a:pt x="100685" y="347637"/>
                </a:lnTo>
                <a:lnTo>
                  <a:pt x="103111" y="347637"/>
                </a:lnTo>
                <a:lnTo>
                  <a:pt x="103111" y="337223"/>
                </a:lnTo>
                <a:lnTo>
                  <a:pt x="102908" y="337477"/>
                </a:lnTo>
                <a:lnTo>
                  <a:pt x="101904" y="337477"/>
                </a:lnTo>
                <a:lnTo>
                  <a:pt x="100685" y="336207"/>
                </a:lnTo>
                <a:lnTo>
                  <a:pt x="103924" y="336207"/>
                </a:lnTo>
                <a:lnTo>
                  <a:pt x="103924" y="334937"/>
                </a:lnTo>
                <a:lnTo>
                  <a:pt x="103111" y="334937"/>
                </a:lnTo>
                <a:lnTo>
                  <a:pt x="103314" y="333667"/>
                </a:lnTo>
                <a:lnTo>
                  <a:pt x="105130" y="333667"/>
                </a:lnTo>
                <a:lnTo>
                  <a:pt x="105130" y="331127"/>
                </a:lnTo>
                <a:lnTo>
                  <a:pt x="103314" y="331127"/>
                </a:lnTo>
                <a:lnTo>
                  <a:pt x="103924" y="329857"/>
                </a:lnTo>
                <a:lnTo>
                  <a:pt x="105727" y="329857"/>
                </a:lnTo>
                <a:lnTo>
                  <a:pt x="105930" y="331127"/>
                </a:lnTo>
                <a:lnTo>
                  <a:pt x="105930" y="322884"/>
                </a:lnTo>
                <a:lnTo>
                  <a:pt x="105333" y="323507"/>
                </a:lnTo>
                <a:lnTo>
                  <a:pt x="104927" y="323507"/>
                </a:lnTo>
                <a:lnTo>
                  <a:pt x="104927" y="327317"/>
                </a:lnTo>
                <a:lnTo>
                  <a:pt x="103924" y="328587"/>
                </a:lnTo>
                <a:lnTo>
                  <a:pt x="103111" y="328587"/>
                </a:lnTo>
                <a:lnTo>
                  <a:pt x="102908" y="327317"/>
                </a:lnTo>
                <a:lnTo>
                  <a:pt x="103111" y="327317"/>
                </a:lnTo>
                <a:lnTo>
                  <a:pt x="103924" y="326047"/>
                </a:lnTo>
                <a:lnTo>
                  <a:pt x="104521" y="326047"/>
                </a:lnTo>
                <a:lnTo>
                  <a:pt x="104927" y="327317"/>
                </a:lnTo>
                <a:lnTo>
                  <a:pt x="104927" y="323507"/>
                </a:lnTo>
                <a:lnTo>
                  <a:pt x="105333" y="322237"/>
                </a:lnTo>
                <a:lnTo>
                  <a:pt x="106540" y="322237"/>
                </a:lnTo>
                <a:lnTo>
                  <a:pt x="107340" y="322237"/>
                </a:lnTo>
                <a:lnTo>
                  <a:pt x="107746" y="323507"/>
                </a:lnTo>
                <a:lnTo>
                  <a:pt x="107746" y="315887"/>
                </a:lnTo>
                <a:lnTo>
                  <a:pt x="108559" y="313347"/>
                </a:lnTo>
                <a:lnTo>
                  <a:pt x="109359" y="314617"/>
                </a:lnTo>
                <a:lnTo>
                  <a:pt x="109156" y="314617"/>
                </a:lnTo>
                <a:lnTo>
                  <a:pt x="109562" y="315887"/>
                </a:lnTo>
                <a:lnTo>
                  <a:pt x="109969" y="315887"/>
                </a:lnTo>
                <a:lnTo>
                  <a:pt x="110782" y="314617"/>
                </a:lnTo>
                <a:lnTo>
                  <a:pt x="111391" y="314617"/>
                </a:lnTo>
                <a:lnTo>
                  <a:pt x="111188" y="315887"/>
                </a:lnTo>
                <a:lnTo>
                  <a:pt x="111988" y="317157"/>
                </a:lnTo>
                <a:lnTo>
                  <a:pt x="111988" y="312077"/>
                </a:lnTo>
                <a:lnTo>
                  <a:pt x="111582" y="312077"/>
                </a:lnTo>
                <a:lnTo>
                  <a:pt x="110985" y="310807"/>
                </a:lnTo>
                <a:lnTo>
                  <a:pt x="112191" y="310807"/>
                </a:lnTo>
                <a:lnTo>
                  <a:pt x="113004" y="308267"/>
                </a:lnTo>
                <a:lnTo>
                  <a:pt x="113804" y="308267"/>
                </a:lnTo>
                <a:lnTo>
                  <a:pt x="114414" y="309537"/>
                </a:lnTo>
                <a:lnTo>
                  <a:pt x="114414" y="306997"/>
                </a:lnTo>
                <a:lnTo>
                  <a:pt x="114007" y="305727"/>
                </a:lnTo>
                <a:lnTo>
                  <a:pt x="114617" y="304457"/>
                </a:lnTo>
                <a:lnTo>
                  <a:pt x="115214" y="305727"/>
                </a:lnTo>
                <a:lnTo>
                  <a:pt x="115214" y="234607"/>
                </a:lnTo>
                <a:lnTo>
                  <a:pt x="115011" y="234607"/>
                </a:lnTo>
                <a:lnTo>
                  <a:pt x="115011" y="303187"/>
                </a:lnTo>
                <a:lnTo>
                  <a:pt x="114414" y="303187"/>
                </a:lnTo>
                <a:lnTo>
                  <a:pt x="114808" y="301917"/>
                </a:lnTo>
                <a:lnTo>
                  <a:pt x="115011" y="303187"/>
                </a:lnTo>
                <a:lnTo>
                  <a:pt x="115011" y="234607"/>
                </a:lnTo>
                <a:lnTo>
                  <a:pt x="114414" y="234607"/>
                </a:lnTo>
                <a:lnTo>
                  <a:pt x="114414" y="296837"/>
                </a:lnTo>
                <a:lnTo>
                  <a:pt x="114211" y="296837"/>
                </a:lnTo>
                <a:lnTo>
                  <a:pt x="114211" y="300647"/>
                </a:lnTo>
                <a:lnTo>
                  <a:pt x="113804" y="300647"/>
                </a:lnTo>
                <a:lnTo>
                  <a:pt x="113601" y="301917"/>
                </a:lnTo>
                <a:lnTo>
                  <a:pt x="112395" y="300647"/>
                </a:lnTo>
                <a:lnTo>
                  <a:pt x="111785" y="301917"/>
                </a:lnTo>
                <a:lnTo>
                  <a:pt x="111582" y="303187"/>
                </a:lnTo>
                <a:lnTo>
                  <a:pt x="112191" y="303187"/>
                </a:lnTo>
                <a:lnTo>
                  <a:pt x="112395" y="304457"/>
                </a:lnTo>
                <a:lnTo>
                  <a:pt x="110985" y="303187"/>
                </a:lnTo>
                <a:lnTo>
                  <a:pt x="110782" y="303187"/>
                </a:lnTo>
                <a:lnTo>
                  <a:pt x="110578" y="301917"/>
                </a:lnTo>
                <a:lnTo>
                  <a:pt x="110375" y="301917"/>
                </a:lnTo>
                <a:lnTo>
                  <a:pt x="110375" y="310807"/>
                </a:lnTo>
                <a:lnTo>
                  <a:pt x="110172" y="310807"/>
                </a:lnTo>
                <a:lnTo>
                  <a:pt x="108762" y="312077"/>
                </a:lnTo>
                <a:lnTo>
                  <a:pt x="108559" y="310807"/>
                </a:lnTo>
                <a:lnTo>
                  <a:pt x="107746" y="312077"/>
                </a:lnTo>
                <a:lnTo>
                  <a:pt x="107340" y="312077"/>
                </a:lnTo>
                <a:lnTo>
                  <a:pt x="107340" y="310807"/>
                </a:lnTo>
                <a:lnTo>
                  <a:pt x="108559" y="310807"/>
                </a:lnTo>
                <a:lnTo>
                  <a:pt x="108762" y="309537"/>
                </a:lnTo>
                <a:lnTo>
                  <a:pt x="109562" y="309537"/>
                </a:lnTo>
                <a:lnTo>
                  <a:pt x="110375" y="310807"/>
                </a:lnTo>
                <a:lnTo>
                  <a:pt x="110375" y="301917"/>
                </a:lnTo>
                <a:lnTo>
                  <a:pt x="109778" y="301917"/>
                </a:lnTo>
                <a:lnTo>
                  <a:pt x="108953" y="301917"/>
                </a:lnTo>
                <a:lnTo>
                  <a:pt x="108953" y="306997"/>
                </a:lnTo>
                <a:lnTo>
                  <a:pt x="108762" y="308267"/>
                </a:lnTo>
                <a:lnTo>
                  <a:pt x="107950" y="308267"/>
                </a:lnTo>
                <a:lnTo>
                  <a:pt x="108356" y="306997"/>
                </a:lnTo>
                <a:lnTo>
                  <a:pt x="108953" y="306997"/>
                </a:lnTo>
                <a:lnTo>
                  <a:pt x="108953" y="301917"/>
                </a:lnTo>
                <a:lnTo>
                  <a:pt x="108356" y="301917"/>
                </a:lnTo>
                <a:lnTo>
                  <a:pt x="108153" y="300647"/>
                </a:lnTo>
                <a:lnTo>
                  <a:pt x="106946" y="300647"/>
                </a:lnTo>
                <a:lnTo>
                  <a:pt x="106946" y="318427"/>
                </a:lnTo>
                <a:lnTo>
                  <a:pt x="106337" y="319697"/>
                </a:lnTo>
                <a:lnTo>
                  <a:pt x="105537" y="319697"/>
                </a:lnTo>
                <a:lnTo>
                  <a:pt x="106133" y="318427"/>
                </a:lnTo>
                <a:lnTo>
                  <a:pt x="106337" y="317157"/>
                </a:lnTo>
                <a:lnTo>
                  <a:pt x="105537" y="317157"/>
                </a:lnTo>
                <a:lnTo>
                  <a:pt x="105537" y="318427"/>
                </a:lnTo>
                <a:lnTo>
                  <a:pt x="105130" y="318427"/>
                </a:lnTo>
                <a:lnTo>
                  <a:pt x="104521" y="319697"/>
                </a:lnTo>
                <a:lnTo>
                  <a:pt x="103720" y="319697"/>
                </a:lnTo>
                <a:lnTo>
                  <a:pt x="102908" y="318427"/>
                </a:lnTo>
                <a:lnTo>
                  <a:pt x="103111" y="319697"/>
                </a:lnTo>
                <a:lnTo>
                  <a:pt x="102704" y="319697"/>
                </a:lnTo>
                <a:lnTo>
                  <a:pt x="102704" y="326047"/>
                </a:lnTo>
                <a:lnTo>
                  <a:pt x="102311" y="326047"/>
                </a:lnTo>
                <a:lnTo>
                  <a:pt x="102311" y="334937"/>
                </a:lnTo>
                <a:lnTo>
                  <a:pt x="101701" y="334937"/>
                </a:lnTo>
                <a:lnTo>
                  <a:pt x="101904" y="333667"/>
                </a:lnTo>
                <a:lnTo>
                  <a:pt x="102311" y="334937"/>
                </a:lnTo>
                <a:lnTo>
                  <a:pt x="102311" y="326047"/>
                </a:lnTo>
                <a:lnTo>
                  <a:pt x="102108" y="326047"/>
                </a:lnTo>
                <a:lnTo>
                  <a:pt x="102108" y="324777"/>
                </a:lnTo>
                <a:lnTo>
                  <a:pt x="102704" y="326047"/>
                </a:lnTo>
                <a:lnTo>
                  <a:pt x="102704" y="319697"/>
                </a:lnTo>
                <a:lnTo>
                  <a:pt x="102108" y="319697"/>
                </a:lnTo>
                <a:lnTo>
                  <a:pt x="102108" y="320967"/>
                </a:lnTo>
                <a:lnTo>
                  <a:pt x="101701" y="320967"/>
                </a:lnTo>
                <a:lnTo>
                  <a:pt x="101701" y="319697"/>
                </a:lnTo>
                <a:lnTo>
                  <a:pt x="102108" y="320967"/>
                </a:lnTo>
                <a:lnTo>
                  <a:pt x="102108" y="319697"/>
                </a:lnTo>
                <a:lnTo>
                  <a:pt x="101904" y="319697"/>
                </a:lnTo>
                <a:lnTo>
                  <a:pt x="101701" y="318427"/>
                </a:lnTo>
                <a:lnTo>
                  <a:pt x="101092" y="317792"/>
                </a:lnTo>
                <a:lnTo>
                  <a:pt x="101092" y="327317"/>
                </a:lnTo>
                <a:lnTo>
                  <a:pt x="100685" y="328587"/>
                </a:lnTo>
                <a:lnTo>
                  <a:pt x="100482" y="327317"/>
                </a:lnTo>
                <a:lnTo>
                  <a:pt x="101092" y="327317"/>
                </a:lnTo>
                <a:lnTo>
                  <a:pt x="101092" y="317792"/>
                </a:lnTo>
                <a:lnTo>
                  <a:pt x="100888" y="317588"/>
                </a:lnTo>
                <a:lnTo>
                  <a:pt x="100888" y="324777"/>
                </a:lnTo>
                <a:lnTo>
                  <a:pt x="100279" y="324777"/>
                </a:lnTo>
                <a:lnTo>
                  <a:pt x="100279" y="338747"/>
                </a:lnTo>
                <a:lnTo>
                  <a:pt x="99479" y="338188"/>
                </a:lnTo>
                <a:lnTo>
                  <a:pt x="99479" y="360337"/>
                </a:lnTo>
                <a:lnTo>
                  <a:pt x="99479" y="361607"/>
                </a:lnTo>
                <a:lnTo>
                  <a:pt x="98666" y="361607"/>
                </a:lnTo>
                <a:lnTo>
                  <a:pt x="98069" y="360337"/>
                </a:lnTo>
                <a:lnTo>
                  <a:pt x="99479" y="360337"/>
                </a:lnTo>
                <a:lnTo>
                  <a:pt x="99479" y="338188"/>
                </a:lnTo>
                <a:lnTo>
                  <a:pt x="98869" y="337756"/>
                </a:lnTo>
                <a:lnTo>
                  <a:pt x="98869" y="341287"/>
                </a:lnTo>
                <a:lnTo>
                  <a:pt x="98272" y="342557"/>
                </a:lnTo>
                <a:lnTo>
                  <a:pt x="98069" y="342557"/>
                </a:lnTo>
                <a:lnTo>
                  <a:pt x="97866" y="341287"/>
                </a:lnTo>
                <a:lnTo>
                  <a:pt x="98869" y="341287"/>
                </a:lnTo>
                <a:lnTo>
                  <a:pt x="98869" y="337756"/>
                </a:lnTo>
                <a:lnTo>
                  <a:pt x="98475" y="337477"/>
                </a:lnTo>
                <a:lnTo>
                  <a:pt x="98069" y="336207"/>
                </a:lnTo>
                <a:lnTo>
                  <a:pt x="99072" y="336207"/>
                </a:lnTo>
                <a:lnTo>
                  <a:pt x="99275" y="337477"/>
                </a:lnTo>
                <a:lnTo>
                  <a:pt x="100088" y="337477"/>
                </a:lnTo>
                <a:lnTo>
                  <a:pt x="100279" y="338747"/>
                </a:lnTo>
                <a:lnTo>
                  <a:pt x="100279" y="324777"/>
                </a:lnTo>
                <a:lnTo>
                  <a:pt x="100088" y="324777"/>
                </a:lnTo>
                <a:lnTo>
                  <a:pt x="100088" y="328587"/>
                </a:lnTo>
                <a:lnTo>
                  <a:pt x="100088" y="329857"/>
                </a:lnTo>
                <a:lnTo>
                  <a:pt x="99885" y="329857"/>
                </a:lnTo>
                <a:lnTo>
                  <a:pt x="99885" y="332397"/>
                </a:lnTo>
                <a:lnTo>
                  <a:pt x="99275" y="331127"/>
                </a:lnTo>
                <a:lnTo>
                  <a:pt x="98475" y="329857"/>
                </a:lnTo>
                <a:lnTo>
                  <a:pt x="99275" y="329857"/>
                </a:lnTo>
                <a:lnTo>
                  <a:pt x="99885" y="328587"/>
                </a:lnTo>
                <a:lnTo>
                  <a:pt x="100088" y="328587"/>
                </a:lnTo>
                <a:lnTo>
                  <a:pt x="100088" y="324777"/>
                </a:lnTo>
                <a:lnTo>
                  <a:pt x="99275" y="324777"/>
                </a:lnTo>
                <a:lnTo>
                  <a:pt x="99479" y="323507"/>
                </a:lnTo>
                <a:lnTo>
                  <a:pt x="100685" y="323507"/>
                </a:lnTo>
                <a:lnTo>
                  <a:pt x="100888" y="324777"/>
                </a:lnTo>
                <a:lnTo>
                  <a:pt x="100888" y="317588"/>
                </a:lnTo>
                <a:lnTo>
                  <a:pt x="100482" y="317157"/>
                </a:lnTo>
                <a:lnTo>
                  <a:pt x="101295" y="315887"/>
                </a:lnTo>
                <a:lnTo>
                  <a:pt x="101092" y="317157"/>
                </a:lnTo>
                <a:lnTo>
                  <a:pt x="102501" y="317157"/>
                </a:lnTo>
                <a:lnTo>
                  <a:pt x="102704" y="315887"/>
                </a:lnTo>
                <a:lnTo>
                  <a:pt x="103111" y="315887"/>
                </a:lnTo>
                <a:lnTo>
                  <a:pt x="103111" y="317157"/>
                </a:lnTo>
                <a:lnTo>
                  <a:pt x="102908" y="318427"/>
                </a:lnTo>
                <a:lnTo>
                  <a:pt x="104317" y="317157"/>
                </a:lnTo>
                <a:lnTo>
                  <a:pt x="105537" y="318427"/>
                </a:lnTo>
                <a:lnTo>
                  <a:pt x="105537" y="317157"/>
                </a:lnTo>
                <a:lnTo>
                  <a:pt x="104927" y="317157"/>
                </a:lnTo>
                <a:lnTo>
                  <a:pt x="105537" y="313347"/>
                </a:lnTo>
                <a:lnTo>
                  <a:pt x="104114" y="313347"/>
                </a:lnTo>
                <a:lnTo>
                  <a:pt x="104317" y="312077"/>
                </a:lnTo>
                <a:lnTo>
                  <a:pt x="104724" y="312077"/>
                </a:lnTo>
                <a:lnTo>
                  <a:pt x="104317" y="310807"/>
                </a:lnTo>
                <a:lnTo>
                  <a:pt x="105130" y="310807"/>
                </a:lnTo>
                <a:lnTo>
                  <a:pt x="104724" y="312077"/>
                </a:lnTo>
                <a:lnTo>
                  <a:pt x="106743" y="312077"/>
                </a:lnTo>
                <a:lnTo>
                  <a:pt x="106337" y="313347"/>
                </a:lnTo>
                <a:lnTo>
                  <a:pt x="106743" y="317157"/>
                </a:lnTo>
                <a:lnTo>
                  <a:pt x="106337" y="317157"/>
                </a:lnTo>
                <a:lnTo>
                  <a:pt x="106946" y="318427"/>
                </a:lnTo>
                <a:lnTo>
                  <a:pt x="106946" y="300647"/>
                </a:lnTo>
                <a:lnTo>
                  <a:pt x="106743" y="300647"/>
                </a:lnTo>
                <a:lnTo>
                  <a:pt x="106743" y="308267"/>
                </a:lnTo>
                <a:lnTo>
                  <a:pt x="105930" y="308267"/>
                </a:lnTo>
                <a:lnTo>
                  <a:pt x="105333" y="306997"/>
                </a:lnTo>
                <a:lnTo>
                  <a:pt x="106743" y="308267"/>
                </a:lnTo>
                <a:lnTo>
                  <a:pt x="106743" y="300647"/>
                </a:lnTo>
                <a:lnTo>
                  <a:pt x="106133" y="300647"/>
                </a:lnTo>
                <a:lnTo>
                  <a:pt x="107543" y="299377"/>
                </a:lnTo>
                <a:lnTo>
                  <a:pt x="106946" y="298107"/>
                </a:lnTo>
                <a:lnTo>
                  <a:pt x="107543" y="298107"/>
                </a:lnTo>
                <a:lnTo>
                  <a:pt x="107746" y="299377"/>
                </a:lnTo>
                <a:lnTo>
                  <a:pt x="108153" y="299377"/>
                </a:lnTo>
                <a:lnTo>
                  <a:pt x="109778" y="301917"/>
                </a:lnTo>
                <a:lnTo>
                  <a:pt x="110985" y="300647"/>
                </a:lnTo>
                <a:lnTo>
                  <a:pt x="110782" y="299377"/>
                </a:lnTo>
                <a:lnTo>
                  <a:pt x="111785" y="299377"/>
                </a:lnTo>
                <a:lnTo>
                  <a:pt x="114211" y="300647"/>
                </a:lnTo>
                <a:lnTo>
                  <a:pt x="114211" y="296837"/>
                </a:lnTo>
                <a:lnTo>
                  <a:pt x="113804" y="296837"/>
                </a:lnTo>
                <a:lnTo>
                  <a:pt x="114007" y="295567"/>
                </a:lnTo>
                <a:lnTo>
                  <a:pt x="114414" y="296837"/>
                </a:lnTo>
                <a:lnTo>
                  <a:pt x="114414" y="234607"/>
                </a:lnTo>
                <a:lnTo>
                  <a:pt x="114211" y="234607"/>
                </a:lnTo>
                <a:lnTo>
                  <a:pt x="114211" y="252387"/>
                </a:lnTo>
                <a:lnTo>
                  <a:pt x="114007" y="253657"/>
                </a:lnTo>
                <a:lnTo>
                  <a:pt x="113804" y="253657"/>
                </a:lnTo>
                <a:lnTo>
                  <a:pt x="112598" y="254927"/>
                </a:lnTo>
                <a:lnTo>
                  <a:pt x="112598" y="256197"/>
                </a:lnTo>
                <a:lnTo>
                  <a:pt x="114007" y="257467"/>
                </a:lnTo>
                <a:lnTo>
                  <a:pt x="113804" y="257327"/>
                </a:lnTo>
                <a:lnTo>
                  <a:pt x="113804" y="266357"/>
                </a:lnTo>
                <a:lnTo>
                  <a:pt x="113004" y="266357"/>
                </a:lnTo>
                <a:lnTo>
                  <a:pt x="112801" y="265722"/>
                </a:lnTo>
                <a:lnTo>
                  <a:pt x="112801" y="275247"/>
                </a:lnTo>
                <a:lnTo>
                  <a:pt x="112598" y="276517"/>
                </a:lnTo>
                <a:lnTo>
                  <a:pt x="112395" y="276517"/>
                </a:lnTo>
                <a:lnTo>
                  <a:pt x="112395" y="294297"/>
                </a:lnTo>
                <a:lnTo>
                  <a:pt x="112191" y="295567"/>
                </a:lnTo>
                <a:lnTo>
                  <a:pt x="111785" y="295567"/>
                </a:lnTo>
                <a:lnTo>
                  <a:pt x="111785" y="296837"/>
                </a:lnTo>
                <a:lnTo>
                  <a:pt x="111785" y="298107"/>
                </a:lnTo>
                <a:lnTo>
                  <a:pt x="110578" y="298107"/>
                </a:lnTo>
                <a:lnTo>
                  <a:pt x="111785" y="296837"/>
                </a:lnTo>
                <a:lnTo>
                  <a:pt x="111785" y="295567"/>
                </a:lnTo>
                <a:lnTo>
                  <a:pt x="111391" y="295567"/>
                </a:lnTo>
                <a:lnTo>
                  <a:pt x="111785" y="294297"/>
                </a:lnTo>
                <a:lnTo>
                  <a:pt x="112191" y="293027"/>
                </a:lnTo>
                <a:lnTo>
                  <a:pt x="112395" y="294297"/>
                </a:lnTo>
                <a:lnTo>
                  <a:pt x="112395" y="276517"/>
                </a:lnTo>
                <a:lnTo>
                  <a:pt x="112191" y="276517"/>
                </a:lnTo>
                <a:lnTo>
                  <a:pt x="111988" y="275247"/>
                </a:lnTo>
                <a:lnTo>
                  <a:pt x="111988" y="285407"/>
                </a:lnTo>
                <a:lnTo>
                  <a:pt x="111988" y="286677"/>
                </a:lnTo>
                <a:lnTo>
                  <a:pt x="111785" y="286677"/>
                </a:lnTo>
                <a:lnTo>
                  <a:pt x="111785" y="291757"/>
                </a:lnTo>
                <a:lnTo>
                  <a:pt x="110985" y="293027"/>
                </a:lnTo>
                <a:lnTo>
                  <a:pt x="110578" y="293027"/>
                </a:lnTo>
                <a:lnTo>
                  <a:pt x="111188" y="291757"/>
                </a:lnTo>
                <a:lnTo>
                  <a:pt x="111391" y="290487"/>
                </a:lnTo>
                <a:lnTo>
                  <a:pt x="111785" y="291757"/>
                </a:lnTo>
                <a:lnTo>
                  <a:pt x="111785" y="286677"/>
                </a:lnTo>
                <a:lnTo>
                  <a:pt x="111188" y="286677"/>
                </a:lnTo>
                <a:lnTo>
                  <a:pt x="111988" y="285407"/>
                </a:lnTo>
                <a:lnTo>
                  <a:pt x="111988" y="275247"/>
                </a:lnTo>
                <a:lnTo>
                  <a:pt x="112598" y="273977"/>
                </a:lnTo>
                <a:lnTo>
                  <a:pt x="112801" y="275247"/>
                </a:lnTo>
                <a:lnTo>
                  <a:pt x="112801" y="265722"/>
                </a:lnTo>
                <a:lnTo>
                  <a:pt x="112598" y="265087"/>
                </a:lnTo>
                <a:lnTo>
                  <a:pt x="113004" y="265087"/>
                </a:lnTo>
                <a:lnTo>
                  <a:pt x="113804" y="266357"/>
                </a:lnTo>
                <a:lnTo>
                  <a:pt x="113804" y="257327"/>
                </a:lnTo>
                <a:lnTo>
                  <a:pt x="112191" y="256197"/>
                </a:lnTo>
                <a:lnTo>
                  <a:pt x="111785" y="256197"/>
                </a:lnTo>
                <a:lnTo>
                  <a:pt x="111988" y="254927"/>
                </a:lnTo>
                <a:lnTo>
                  <a:pt x="111582" y="254927"/>
                </a:lnTo>
                <a:lnTo>
                  <a:pt x="111582" y="282867"/>
                </a:lnTo>
                <a:lnTo>
                  <a:pt x="110578" y="284137"/>
                </a:lnTo>
                <a:lnTo>
                  <a:pt x="110172" y="284137"/>
                </a:lnTo>
                <a:lnTo>
                  <a:pt x="110172" y="285407"/>
                </a:lnTo>
                <a:lnTo>
                  <a:pt x="109778" y="289217"/>
                </a:lnTo>
                <a:lnTo>
                  <a:pt x="109778" y="293027"/>
                </a:lnTo>
                <a:lnTo>
                  <a:pt x="109562" y="294297"/>
                </a:lnTo>
                <a:lnTo>
                  <a:pt x="109562" y="295567"/>
                </a:lnTo>
                <a:lnTo>
                  <a:pt x="108953" y="296837"/>
                </a:lnTo>
                <a:lnTo>
                  <a:pt x="108356" y="296837"/>
                </a:lnTo>
                <a:lnTo>
                  <a:pt x="109562" y="295567"/>
                </a:lnTo>
                <a:lnTo>
                  <a:pt x="109562" y="294297"/>
                </a:lnTo>
                <a:lnTo>
                  <a:pt x="109156" y="294297"/>
                </a:lnTo>
                <a:lnTo>
                  <a:pt x="109359" y="293027"/>
                </a:lnTo>
                <a:lnTo>
                  <a:pt x="109778" y="293027"/>
                </a:lnTo>
                <a:lnTo>
                  <a:pt x="109778" y="289217"/>
                </a:lnTo>
                <a:lnTo>
                  <a:pt x="109562" y="289026"/>
                </a:lnTo>
                <a:lnTo>
                  <a:pt x="109562" y="291757"/>
                </a:lnTo>
                <a:lnTo>
                  <a:pt x="108153" y="293027"/>
                </a:lnTo>
                <a:lnTo>
                  <a:pt x="108153" y="294297"/>
                </a:lnTo>
                <a:lnTo>
                  <a:pt x="106743" y="293027"/>
                </a:lnTo>
                <a:lnTo>
                  <a:pt x="106743" y="296837"/>
                </a:lnTo>
                <a:lnTo>
                  <a:pt x="106540" y="298107"/>
                </a:lnTo>
                <a:lnTo>
                  <a:pt x="106133" y="296837"/>
                </a:lnTo>
                <a:lnTo>
                  <a:pt x="106133" y="298107"/>
                </a:lnTo>
                <a:lnTo>
                  <a:pt x="106133" y="299377"/>
                </a:lnTo>
                <a:lnTo>
                  <a:pt x="105333" y="299377"/>
                </a:lnTo>
                <a:lnTo>
                  <a:pt x="105727" y="298107"/>
                </a:lnTo>
                <a:lnTo>
                  <a:pt x="106133" y="298107"/>
                </a:lnTo>
                <a:lnTo>
                  <a:pt x="106133" y="296837"/>
                </a:lnTo>
                <a:lnTo>
                  <a:pt x="106743" y="296837"/>
                </a:lnTo>
                <a:lnTo>
                  <a:pt x="106743" y="293027"/>
                </a:lnTo>
                <a:lnTo>
                  <a:pt x="107340" y="291757"/>
                </a:lnTo>
                <a:lnTo>
                  <a:pt x="109562" y="291757"/>
                </a:lnTo>
                <a:lnTo>
                  <a:pt x="109562" y="289026"/>
                </a:lnTo>
                <a:lnTo>
                  <a:pt x="108356" y="287947"/>
                </a:lnTo>
                <a:lnTo>
                  <a:pt x="107950" y="287947"/>
                </a:lnTo>
                <a:lnTo>
                  <a:pt x="109359" y="286677"/>
                </a:lnTo>
                <a:lnTo>
                  <a:pt x="108356" y="286677"/>
                </a:lnTo>
                <a:lnTo>
                  <a:pt x="108559" y="285407"/>
                </a:lnTo>
                <a:lnTo>
                  <a:pt x="110172" y="285407"/>
                </a:lnTo>
                <a:lnTo>
                  <a:pt x="110172" y="284137"/>
                </a:lnTo>
                <a:lnTo>
                  <a:pt x="109969" y="284137"/>
                </a:lnTo>
                <a:lnTo>
                  <a:pt x="109778" y="282867"/>
                </a:lnTo>
                <a:lnTo>
                  <a:pt x="111582" y="282867"/>
                </a:lnTo>
                <a:lnTo>
                  <a:pt x="111582" y="254927"/>
                </a:lnTo>
                <a:lnTo>
                  <a:pt x="111391" y="254927"/>
                </a:lnTo>
                <a:lnTo>
                  <a:pt x="111391" y="266357"/>
                </a:lnTo>
                <a:lnTo>
                  <a:pt x="111391" y="276517"/>
                </a:lnTo>
                <a:lnTo>
                  <a:pt x="111188" y="277787"/>
                </a:lnTo>
                <a:lnTo>
                  <a:pt x="110375" y="277787"/>
                </a:lnTo>
                <a:lnTo>
                  <a:pt x="109969" y="277152"/>
                </a:lnTo>
                <a:lnTo>
                  <a:pt x="109969" y="280327"/>
                </a:lnTo>
                <a:lnTo>
                  <a:pt x="109562" y="280327"/>
                </a:lnTo>
                <a:lnTo>
                  <a:pt x="109359" y="281597"/>
                </a:lnTo>
                <a:lnTo>
                  <a:pt x="108559" y="281597"/>
                </a:lnTo>
                <a:lnTo>
                  <a:pt x="108762" y="280327"/>
                </a:lnTo>
                <a:lnTo>
                  <a:pt x="108559" y="280327"/>
                </a:lnTo>
                <a:lnTo>
                  <a:pt x="109359" y="279057"/>
                </a:lnTo>
                <a:lnTo>
                  <a:pt x="109969" y="280327"/>
                </a:lnTo>
                <a:lnTo>
                  <a:pt x="109969" y="277152"/>
                </a:lnTo>
                <a:lnTo>
                  <a:pt x="109778" y="276860"/>
                </a:lnTo>
                <a:lnTo>
                  <a:pt x="109778" y="277787"/>
                </a:lnTo>
                <a:lnTo>
                  <a:pt x="109778" y="279057"/>
                </a:lnTo>
                <a:lnTo>
                  <a:pt x="108153" y="277787"/>
                </a:lnTo>
                <a:lnTo>
                  <a:pt x="107543" y="277787"/>
                </a:lnTo>
                <a:lnTo>
                  <a:pt x="107543" y="280327"/>
                </a:lnTo>
                <a:lnTo>
                  <a:pt x="106133" y="280327"/>
                </a:lnTo>
                <a:lnTo>
                  <a:pt x="106133" y="284137"/>
                </a:lnTo>
                <a:lnTo>
                  <a:pt x="106133" y="287947"/>
                </a:lnTo>
                <a:lnTo>
                  <a:pt x="105930" y="287947"/>
                </a:lnTo>
                <a:lnTo>
                  <a:pt x="105930" y="293027"/>
                </a:lnTo>
                <a:lnTo>
                  <a:pt x="105537" y="293027"/>
                </a:lnTo>
                <a:lnTo>
                  <a:pt x="105537" y="295567"/>
                </a:lnTo>
                <a:lnTo>
                  <a:pt x="105130" y="296837"/>
                </a:lnTo>
                <a:lnTo>
                  <a:pt x="104724" y="296837"/>
                </a:lnTo>
                <a:lnTo>
                  <a:pt x="104521" y="295567"/>
                </a:lnTo>
                <a:lnTo>
                  <a:pt x="105537" y="295567"/>
                </a:lnTo>
                <a:lnTo>
                  <a:pt x="105537" y="293027"/>
                </a:lnTo>
                <a:lnTo>
                  <a:pt x="104724" y="293027"/>
                </a:lnTo>
                <a:lnTo>
                  <a:pt x="104521" y="293027"/>
                </a:lnTo>
                <a:lnTo>
                  <a:pt x="104114" y="294322"/>
                </a:lnTo>
                <a:lnTo>
                  <a:pt x="104114" y="304457"/>
                </a:lnTo>
                <a:lnTo>
                  <a:pt x="103924" y="305079"/>
                </a:lnTo>
                <a:lnTo>
                  <a:pt x="103924" y="309537"/>
                </a:lnTo>
                <a:lnTo>
                  <a:pt x="103314" y="309537"/>
                </a:lnTo>
                <a:lnTo>
                  <a:pt x="102704" y="308267"/>
                </a:lnTo>
                <a:lnTo>
                  <a:pt x="103720" y="308267"/>
                </a:lnTo>
                <a:lnTo>
                  <a:pt x="103924" y="309537"/>
                </a:lnTo>
                <a:lnTo>
                  <a:pt x="103924" y="305079"/>
                </a:lnTo>
                <a:lnTo>
                  <a:pt x="103720" y="305727"/>
                </a:lnTo>
                <a:lnTo>
                  <a:pt x="103111" y="305727"/>
                </a:lnTo>
                <a:lnTo>
                  <a:pt x="103111" y="304457"/>
                </a:lnTo>
                <a:lnTo>
                  <a:pt x="104114" y="304457"/>
                </a:lnTo>
                <a:lnTo>
                  <a:pt x="104114" y="294322"/>
                </a:lnTo>
                <a:lnTo>
                  <a:pt x="103924" y="294932"/>
                </a:lnTo>
                <a:lnTo>
                  <a:pt x="103924" y="298107"/>
                </a:lnTo>
                <a:lnTo>
                  <a:pt x="103924" y="299377"/>
                </a:lnTo>
                <a:lnTo>
                  <a:pt x="103111" y="299377"/>
                </a:lnTo>
                <a:lnTo>
                  <a:pt x="103111" y="303187"/>
                </a:lnTo>
                <a:lnTo>
                  <a:pt x="102108" y="305727"/>
                </a:lnTo>
                <a:lnTo>
                  <a:pt x="101701" y="305727"/>
                </a:lnTo>
                <a:lnTo>
                  <a:pt x="101701" y="306997"/>
                </a:lnTo>
                <a:lnTo>
                  <a:pt x="100888" y="308267"/>
                </a:lnTo>
                <a:lnTo>
                  <a:pt x="100279" y="308267"/>
                </a:lnTo>
                <a:lnTo>
                  <a:pt x="100279" y="315887"/>
                </a:lnTo>
                <a:lnTo>
                  <a:pt x="98666" y="315887"/>
                </a:lnTo>
                <a:lnTo>
                  <a:pt x="98666" y="320967"/>
                </a:lnTo>
                <a:lnTo>
                  <a:pt x="98069" y="320967"/>
                </a:lnTo>
                <a:lnTo>
                  <a:pt x="98069" y="322237"/>
                </a:lnTo>
                <a:lnTo>
                  <a:pt x="97663" y="322237"/>
                </a:lnTo>
                <a:lnTo>
                  <a:pt x="97663" y="347637"/>
                </a:lnTo>
                <a:lnTo>
                  <a:pt x="97256" y="348907"/>
                </a:lnTo>
                <a:lnTo>
                  <a:pt x="96862" y="348907"/>
                </a:lnTo>
                <a:lnTo>
                  <a:pt x="97256" y="347637"/>
                </a:lnTo>
                <a:lnTo>
                  <a:pt x="97663" y="347637"/>
                </a:lnTo>
                <a:lnTo>
                  <a:pt x="97663" y="322237"/>
                </a:lnTo>
                <a:lnTo>
                  <a:pt x="97459" y="322237"/>
                </a:lnTo>
                <a:lnTo>
                  <a:pt x="97459" y="328587"/>
                </a:lnTo>
                <a:lnTo>
                  <a:pt x="96862" y="328587"/>
                </a:lnTo>
                <a:lnTo>
                  <a:pt x="97053" y="327317"/>
                </a:lnTo>
                <a:lnTo>
                  <a:pt x="97459" y="328587"/>
                </a:lnTo>
                <a:lnTo>
                  <a:pt x="97459" y="322237"/>
                </a:lnTo>
                <a:lnTo>
                  <a:pt x="96659" y="322237"/>
                </a:lnTo>
                <a:lnTo>
                  <a:pt x="96659" y="331127"/>
                </a:lnTo>
                <a:lnTo>
                  <a:pt x="95643" y="331127"/>
                </a:lnTo>
                <a:lnTo>
                  <a:pt x="95250" y="329857"/>
                </a:lnTo>
                <a:lnTo>
                  <a:pt x="96050" y="329857"/>
                </a:lnTo>
                <a:lnTo>
                  <a:pt x="96659" y="331127"/>
                </a:lnTo>
                <a:lnTo>
                  <a:pt x="96659" y="322237"/>
                </a:lnTo>
                <a:lnTo>
                  <a:pt x="96253" y="322237"/>
                </a:lnTo>
                <a:lnTo>
                  <a:pt x="96253" y="323507"/>
                </a:lnTo>
                <a:lnTo>
                  <a:pt x="96253" y="324777"/>
                </a:lnTo>
                <a:lnTo>
                  <a:pt x="95846" y="324777"/>
                </a:lnTo>
                <a:lnTo>
                  <a:pt x="95643" y="323507"/>
                </a:lnTo>
                <a:lnTo>
                  <a:pt x="96253" y="323507"/>
                </a:lnTo>
                <a:lnTo>
                  <a:pt x="96253" y="322237"/>
                </a:lnTo>
                <a:lnTo>
                  <a:pt x="95440" y="320967"/>
                </a:lnTo>
                <a:lnTo>
                  <a:pt x="98069" y="322237"/>
                </a:lnTo>
                <a:lnTo>
                  <a:pt x="98069" y="320967"/>
                </a:lnTo>
                <a:lnTo>
                  <a:pt x="98069" y="319697"/>
                </a:lnTo>
                <a:lnTo>
                  <a:pt x="98475" y="319697"/>
                </a:lnTo>
                <a:lnTo>
                  <a:pt x="98666" y="320967"/>
                </a:lnTo>
                <a:lnTo>
                  <a:pt x="98666" y="315887"/>
                </a:lnTo>
                <a:lnTo>
                  <a:pt x="99072" y="313347"/>
                </a:lnTo>
                <a:lnTo>
                  <a:pt x="99885" y="313347"/>
                </a:lnTo>
                <a:lnTo>
                  <a:pt x="100279" y="315887"/>
                </a:lnTo>
                <a:lnTo>
                  <a:pt x="100279" y="308267"/>
                </a:lnTo>
                <a:lnTo>
                  <a:pt x="99479" y="308267"/>
                </a:lnTo>
                <a:lnTo>
                  <a:pt x="99682" y="306997"/>
                </a:lnTo>
                <a:lnTo>
                  <a:pt x="100888" y="305727"/>
                </a:lnTo>
                <a:lnTo>
                  <a:pt x="101498" y="305727"/>
                </a:lnTo>
                <a:lnTo>
                  <a:pt x="101295" y="304457"/>
                </a:lnTo>
                <a:lnTo>
                  <a:pt x="101904" y="303187"/>
                </a:lnTo>
                <a:lnTo>
                  <a:pt x="103111" y="303187"/>
                </a:lnTo>
                <a:lnTo>
                  <a:pt x="103111" y="299377"/>
                </a:lnTo>
                <a:lnTo>
                  <a:pt x="102908" y="299377"/>
                </a:lnTo>
                <a:lnTo>
                  <a:pt x="102908" y="298107"/>
                </a:lnTo>
                <a:lnTo>
                  <a:pt x="103924" y="298107"/>
                </a:lnTo>
                <a:lnTo>
                  <a:pt x="103924" y="294932"/>
                </a:lnTo>
                <a:lnTo>
                  <a:pt x="103720" y="295567"/>
                </a:lnTo>
                <a:lnTo>
                  <a:pt x="102704" y="295567"/>
                </a:lnTo>
                <a:lnTo>
                  <a:pt x="103212" y="294297"/>
                </a:lnTo>
                <a:lnTo>
                  <a:pt x="103720" y="293027"/>
                </a:lnTo>
                <a:lnTo>
                  <a:pt x="103517" y="293027"/>
                </a:lnTo>
                <a:lnTo>
                  <a:pt x="103314" y="291757"/>
                </a:lnTo>
                <a:lnTo>
                  <a:pt x="104724" y="293027"/>
                </a:lnTo>
                <a:lnTo>
                  <a:pt x="105333" y="291757"/>
                </a:lnTo>
                <a:lnTo>
                  <a:pt x="105930" y="293027"/>
                </a:lnTo>
                <a:lnTo>
                  <a:pt x="105930" y="287947"/>
                </a:lnTo>
                <a:lnTo>
                  <a:pt x="105333" y="287947"/>
                </a:lnTo>
                <a:lnTo>
                  <a:pt x="105537" y="286677"/>
                </a:lnTo>
                <a:lnTo>
                  <a:pt x="106133" y="287947"/>
                </a:lnTo>
                <a:lnTo>
                  <a:pt x="106133" y="284137"/>
                </a:lnTo>
                <a:lnTo>
                  <a:pt x="105130" y="284137"/>
                </a:lnTo>
                <a:lnTo>
                  <a:pt x="105130" y="289217"/>
                </a:lnTo>
                <a:lnTo>
                  <a:pt x="104927" y="289217"/>
                </a:lnTo>
                <a:lnTo>
                  <a:pt x="103111" y="288188"/>
                </a:lnTo>
                <a:lnTo>
                  <a:pt x="103111" y="289217"/>
                </a:lnTo>
                <a:lnTo>
                  <a:pt x="103111" y="290487"/>
                </a:lnTo>
                <a:lnTo>
                  <a:pt x="102501" y="290487"/>
                </a:lnTo>
                <a:lnTo>
                  <a:pt x="102501" y="300647"/>
                </a:lnTo>
                <a:lnTo>
                  <a:pt x="102501" y="301917"/>
                </a:lnTo>
                <a:lnTo>
                  <a:pt x="101295" y="300647"/>
                </a:lnTo>
                <a:lnTo>
                  <a:pt x="101295" y="299377"/>
                </a:lnTo>
                <a:lnTo>
                  <a:pt x="102108" y="299377"/>
                </a:lnTo>
                <a:lnTo>
                  <a:pt x="102501" y="300647"/>
                </a:lnTo>
                <a:lnTo>
                  <a:pt x="102501" y="290487"/>
                </a:lnTo>
                <a:lnTo>
                  <a:pt x="102311" y="290487"/>
                </a:lnTo>
                <a:lnTo>
                  <a:pt x="102311" y="295567"/>
                </a:lnTo>
                <a:lnTo>
                  <a:pt x="101701" y="296837"/>
                </a:lnTo>
                <a:lnTo>
                  <a:pt x="101092" y="295567"/>
                </a:lnTo>
                <a:lnTo>
                  <a:pt x="101295" y="295567"/>
                </a:lnTo>
                <a:lnTo>
                  <a:pt x="101701" y="294297"/>
                </a:lnTo>
                <a:lnTo>
                  <a:pt x="102108" y="294297"/>
                </a:lnTo>
                <a:lnTo>
                  <a:pt x="102311" y="295567"/>
                </a:lnTo>
                <a:lnTo>
                  <a:pt x="102311" y="290487"/>
                </a:lnTo>
                <a:lnTo>
                  <a:pt x="101295" y="290487"/>
                </a:lnTo>
                <a:lnTo>
                  <a:pt x="101295" y="293027"/>
                </a:lnTo>
                <a:lnTo>
                  <a:pt x="100685" y="294932"/>
                </a:lnTo>
                <a:lnTo>
                  <a:pt x="100685" y="296837"/>
                </a:lnTo>
                <a:lnTo>
                  <a:pt x="100279" y="298107"/>
                </a:lnTo>
                <a:lnTo>
                  <a:pt x="98475" y="299377"/>
                </a:lnTo>
                <a:lnTo>
                  <a:pt x="98272" y="299377"/>
                </a:lnTo>
                <a:lnTo>
                  <a:pt x="98272" y="304457"/>
                </a:lnTo>
                <a:lnTo>
                  <a:pt x="97663" y="305727"/>
                </a:lnTo>
                <a:lnTo>
                  <a:pt x="97256" y="306158"/>
                </a:lnTo>
                <a:lnTo>
                  <a:pt x="97256" y="318427"/>
                </a:lnTo>
                <a:lnTo>
                  <a:pt x="97053" y="319697"/>
                </a:lnTo>
                <a:lnTo>
                  <a:pt x="96253" y="319697"/>
                </a:lnTo>
                <a:lnTo>
                  <a:pt x="96862" y="318427"/>
                </a:lnTo>
                <a:lnTo>
                  <a:pt x="97256" y="318427"/>
                </a:lnTo>
                <a:lnTo>
                  <a:pt x="97256" y="306158"/>
                </a:lnTo>
                <a:lnTo>
                  <a:pt x="96456" y="306997"/>
                </a:lnTo>
                <a:lnTo>
                  <a:pt x="96456" y="308267"/>
                </a:lnTo>
                <a:lnTo>
                  <a:pt x="96456" y="309537"/>
                </a:lnTo>
                <a:lnTo>
                  <a:pt x="95846" y="310807"/>
                </a:lnTo>
                <a:lnTo>
                  <a:pt x="95440" y="310807"/>
                </a:lnTo>
                <a:lnTo>
                  <a:pt x="95046" y="309537"/>
                </a:lnTo>
                <a:lnTo>
                  <a:pt x="95846" y="309537"/>
                </a:lnTo>
                <a:lnTo>
                  <a:pt x="94437" y="308267"/>
                </a:lnTo>
                <a:lnTo>
                  <a:pt x="96456" y="308267"/>
                </a:lnTo>
                <a:lnTo>
                  <a:pt x="96456" y="306997"/>
                </a:lnTo>
                <a:lnTo>
                  <a:pt x="96050" y="306997"/>
                </a:lnTo>
                <a:lnTo>
                  <a:pt x="96659" y="305727"/>
                </a:lnTo>
                <a:lnTo>
                  <a:pt x="98272" y="304457"/>
                </a:lnTo>
                <a:lnTo>
                  <a:pt x="98272" y="299377"/>
                </a:lnTo>
                <a:lnTo>
                  <a:pt x="97866" y="299377"/>
                </a:lnTo>
                <a:lnTo>
                  <a:pt x="98069" y="301917"/>
                </a:lnTo>
                <a:lnTo>
                  <a:pt x="97866" y="303187"/>
                </a:lnTo>
                <a:lnTo>
                  <a:pt x="95846" y="303187"/>
                </a:lnTo>
                <a:lnTo>
                  <a:pt x="95846" y="301917"/>
                </a:lnTo>
                <a:lnTo>
                  <a:pt x="96456" y="301917"/>
                </a:lnTo>
                <a:lnTo>
                  <a:pt x="97459" y="299377"/>
                </a:lnTo>
                <a:lnTo>
                  <a:pt x="97256" y="299377"/>
                </a:lnTo>
                <a:lnTo>
                  <a:pt x="97459" y="298107"/>
                </a:lnTo>
                <a:lnTo>
                  <a:pt x="98869" y="298107"/>
                </a:lnTo>
                <a:lnTo>
                  <a:pt x="99479" y="296837"/>
                </a:lnTo>
                <a:lnTo>
                  <a:pt x="100685" y="296837"/>
                </a:lnTo>
                <a:lnTo>
                  <a:pt x="100685" y="294932"/>
                </a:lnTo>
                <a:lnTo>
                  <a:pt x="100482" y="295567"/>
                </a:lnTo>
                <a:lnTo>
                  <a:pt x="99682" y="295567"/>
                </a:lnTo>
                <a:lnTo>
                  <a:pt x="99885" y="294297"/>
                </a:lnTo>
                <a:lnTo>
                  <a:pt x="100279" y="294297"/>
                </a:lnTo>
                <a:lnTo>
                  <a:pt x="99072" y="293027"/>
                </a:lnTo>
                <a:lnTo>
                  <a:pt x="101295" y="293027"/>
                </a:lnTo>
                <a:lnTo>
                  <a:pt x="101295" y="290487"/>
                </a:lnTo>
                <a:lnTo>
                  <a:pt x="100482" y="290487"/>
                </a:lnTo>
                <a:lnTo>
                  <a:pt x="100888" y="289217"/>
                </a:lnTo>
                <a:lnTo>
                  <a:pt x="103111" y="289217"/>
                </a:lnTo>
                <a:lnTo>
                  <a:pt x="103111" y="288188"/>
                </a:lnTo>
                <a:lnTo>
                  <a:pt x="102704" y="287947"/>
                </a:lnTo>
                <a:lnTo>
                  <a:pt x="102501" y="287947"/>
                </a:lnTo>
                <a:lnTo>
                  <a:pt x="103314" y="286677"/>
                </a:lnTo>
                <a:lnTo>
                  <a:pt x="104927" y="287947"/>
                </a:lnTo>
                <a:lnTo>
                  <a:pt x="105130" y="289217"/>
                </a:lnTo>
                <a:lnTo>
                  <a:pt x="105130" y="284137"/>
                </a:lnTo>
                <a:lnTo>
                  <a:pt x="103924" y="284137"/>
                </a:lnTo>
                <a:lnTo>
                  <a:pt x="104927" y="282867"/>
                </a:lnTo>
                <a:lnTo>
                  <a:pt x="104724" y="282867"/>
                </a:lnTo>
                <a:lnTo>
                  <a:pt x="104927" y="281597"/>
                </a:lnTo>
                <a:lnTo>
                  <a:pt x="105930" y="281597"/>
                </a:lnTo>
                <a:lnTo>
                  <a:pt x="105727" y="282867"/>
                </a:lnTo>
                <a:lnTo>
                  <a:pt x="105930" y="282867"/>
                </a:lnTo>
                <a:lnTo>
                  <a:pt x="106133" y="284137"/>
                </a:lnTo>
                <a:lnTo>
                  <a:pt x="106133" y="280327"/>
                </a:lnTo>
                <a:lnTo>
                  <a:pt x="105930" y="280327"/>
                </a:lnTo>
                <a:lnTo>
                  <a:pt x="106540" y="279057"/>
                </a:lnTo>
                <a:lnTo>
                  <a:pt x="106946" y="279057"/>
                </a:lnTo>
                <a:lnTo>
                  <a:pt x="106133" y="277787"/>
                </a:lnTo>
                <a:lnTo>
                  <a:pt x="106946" y="277787"/>
                </a:lnTo>
                <a:lnTo>
                  <a:pt x="106946" y="279057"/>
                </a:lnTo>
                <a:lnTo>
                  <a:pt x="107543" y="280327"/>
                </a:lnTo>
                <a:lnTo>
                  <a:pt x="107543" y="277787"/>
                </a:lnTo>
                <a:lnTo>
                  <a:pt x="107340" y="277787"/>
                </a:lnTo>
                <a:lnTo>
                  <a:pt x="106743" y="276517"/>
                </a:lnTo>
                <a:lnTo>
                  <a:pt x="106946" y="275247"/>
                </a:lnTo>
                <a:lnTo>
                  <a:pt x="107950" y="276517"/>
                </a:lnTo>
                <a:lnTo>
                  <a:pt x="109778" y="277787"/>
                </a:lnTo>
                <a:lnTo>
                  <a:pt x="109778" y="276860"/>
                </a:lnTo>
                <a:lnTo>
                  <a:pt x="109562" y="276517"/>
                </a:lnTo>
                <a:lnTo>
                  <a:pt x="111391" y="276517"/>
                </a:lnTo>
                <a:lnTo>
                  <a:pt x="111391" y="266357"/>
                </a:lnTo>
                <a:lnTo>
                  <a:pt x="110985" y="266357"/>
                </a:lnTo>
                <a:lnTo>
                  <a:pt x="111188" y="265087"/>
                </a:lnTo>
                <a:lnTo>
                  <a:pt x="111391" y="266357"/>
                </a:lnTo>
                <a:lnTo>
                  <a:pt x="111391" y="254927"/>
                </a:lnTo>
                <a:lnTo>
                  <a:pt x="110985" y="254927"/>
                </a:lnTo>
                <a:lnTo>
                  <a:pt x="110578" y="255778"/>
                </a:lnTo>
                <a:lnTo>
                  <a:pt x="110578" y="275247"/>
                </a:lnTo>
                <a:lnTo>
                  <a:pt x="109562" y="275247"/>
                </a:lnTo>
                <a:lnTo>
                  <a:pt x="109562" y="273977"/>
                </a:lnTo>
                <a:lnTo>
                  <a:pt x="110375" y="273977"/>
                </a:lnTo>
                <a:lnTo>
                  <a:pt x="110578" y="275247"/>
                </a:lnTo>
                <a:lnTo>
                  <a:pt x="110578" y="255778"/>
                </a:lnTo>
                <a:lnTo>
                  <a:pt x="110375" y="256197"/>
                </a:lnTo>
                <a:lnTo>
                  <a:pt x="109359" y="254927"/>
                </a:lnTo>
                <a:lnTo>
                  <a:pt x="109359" y="256197"/>
                </a:lnTo>
                <a:lnTo>
                  <a:pt x="108762" y="257467"/>
                </a:lnTo>
                <a:lnTo>
                  <a:pt x="108559" y="257467"/>
                </a:lnTo>
                <a:lnTo>
                  <a:pt x="108762" y="258737"/>
                </a:lnTo>
                <a:lnTo>
                  <a:pt x="108153" y="260007"/>
                </a:lnTo>
                <a:lnTo>
                  <a:pt x="107950" y="259372"/>
                </a:lnTo>
                <a:lnTo>
                  <a:pt x="107950" y="263817"/>
                </a:lnTo>
                <a:lnTo>
                  <a:pt x="107746" y="265087"/>
                </a:lnTo>
                <a:lnTo>
                  <a:pt x="107340" y="265087"/>
                </a:lnTo>
                <a:lnTo>
                  <a:pt x="107340" y="268897"/>
                </a:lnTo>
                <a:lnTo>
                  <a:pt x="106540" y="270167"/>
                </a:lnTo>
                <a:lnTo>
                  <a:pt x="106743" y="268897"/>
                </a:lnTo>
                <a:lnTo>
                  <a:pt x="107340" y="268897"/>
                </a:lnTo>
                <a:lnTo>
                  <a:pt x="107340" y="265087"/>
                </a:lnTo>
                <a:lnTo>
                  <a:pt x="106743" y="265087"/>
                </a:lnTo>
                <a:lnTo>
                  <a:pt x="107149" y="263817"/>
                </a:lnTo>
                <a:lnTo>
                  <a:pt x="107950" y="263817"/>
                </a:lnTo>
                <a:lnTo>
                  <a:pt x="107950" y="259372"/>
                </a:lnTo>
                <a:lnTo>
                  <a:pt x="107746" y="258737"/>
                </a:lnTo>
                <a:lnTo>
                  <a:pt x="108153" y="256197"/>
                </a:lnTo>
                <a:lnTo>
                  <a:pt x="109359" y="256197"/>
                </a:lnTo>
                <a:lnTo>
                  <a:pt x="109359" y="254927"/>
                </a:lnTo>
                <a:lnTo>
                  <a:pt x="110578" y="254927"/>
                </a:lnTo>
                <a:lnTo>
                  <a:pt x="111785" y="253657"/>
                </a:lnTo>
                <a:lnTo>
                  <a:pt x="112395" y="253657"/>
                </a:lnTo>
                <a:lnTo>
                  <a:pt x="111988" y="252387"/>
                </a:lnTo>
                <a:lnTo>
                  <a:pt x="112395" y="252387"/>
                </a:lnTo>
                <a:lnTo>
                  <a:pt x="112801" y="251879"/>
                </a:lnTo>
                <a:lnTo>
                  <a:pt x="112801" y="252945"/>
                </a:lnTo>
                <a:lnTo>
                  <a:pt x="113195" y="252945"/>
                </a:lnTo>
                <a:lnTo>
                  <a:pt x="113601" y="252336"/>
                </a:lnTo>
                <a:lnTo>
                  <a:pt x="113195" y="251523"/>
                </a:lnTo>
                <a:lnTo>
                  <a:pt x="113068" y="251523"/>
                </a:lnTo>
                <a:lnTo>
                  <a:pt x="113398" y="251117"/>
                </a:lnTo>
                <a:lnTo>
                  <a:pt x="114007" y="252387"/>
                </a:lnTo>
                <a:lnTo>
                  <a:pt x="114211" y="252387"/>
                </a:lnTo>
                <a:lnTo>
                  <a:pt x="114211" y="234607"/>
                </a:lnTo>
                <a:lnTo>
                  <a:pt x="112801" y="234607"/>
                </a:lnTo>
                <a:lnTo>
                  <a:pt x="112801" y="247307"/>
                </a:lnTo>
                <a:lnTo>
                  <a:pt x="112801" y="248577"/>
                </a:lnTo>
                <a:lnTo>
                  <a:pt x="112191" y="248577"/>
                </a:lnTo>
                <a:lnTo>
                  <a:pt x="112801" y="247307"/>
                </a:lnTo>
                <a:lnTo>
                  <a:pt x="112801" y="234607"/>
                </a:lnTo>
                <a:lnTo>
                  <a:pt x="111988" y="234607"/>
                </a:lnTo>
                <a:lnTo>
                  <a:pt x="111988" y="249847"/>
                </a:lnTo>
                <a:lnTo>
                  <a:pt x="110985" y="251117"/>
                </a:lnTo>
                <a:lnTo>
                  <a:pt x="108953" y="251117"/>
                </a:lnTo>
                <a:lnTo>
                  <a:pt x="109359" y="249847"/>
                </a:lnTo>
                <a:lnTo>
                  <a:pt x="109562" y="249847"/>
                </a:lnTo>
                <a:lnTo>
                  <a:pt x="109562" y="248577"/>
                </a:lnTo>
                <a:lnTo>
                  <a:pt x="109778" y="248577"/>
                </a:lnTo>
                <a:lnTo>
                  <a:pt x="109156" y="247307"/>
                </a:lnTo>
                <a:lnTo>
                  <a:pt x="108953" y="246037"/>
                </a:lnTo>
                <a:lnTo>
                  <a:pt x="109969" y="246037"/>
                </a:lnTo>
                <a:lnTo>
                  <a:pt x="109778" y="247307"/>
                </a:lnTo>
                <a:lnTo>
                  <a:pt x="110375" y="247307"/>
                </a:lnTo>
                <a:lnTo>
                  <a:pt x="109778" y="248577"/>
                </a:lnTo>
                <a:lnTo>
                  <a:pt x="110172" y="248577"/>
                </a:lnTo>
                <a:lnTo>
                  <a:pt x="110375" y="249847"/>
                </a:lnTo>
                <a:lnTo>
                  <a:pt x="111988" y="249847"/>
                </a:lnTo>
                <a:lnTo>
                  <a:pt x="111988" y="234607"/>
                </a:lnTo>
                <a:lnTo>
                  <a:pt x="108762" y="234607"/>
                </a:lnTo>
                <a:lnTo>
                  <a:pt x="108762" y="253657"/>
                </a:lnTo>
                <a:lnTo>
                  <a:pt x="107543" y="253657"/>
                </a:lnTo>
                <a:lnTo>
                  <a:pt x="107746" y="252387"/>
                </a:lnTo>
                <a:lnTo>
                  <a:pt x="108762" y="253657"/>
                </a:lnTo>
                <a:lnTo>
                  <a:pt x="108762" y="234607"/>
                </a:lnTo>
                <a:lnTo>
                  <a:pt x="107340" y="234607"/>
                </a:lnTo>
                <a:lnTo>
                  <a:pt x="107340" y="254927"/>
                </a:lnTo>
                <a:lnTo>
                  <a:pt x="107149" y="254927"/>
                </a:lnTo>
                <a:lnTo>
                  <a:pt x="107149" y="260007"/>
                </a:lnTo>
                <a:lnTo>
                  <a:pt x="106946" y="260007"/>
                </a:lnTo>
                <a:lnTo>
                  <a:pt x="105930" y="258737"/>
                </a:lnTo>
                <a:lnTo>
                  <a:pt x="105727" y="258483"/>
                </a:lnTo>
                <a:lnTo>
                  <a:pt x="105727" y="263817"/>
                </a:lnTo>
                <a:lnTo>
                  <a:pt x="105333" y="265087"/>
                </a:lnTo>
                <a:lnTo>
                  <a:pt x="104927" y="265087"/>
                </a:lnTo>
                <a:lnTo>
                  <a:pt x="104927" y="272707"/>
                </a:lnTo>
                <a:lnTo>
                  <a:pt x="103720" y="273977"/>
                </a:lnTo>
                <a:lnTo>
                  <a:pt x="102908" y="274993"/>
                </a:lnTo>
                <a:lnTo>
                  <a:pt x="102908" y="276517"/>
                </a:lnTo>
                <a:lnTo>
                  <a:pt x="102908" y="277787"/>
                </a:lnTo>
                <a:lnTo>
                  <a:pt x="102108" y="277787"/>
                </a:lnTo>
                <a:lnTo>
                  <a:pt x="102108" y="280327"/>
                </a:lnTo>
                <a:lnTo>
                  <a:pt x="101498" y="281597"/>
                </a:lnTo>
                <a:lnTo>
                  <a:pt x="101498" y="285407"/>
                </a:lnTo>
                <a:lnTo>
                  <a:pt x="101498" y="286677"/>
                </a:lnTo>
                <a:lnTo>
                  <a:pt x="101092" y="286677"/>
                </a:lnTo>
                <a:lnTo>
                  <a:pt x="100888" y="285407"/>
                </a:lnTo>
                <a:lnTo>
                  <a:pt x="101498" y="285407"/>
                </a:lnTo>
                <a:lnTo>
                  <a:pt x="101498" y="281597"/>
                </a:lnTo>
                <a:lnTo>
                  <a:pt x="101295" y="280327"/>
                </a:lnTo>
                <a:lnTo>
                  <a:pt x="100088" y="280327"/>
                </a:lnTo>
                <a:lnTo>
                  <a:pt x="100088" y="281597"/>
                </a:lnTo>
                <a:lnTo>
                  <a:pt x="99072" y="282308"/>
                </a:lnTo>
                <a:lnTo>
                  <a:pt x="99072" y="286677"/>
                </a:lnTo>
                <a:lnTo>
                  <a:pt x="98666" y="287947"/>
                </a:lnTo>
                <a:lnTo>
                  <a:pt x="98069" y="287947"/>
                </a:lnTo>
                <a:lnTo>
                  <a:pt x="98272" y="286677"/>
                </a:lnTo>
                <a:lnTo>
                  <a:pt x="99072" y="286677"/>
                </a:lnTo>
                <a:lnTo>
                  <a:pt x="99072" y="282308"/>
                </a:lnTo>
                <a:lnTo>
                  <a:pt x="98272" y="282867"/>
                </a:lnTo>
                <a:lnTo>
                  <a:pt x="98475" y="284137"/>
                </a:lnTo>
                <a:lnTo>
                  <a:pt x="97459" y="284137"/>
                </a:lnTo>
                <a:lnTo>
                  <a:pt x="97256" y="282867"/>
                </a:lnTo>
                <a:lnTo>
                  <a:pt x="97256" y="293027"/>
                </a:lnTo>
                <a:lnTo>
                  <a:pt x="96659" y="293027"/>
                </a:lnTo>
                <a:lnTo>
                  <a:pt x="96659" y="299377"/>
                </a:lnTo>
                <a:lnTo>
                  <a:pt x="95846" y="300647"/>
                </a:lnTo>
                <a:lnTo>
                  <a:pt x="95846" y="299377"/>
                </a:lnTo>
                <a:lnTo>
                  <a:pt x="96659" y="299377"/>
                </a:lnTo>
                <a:lnTo>
                  <a:pt x="96659" y="293027"/>
                </a:lnTo>
                <a:lnTo>
                  <a:pt x="96456" y="293027"/>
                </a:lnTo>
                <a:lnTo>
                  <a:pt x="97053" y="291757"/>
                </a:lnTo>
                <a:lnTo>
                  <a:pt x="97256" y="293027"/>
                </a:lnTo>
                <a:lnTo>
                  <a:pt x="97256" y="282867"/>
                </a:lnTo>
                <a:lnTo>
                  <a:pt x="97866" y="281597"/>
                </a:lnTo>
                <a:lnTo>
                  <a:pt x="99479" y="281597"/>
                </a:lnTo>
                <a:lnTo>
                  <a:pt x="99479" y="280327"/>
                </a:lnTo>
                <a:lnTo>
                  <a:pt x="99885" y="280327"/>
                </a:lnTo>
                <a:lnTo>
                  <a:pt x="100088" y="281597"/>
                </a:lnTo>
                <a:lnTo>
                  <a:pt x="100088" y="280327"/>
                </a:lnTo>
                <a:lnTo>
                  <a:pt x="99682" y="279057"/>
                </a:lnTo>
                <a:lnTo>
                  <a:pt x="99885" y="277787"/>
                </a:lnTo>
                <a:lnTo>
                  <a:pt x="100685" y="279057"/>
                </a:lnTo>
                <a:lnTo>
                  <a:pt x="100888" y="279057"/>
                </a:lnTo>
                <a:lnTo>
                  <a:pt x="101904" y="280327"/>
                </a:lnTo>
                <a:lnTo>
                  <a:pt x="102108" y="280327"/>
                </a:lnTo>
                <a:lnTo>
                  <a:pt x="102108" y="277787"/>
                </a:lnTo>
                <a:lnTo>
                  <a:pt x="101904" y="277787"/>
                </a:lnTo>
                <a:lnTo>
                  <a:pt x="102108" y="276517"/>
                </a:lnTo>
                <a:lnTo>
                  <a:pt x="102908" y="276517"/>
                </a:lnTo>
                <a:lnTo>
                  <a:pt x="102908" y="274993"/>
                </a:lnTo>
                <a:lnTo>
                  <a:pt x="102704" y="275247"/>
                </a:lnTo>
                <a:lnTo>
                  <a:pt x="102908" y="273977"/>
                </a:lnTo>
                <a:lnTo>
                  <a:pt x="102501" y="273977"/>
                </a:lnTo>
                <a:lnTo>
                  <a:pt x="102311" y="272707"/>
                </a:lnTo>
                <a:lnTo>
                  <a:pt x="103517" y="272707"/>
                </a:lnTo>
                <a:lnTo>
                  <a:pt x="103111" y="273977"/>
                </a:lnTo>
                <a:lnTo>
                  <a:pt x="104724" y="272707"/>
                </a:lnTo>
                <a:lnTo>
                  <a:pt x="104927" y="272707"/>
                </a:lnTo>
                <a:lnTo>
                  <a:pt x="104927" y="265087"/>
                </a:lnTo>
                <a:lnTo>
                  <a:pt x="104317" y="265087"/>
                </a:lnTo>
                <a:lnTo>
                  <a:pt x="104317" y="267627"/>
                </a:lnTo>
                <a:lnTo>
                  <a:pt x="104317" y="268897"/>
                </a:lnTo>
                <a:lnTo>
                  <a:pt x="103314" y="268897"/>
                </a:lnTo>
                <a:lnTo>
                  <a:pt x="103720" y="267627"/>
                </a:lnTo>
                <a:lnTo>
                  <a:pt x="104317" y="267627"/>
                </a:lnTo>
                <a:lnTo>
                  <a:pt x="104317" y="265087"/>
                </a:lnTo>
                <a:lnTo>
                  <a:pt x="104114" y="265087"/>
                </a:lnTo>
                <a:lnTo>
                  <a:pt x="103314" y="265087"/>
                </a:lnTo>
                <a:lnTo>
                  <a:pt x="103720" y="263817"/>
                </a:lnTo>
                <a:lnTo>
                  <a:pt x="104114" y="265087"/>
                </a:lnTo>
                <a:lnTo>
                  <a:pt x="104724" y="263817"/>
                </a:lnTo>
                <a:lnTo>
                  <a:pt x="104927" y="263817"/>
                </a:lnTo>
                <a:lnTo>
                  <a:pt x="105537" y="262547"/>
                </a:lnTo>
                <a:lnTo>
                  <a:pt x="105727" y="263817"/>
                </a:lnTo>
                <a:lnTo>
                  <a:pt x="105727" y="258483"/>
                </a:lnTo>
                <a:lnTo>
                  <a:pt x="104927" y="257467"/>
                </a:lnTo>
                <a:lnTo>
                  <a:pt x="105333" y="256197"/>
                </a:lnTo>
                <a:lnTo>
                  <a:pt x="105537" y="256197"/>
                </a:lnTo>
                <a:lnTo>
                  <a:pt x="105333" y="257467"/>
                </a:lnTo>
                <a:lnTo>
                  <a:pt x="107149" y="260007"/>
                </a:lnTo>
                <a:lnTo>
                  <a:pt x="107149" y="254927"/>
                </a:lnTo>
                <a:lnTo>
                  <a:pt x="105727" y="254927"/>
                </a:lnTo>
                <a:lnTo>
                  <a:pt x="105930" y="253657"/>
                </a:lnTo>
                <a:lnTo>
                  <a:pt x="106337" y="253657"/>
                </a:lnTo>
                <a:lnTo>
                  <a:pt x="107340" y="254927"/>
                </a:lnTo>
                <a:lnTo>
                  <a:pt x="107340" y="234607"/>
                </a:lnTo>
                <a:lnTo>
                  <a:pt x="106133" y="234607"/>
                </a:lnTo>
                <a:lnTo>
                  <a:pt x="106133" y="248577"/>
                </a:lnTo>
                <a:lnTo>
                  <a:pt x="104521" y="249072"/>
                </a:lnTo>
                <a:lnTo>
                  <a:pt x="104521" y="256197"/>
                </a:lnTo>
                <a:lnTo>
                  <a:pt x="103111" y="258737"/>
                </a:lnTo>
                <a:lnTo>
                  <a:pt x="102311" y="258737"/>
                </a:lnTo>
                <a:lnTo>
                  <a:pt x="102108" y="257467"/>
                </a:lnTo>
                <a:lnTo>
                  <a:pt x="103111" y="257467"/>
                </a:lnTo>
                <a:lnTo>
                  <a:pt x="102704" y="256197"/>
                </a:lnTo>
                <a:lnTo>
                  <a:pt x="101904" y="253657"/>
                </a:lnTo>
                <a:lnTo>
                  <a:pt x="102704" y="254927"/>
                </a:lnTo>
                <a:lnTo>
                  <a:pt x="102908" y="254927"/>
                </a:lnTo>
                <a:lnTo>
                  <a:pt x="104521" y="256197"/>
                </a:lnTo>
                <a:lnTo>
                  <a:pt x="104521" y="249072"/>
                </a:lnTo>
                <a:lnTo>
                  <a:pt x="101904" y="249847"/>
                </a:lnTo>
                <a:lnTo>
                  <a:pt x="101701" y="249643"/>
                </a:lnTo>
                <a:lnTo>
                  <a:pt x="101701" y="261277"/>
                </a:lnTo>
                <a:lnTo>
                  <a:pt x="101701" y="267627"/>
                </a:lnTo>
                <a:lnTo>
                  <a:pt x="101295" y="267627"/>
                </a:lnTo>
                <a:lnTo>
                  <a:pt x="101295" y="266357"/>
                </a:lnTo>
                <a:lnTo>
                  <a:pt x="101701" y="267627"/>
                </a:lnTo>
                <a:lnTo>
                  <a:pt x="101701" y="261277"/>
                </a:lnTo>
                <a:lnTo>
                  <a:pt x="101295" y="262547"/>
                </a:lnTo>
                <a:lnTo>
                  <a:pt x="100482" y="261531"/>
                </a:lnTo>
                <a:lnTo>
                  <a:pt x="100482" y="267627"/>
                </a:lnTo>
                <a:lnTo>
                  <a:pt x="100279" y="267627"/>
                </a:lnTo>
                <a:lnTo>
                  <a:pt x="100279" y="275247"/>
                </a:lnTo>
                <a:lnTo>
                  <a:pt x="99885" y="276517"/>
                </a:lnTo>
                <a:lnTo>
                  <a:pt x="99479" y="276517"/>
                </a:lnTo>
                <a:lnTo>
                  <a:pt x="99479" y="277787"/>
                </a:lnTo>
                <a:lnTo>
                  <a:pt x="98069" y="280327"/>
                </a:lnTo>
                <a:lnTo>
                  <a:pt x="96659" y="281597"/>
                </a:lnTo>
                <a:lnTo>
                  <a:pt x="96050" y="280644"/>
                </a:lnTo>
                <a:lnTo>
                  <a:pt x="96050" y="295567"/>
                </a:lnTo>
                <a:lnTo>
                  <a:pt x="95440" y="295567"/>
                </a:lnTo>
                <a:lnTo>
                  <a:pt x="95440" y="304457"/>
                </a:lnTo>
                <a:lnTo>
                  <a:pt x="94640" y="304457"/>
                </a:lnTo>
                <a:lnTo>
                  <a:pt x="94437" y="303187"/>
                </a:lnTo>
                <a:lnTo>
                  <a:pt x="95440" y="304457"/>
                </a:lnTo>
                <a:lnTo>
                  <a:pt x="95440" y="295567"/>
                </a:lnTo>
                <a:lnTo>
                  <a:pt x="94234" y="295567"/>
                </a:lnTo>
                <a:lnTo>
                  <a:pt x="94234" y="331127"/>
                </a:lnTo>
                <a:lnTo>
                  <a:pt x="94030" y="332397"/>
                </a:lnTo>
                <a:lnTo>
                  <a:pt x="93433" y="332397"/>
                </a:lnTo>
                <a:lnTo>
                  <a:pt x="93637" y="331127"/>
                </a:lnTo>
                <a:lnTo>
                  <a:pt x="94234" y="331127"/>
                </a:lnTo>
                <a:lnTo>
                  <a:pt x="94234" y="295567"/>
                </a:lnTo>
                <a:lnTo>
                  <a:pt x="94640" y="294297"/>
                </a:lnTo>
                <a:lnTo>
                  <a:pt x="95046" y="294297"/>
                </a:lnTo>
                <a:lnTo>
                  <a:pt x="96050" y="295567"/>
                </a:lnTo>
                <a:lnTo>
                  <a:pt x="96050" y="280644"/>
                </a:lnTo>
                <a:lnTo>
                  <a:pt x="95846" y="280327"/>
                </a:lnTo>
                <a:lnTo>
                  <a:pt x="96050" y="279057"/>
                </a:lnTo>
                <a:lnTo>
                  <a:pt x="95846" y="279057"/>
                </a:lnTo>
                <a:lnTo>
                  <a:pt x="97459" y="276517"/>
                </a:lnTo>
                <a:lnTo>
                  <a:pt x="98272" y="276517"/>
                </a:lnTo>
                <a:lnTo>
                  <a:pt x="97459" y="279057"/>
                </a:lnTo>
                <a:lnTo>
                  <a:pt x="98475" y="279057"/>
                </a:lnTo>
                <a:lnTo>
                  <a:pt x="98869" y="277787"/>
                </a:lnTo>
                <a:lnTo>
                  <a:pt x="99479" y="277787"/>
                </a:lnTo>
                <a:lnTo>
                  <a:pt x="99479" y="276517"/>
                </a:lnTo>
                <a:lnTo>
                  <a:pt x="99174" y="275247"/>
                </a:lnTo>
                <a:lnTo>
                  <a:pt x="98869" y="273977"/>
                </a:lnTo>
                <a:lnTo>
                  <a:pt x="98069" y="272707"/>
                </a:lnTo>
                <a:lnTo>
                  <a:pt x="99275" y="273977"/>
                </a:lnTo>
                <a:lnTo>
                  <a:pt x="100279" y="275247"/>
                </a:lnTo>
                <a:lnTo>
                  <a:pt x="100279" y="267627"/>
                </a:lnTo>
                <a:lnTo>
                  <a:pt x="100088" y="267627"/>
                </a:lnTo>
                <a:lnTo>
                  <a:pt x="100088" y="271437"/>
                </a:lnTo>
                <a:lnTo>
                  <a:pt x="98666" y="271437"/>
                </a:lnTo>
                <a:lnTo>
                  <a:pt x="97866" y="272707"/>
                </a:lnTo>
                <a:lnTo>
                  <a:pt x="97866" y="271437"/>
                </a:lnTo>
                <a:lnTo>
                  <a:pt x="97256" y="270154"/>
                </a:lnTo>
                <a:lnTo>
                  <a:pt x="97256" y="276517"/>
                </a:lnTo>
                <a:lnTo>
                  <a:pt x="96659" y="276517"/>
                </a:lnTo>
                <a:lnTo>
                  <a:pt x="96659" y="275247"/>
                </a:lnTo>
                <a:lnTo>
                  <a:pt x="97053" y="275247"/>
                </a:lnTo>
                <a:lnTo>
                  <a:pt x="97256" y="276517"/>
                </a:lnTo>
                <a:lnTo>
                  <a:pt x="97256" y="270154"/>
                </a:lnTo>
                <a:lnTo>
                  <a:pt x="96659" y="268897"/>
                </a:lnTo>
                <a:lnTo>
                  <a:pt x="97663" y="267627"/>
                </a:lnTo>
                <a:lnTo>
                  <a:pt x="98475" y="267627"/>
                </a:lnTo>
                <a:lnTo>
                  <a:pt x="98272" y="268897"/>
                </a:lnTo>
                <a:lnTo>
                  <a:pt x="97663" y="268897"/>
                </a:lnTo>
                <a:lnTo>
                  <a:pt x="97663" y="270167"/>
                </a:lnTo>
                <a:lnTo>
                  <a:pt x="100088" y="271437"/>
                </a:lnTo>
                <a:lnTo>
                  <a:pt x="100088" y="267627"/>
                </a:lnTo>
                <a:lnTo>
                  <a:pt x="99885" y="267627"/>
                </a:lnTo>
                <a:lnTo>
                  <a:pt x="99682" y="266357"/>
                </a:lnTo>
                <a:lnTo>
                  <a:pt x="100482" y="267627"/>
                </a:lnTo>
                <a:lnTo>
                  <a:pt x="100482" y="261531"/>
                </a:lnTo>
                <a:lnTo>
                  <a:pt x="100279" y="261277"/>
                </a:lnTo>
                <a:lnTo>
                  <a:pt x="99479" y="261277"/>
                </a:lnTo>
                <a:lnTo>
                  <a:pt x="99479" y="266357"/>
                </a:lnTo>
                <a:lnTo>
                  <a:pt x="99275" y="267627"/>
                </a:lnTo>
                <a:lnTo>
                  <a:pt x="98272" y="266357"/>
                </a:lnTo>
                <a:lnTo>
                  <a:pt x="97866" y="265087"/>
                </a:lnTo>
                <a:lnTo>
                  <a:pt x="99072" y="265087"/>
                </a:lnTo>
                <a:lnTo>
                  <a:pt x="99479" y="266357"/>
                </a:lnTo>
                <a:lnTo>
                  <a:pt x="99479" y="261277"/>
                </a:lnTo>
                <a:lnTo>
                  <a:pt x="99275" y="261277"/>
                </a:lnTo>
                <a:lnTo>
                  <a:pt x="99885" y="260007"/>
                </a:lnTo>
                <a:lnTo>
                  <a:pt x="100685" y="261277"/>
                </a:lnTo>
                <a:lnTo>
                  <a:pt x="101701" y="261277"/>
                </a:lnTo>
                <a:lnTo>
                  <a:pt x="101701" y="249643"/>
                </a:lnTo>
                <a:lnTo>
                  <a:pt x="100685" y="248577"/>
                </a:lnTo>
                <a:lnTo>
                  <a:pt x="104317" y="248577"/>
                </a:lnTo>
                <a:lnTo>
                  <a:pt x="104521" y="247307"/>
                </a:lnTo>
                <a:lnTo>
                  <a:pt x="105333" y="247307"/>
                </a:lnTo>
                <a:lnTo>
                  <a:pt x="105130" y="248577"/>
                </a:lnTo>
                <a:lnTo>
                  <a:pt x="106133" y="248577"/>
                </a:lnTo>
                <a:lnTo>
                  <a:pt x="106133" y="234607"/>
                </a:lnTo>
                <a:lnTo>
                  <a:pt x="100279" y="234607"/>
                </a:lnTo>
                <a:lnTo>
                  <a:pt x="100279" y="247307"/>
                </a:lnTo>
                <a:lnTo>
                  <a:pt x="99885" y="248577"/>
                </a:lnTo>
                <a:lnTo>
                  <a:pt x="99682" y="247307"/>
                </a:lnTo>
                <a:lnTo>
                  <a:pt x="100279" y="247307"/>
                </a:lnTo>
                <a:lnTo>
                  <a:pt x="100279" y="234607"/>
                </a:lnTo>
                <a:lnTo>
                  <a:pt x="98272" y="234607"/>
                </a:lnTo>
                <a:lnTo>
                  <a:pt x="98272" y="261277"/>
                </a:lnTo>
                <a:lnTo>
                  <a:pt x="97663" y="260007"/>
                </a:lnTo>
                <a:lnTo>
                  <a:pt x="98069" y="260007"/>
                </a:lnTo>
                <a:lnTo>
                  <a:pt x="98272" y="261277"/>
                </a:lnTo>
                <a:lnTo>
                  <a:pt x="98272" y="234607"/>
                </a:lnTo>
                <a:lnTo>
                  <a:pt x="96456" y="234988"/>
                </a:lnTo>
                <a:lnTo>
                  <a:pt x="96456" y="256197"/>
                </a:lnTo>
                <a:lnTo>
                  <a:pt x="96456" y="257467"/>
                </a:lnTo>
                <a:lnTo>
                  <a:pt x="96253" y="257467"/>
                </a:lnTo>
                <a:lnTo>
                  <a:pt x="96253" y="266357"/>
                </a:lnTo>
                <a:lnTo>
                  <a:pt x="96253" y="267627"/>
                </a:lnTo>
                <a:lnTo>
                  <a:pt x="95846" y="267627"/>
                </a:lnTo>
                <a:lnTo>
                  <a:pt x="95846" y="266357"/>
                </a:lnTo>
                <a:lnTo>
                  <a:pt x="96253" y="266357"/>
                </a:lnTo>
                <a:lnTo>
                  <a:pt x="96253" y="257467"/>
                </a:lnTo>
                <a:lnTo>
                  <a:pt x="95846" y="257467"/>
                </a:lnTo>
                <a:lnTo>
                  <a:pt x="95643" y="256197"/>
                </a:lnTo>
                <a:lnTo>
                  <a:pt x="96456" y="256197"/>
                </a:lnTo>
                <a:lnTo>
                  <a:pt x="96456" y="234988"/>
                </a:lnTo>
                <a:lnTo>
                  <a:pt x="95440" y="235191"/>
                </a:lnTo>
                <a:lnTo>
                  <a:pt x="95440" y="244767"/>
                </a:lnTo>
                <a:lnTo>
                  <a:pt x="95440" y="246037"/>
                </a:lnTo>
                <a:lnTo>
                  <a:pt x="94030" y="246037"/>
                </a:lnTo>
                <a:lnTo>
                  <a:pt x="94234" y="244767"/>
                </a:lnTo>
                <a:lnTo>
                  <a:pt x="95440" y="244767"/>
                </a:lnTo>
                <a:lnTo>
                  <a:pt x="95440" y="235191"/>
                </a:lnTo>
                <a:lnTo>
                  <a:pt x="92011" y="235877"/>
                </a:lnTo>
                <a:lnTo>
                  <a:pt x="91008" y="237147"/>
                </a:lnTo>
                <a:lnTo>
                  <a:pt x="90805" y="237147"/>
                </a:lnTo>
                <a:lnTo>
                  <a:pt x="91198" y="239687"/>
                </a:lnTo>
                <a:lnTo>
                  <a:pt x="90805" y="240957"/>
                </a:lnTo>
                <a:lnTo>
                  <a:pt x="90805" y="244767"/>
                </a:lnTo>
                <a:lnTo>
                  <a:pt x="91008" y="244767"/>
                </a:lnTo>
                <a:lnTo>
                  <a:pt x="91008" y="247307"/>
                </a:lnTo>
                <a:lnTo>
                  <a:pt x="90805" y="247307"/>
                </a:lnTo>
                <a:lnTo>
                  <a:pt x="90805" y="251117"/>
                </a:lnTo>
                <a:lnTo>
                  <a:pt x="91008" y="252387"/>
                </a:lnTo>
                <a:lnTo>
                  <a:pt x="90805" y="256197"/>
                </a:lnTo>
                <a:lnTo>
                  <a:pt x="90601" y="257467"/>
                </a:lnTo>
                <a:lnTo>
                  <a:pt x="90601" y="263817"/>
                </a:lnTo>
                <a:lnTo>
                  <a:pt x="90398" y="265087"/>
                </a:lnTo>
                <a:lnTo>
                  <a:pt x="90805" y="268897"/>
                </a:lnTo>
                <a:lnTo>
                  <a:pt x="90398" y="271437"/>
                </a:lnTo>
                <a:lnTo>
                  <a:pt x="90805" y="272707"/>
                </a:lnTo>
                <a:lnTo>
                  <a:pt x="90805" y="277787"/>
                </a:lnTo>
                <a:lnTo>
                  <a:pt x="91008" y="279057"/>
                </a:lnTo>
                <a:lnTo>
                  <a:pt x="91008" y="284137"/>
                </a:lnTo>
                <a:lnTo>
                  <a:pt x="90601" y="284137"/>
                </a:lnTo>
                <a:lnTo>
                  <a:pt x="90601" y="287947"/>
                </a:lnTo>
                <a:lnTo>
                  <a:pt x="90805" y="287947"/>
                </a:lnTo>
                <a:lnTo>
                  <a:pt x="90805" y="290487"/>
                </a:lnTo>
                <a:lnTo>
                  <a:pt x="91008" y="290487"/>
                </a:lnTo>
                <a:lnTo>
                  <a:pt x="91008" y="295567"/>
                </a:lnTo>
                <a:lnTo>
                  <a:pt x="90601" y="295567"/>
                </a:lnTo>
                <a:lnTo>
                  <a:pt x="90805" y="299377"/>
                </a:lnTo>
                <a:lnTo>
                  <a:pt x="91198" y="300647"/>
                </a:lnTo>
                <a:lnTo>
                  <a:pt x="90805" y="300647"/>
                </a:lnTo>
                <a:lnTo>
                  <a:pt x="90805" y="309537"/>
                </a:lnTo>
                <a:lnTo>
                  <a:pt x="91008" y="309537"/>
                </a:lnTo>
                <a:lnTo>
                  <a:pt x="91008" y="314617"/>
                </a:lnTo>
                <a:lnTo>
                  <a:pt x="90601" y="318427"/>
                </a:lnTo>
                <a:lnTo>
                  <a:pt x="90805" y="318427"/>
                </a:lnTo>
                <a:lnTo>
                  <a:pt x="90601" y="322237"/>
                </a:lnTo>
                <a:lnTo>
                  <a:pt x="90398" y="322237"/>
                </a:lnTo>
                <a:lnTo>
                  <a:pt x="91008" y="323507"/>
                </a:lnTo>
                <a:lnTo>
                  <a:pt x="90601" y="324777"/>
                </a:lnTo>
                <a:lnTo>
                  <a:pt x="90805" y="328587"/>
                </a:lnTo>
                <a:lnTo>
                  <a:pt x="90601" y="329857"/>
                </a:lnTo>
                <a:lnTo>
                  <a:pt x="90601" y="331127"/>
                </a:lnTo>
                <a:lnTo>
                  <a:pt x="90398" y="331127"/>
                </a:lnTo>
                <a:lnTo>
                  <a:pt x="90398" y="333667"/>
                </a:lnTo>
                <a:lnTo>
                  <a:pt x="90601" y="333667"/>
                </a:lnTo>
                <a:lnTo>
                  <a:pt x="90601" y="336207"/>
                </a:lnTo>
                <a:lnTo>
                  <a:pt x="90805" y="336207"/>
                </a:lnTo>
                <a:lnTo>
                  <a:pt x="90805" y="338747"/>
                </a:lnTo>
                <a:lnTo>
                  <a:pt x="91008" y="338747"/>
                </a:lnTo>
                <a:lnTo>
                  <a:pt x="91008" y="347637"/>
                </a:lnTo>
                <a:lnTo>
                  <a:pt x="90601" y="350177"/>
                </a:lnTo>
                <a:lnTo>
                  <a:pt x="90601" y="356527"/>
                </a:lnTo>
                <a:lnTo>
                  <a:pt x="90805" y="357797"/>
                </a:lnTo>
                <a:lnTo>
                  <a:pt x="90805" y="361607"/>
                </a:lnTo>
                <a:lnTo>
                  <a:pt x="90398" y="364147"/>
                </a:lnTo>
                <a:lnTo>
                  <a:pt x="90601" y="365417"/>
                </a:lnTo>
                <a:lnTo>
                  <a:pt x="91198" y="366687"/>
                </a:lnTo>
                <a:lnTo>
                  <a:pt x="90805" y="370497"/>
                </a:lnTo>
                <a:lnTo>
                  <a:pt x="90805" y="373037"/>
                </a:lnTo>
                <a:lnTo>
                  <a:pt x="91008" y="374307"/>
                </a:lnTo>
                <a:lnTo>
                  <a:pt x="91008" y="378117"/>
                </a:lnTo>
                <a:lnTo>
                  <a:pt x="90805" y="378117"/>
                </a:lnTo>
                <a:lnTo>
                  <a:pt x="91198" y="379387"/>
                </a:lnTo>
                <a:lnTo>
                  <a:pt x="93637" y="380657"/>
                </a:lnTo>
                <a:lnTo>
                  <a:pt x="101092" y="380657"/>
                </a:lnTo>
                <a:lnTo>
                  <a:pt x="100888" y="379387"/>
                </a:lnTo>
                <a:lnTo>
                  <a:pt x="101904" y="379387"/>
                </a:lnTo>
                <a:lnTo>
                  <a:pt x="101498" y="380657"/>
                </a:lnTo>
                <a:lnTo>
                  <a:pt x="154762" y="380657"/>
                </a:lnTo>
                <a:lnTo>
                  <a:pt x="155663" y="379387"/>
                </a:lnTo>
                <a:lnTo>
                  <a:pt x="156578" y="378117"/>
                </a:lnTo>
                <a:lnTo>
                  <a:pt x="156781" y="378117"/>
                </a:lnTo>
                <a:lnTo>
                  <a:pt x="156781" y="375577"/>
                </a:lnTo>
                <a:lnTo>
                  <a:pt x="156781" y="374307"/>
                </a:lnTo>
                <a:lnTo>
                  <a:pt x="156781" y="373037"/>
                </a:lnTo>
                <a:lnTo>
                  <a:pt x="156781" y="367957"/>
                </a:lnTo>
                <a:lnTo>
                  <a:pt x="156984" y="366687"/>
                </a:lnTo>
                <a:close/>
              </a:path>
              <a:path w="1072515" h="382905">
                <a:moveTo>
                  <a:pt x="189268" y="291693"/>
                </a:moveTo>
                <a:lnTo>
                  <a:pt x="188861" y="291477"/>
                </a:lnTo>
                <a:lnTo>
                  <a:pt x="188455" y="292087"/>
                </a:lnTo>
                <a:lnTo>
                  <a:pt x="189268" y="291693"/>
                </a:lnTo>
                <a:close/>
              </a:path>
              <a:path w="1072515" h="382905">
                <a:moveTo>
                  <a:pt x="220941" y="247840"/>
                </a:moveTo>
                <a:lnTo>
                  <a:pt x="220535" y="247840"/>
                </a:lnTo>
                <a:lnTo>
                  <a:pt x="220941" y="249110"/>
                </a:lnTo>
                <a:lnTo>
                  <a:pt x="220941" y="247840"/>
                </a:lnTo>
                <a:close/>
              </a:path>
              <a:path w="1072515" h="382905">
                <a:moveTo>
                  <a:pt x="240715" y="344360"/>
                </a:moveTo>
                <a:lnTo>
                  <a:pt x="240512" y="344360"/>
                </a:lnTo>
                <a:lnTo>
                  <a:pt x="240512" y="343090"/>
                </a:lnTo>
                <a:lnTo>
                  <a:pt x="240512" y="340550"/>
                </a:lnTo>
                <a:lnTo>
                  <a:pt x="240309" y="340550"/>
                </a:lnTo>
                <a:lnTo>
                  <a:pt x="240106" y="336740"/>
                </a:lnTo>
                <a:lnTo>
                  <a:pt x="239699" y="335356"/>
                </a:lnTo>
                <a:lnTo>
                  <a:pt x="239699" y="339280"/>
                </a:lnTo>
                <a:lnTo>
                  <a:pt x="239090" y="340550"/>
                </a:lnTo>
                <a:lnTo>
                  <a:pt x="238696" y="340550"/>
                </a:lnTo>
                <a:lnTo>
                  <a:pt x="239293" y="339280"/>
                </a:lnTo>
                <a:lnTo>
                  <a:pt x="239699" y="339280"/>
                </a:lnTo>
                <a:lnTo>
                  <a:pt x="239699" y="335356"/>
                </a:lnTo>
                <a:lnTo>
                  <a:pt x="238620" y="331660"/>
                </a:lnTo>
                <a:lnTo>
                  <a:pt x="237883" y="329120"/>
                </a:lnTo>
                <a:lnTo>
                  <a:pt x="237286" y="327875"/>
                </a:lnTo>
                <a:lnTo>
                  <a:pt x="237286" y="340550"/>
                </a:lnTo>
                <a:lnTo>
                  <a:pt x="236880" y="341820"/>
                </a:lnTo>
                <a:lnTo>
                  <a:pt x="237083" y="340550"/>
                </a:lnTo>
                <a:lnTo>
                  <a:pt x="237286" y="340550"/>
                </a:lnTo>
                <a:lnTo>
                  <a:pt x="237286" y="327875"/>
                </a:lnTo>
                <a:lnTo>
                  <a:pt x="236677" y="326580"/>
                </a:lnTo>
                <a:lnTo>
                  <a:pt x="236474" y="326199"/>
                </a:lnTo>
                <a:lnTo>
                  <a:pt x="236474" y="363410"/>
                </a:lnTo>
                <a:lnTo>
                  <a:pt x="235064" y="363410"/>
                </a:lnTo>
                <a:lnTo>
                  <a:pt x="234251" y="364680"/>
                </a:lnTo>
                <a:lnTo>
                  <a:pt x="233857" y="363410"/>
                </a:lnTo>
                <a:lnTo>
                  <a:pt x="235064" y="363410"/>
                </a:lnTo>
                <a:lnTo>
                  <a:pt x="235673" y="362140"/>
                </a:lnTo>
                <a:lnTo>
                  <a:pt x="236067" y="362140"/>
                </a:lnTo>
                <a:lnTo>
                  <a:pt x="236474" y="363410"/>
                </a:lnTo>
                <a:lnTo>
                  <a:pt x="236474" y="326199"/>
                </a:lnTo>
                <a:lnTo>
                  <a:pt x="234861" y="323164"/>
                </a:lnTo>
                <a:lnTo>
                  <a:pt x="234861" y="344360"/>
                </a:lnTo>
                <a:lnTo>
                  <a:pt x="234251" y="345630"/>
                </a:lnTo>
                <a:lnTo>
                  <a:pt x="233654" y="345630"/>
                </a:lnTo>
                <a:lnTo>
                  <a:pt x="233654" y="348170"/>
                </a:lnTo>
                <a:lnTo>
                  <a:pt x="232448" y="348170"/>
                </a:lnTo>
                <a:lnTo>
                  <a:pt x="233451" y="346900"/>
                </a:lnTo>
                <a:lnTo>
                  <a:pt x="233654" y="348170"/>
                </a:lnTo>
                <a:lnTo>
                  <a:pt x="233654" y="345630"/>
                </a:lnTo>
                <a:lnTo>
                  <a:pt x="232638" y="345630"/>
                </a:lnTo>
                <a:lnTo>
                  <a:pt x="234251" y="344360"/>
                </a:lnTo>
                <a:lnTo>
                  <a:pt x="234861" y="344360"/>
                </a:lnTo>
                <a:lnTo>
                  <a:pt x="234861" y="323164"/>
                </a:lnTo>
                <a:lnTo>
                  <a:pt x="234657" y="322770"/>
                </a:lnTo>
                <a:lnTo>
                  <a:pt x="234657" y="341820"/>
                </a:lnTo>
                <a:lnTo>
                  <a:pt x="234061" y="341820"/>
                </a:lnTo>
                <a:lnTo>
                  <a:pt x="234251" y="340550"/>
                </a:lnTo>
                <a:lnTo>
                  <a:pt x="234657" y="341820"/>
                </a:lnTo>
                <a:lnTo>
                  <a:pt x="234657" y="322770"/>
                </a:lnTo>
                <a:lnTo>
                  <a:pt x="233908" y="321500"/>
                </a:lnTo>
                <a:lnTo>
                  <a:pt x="233248" y="320382"/>
                </a:lnTo>
                <a:lnTo>
                  <a:pt x="233248" y="331660"/>
                </a:lnTo>
                <a:lnTo>
                  <a:pt x="233248" y="332930"/>
                </a:lnTo>
                <a:lnTo>
                  <a:pt x="232448" y="332930"/>
                </a:lnTo>
                <a:lnTo>
                  <a:pt x="232448" y="344360"/>
                </a:lnTo>
                <a:lnTo>
                  <a:pt x="231432" y="345630"/>
                </a:lnTo>
                <a:lnTo>
                  <a:pt x="231228" y="345630"/>
                </a:lnTo>
                <a:lnTo>
                  <a:pt x="232041" y="346900"/>
                </a:lnTo>
                <a:lnTo>
                  <a:pt x="231838" y="346900"/>
                </a:lnTo>
                <a:lnTo>
                  <a:pt x="231838" y="348170"/>
                </a:lnTo>
                <a:lnTo>
                  <a:pt x="231838" y="351980"/>
                </a:lnTo>
                <a:lnTo>
                  <a:pt x="231838" y="353250"/>
                </a:lnTo>
                <a:lnTo>
                  <a:pt x="231025" y="353250"/>
                </a:lnTo>
                <a:lnTo>
                  <a:pt x="231432" y="351980"/>
                </a:lnTo>
                <a:lnTo>
                  <a:pt x="231838" y="351980"/>
                </a:lnTo>
                <a:lnTo>
                  <a:pt x="231838" y="348170"/>
                </a:lnTo>
                <a:lnTo>
                  <a:pt x="231025" y="349440"/>
                </a:lnTo>
                <a:lnTo>
                  <a:pt x="230619" y="349440"/>
                </a:lnTo>
                <a:lnTo>
                  <a:pt x="230619" y="350710"/>
                </a:lnTo>
                <a:lnTo>
                  <a:pt x="230619" y="359600"/>
                </a:lnTo>
                <a:lnTo>
                  <a:pt x="230009" y="359600"/>
                </a:lnTo>
                <a:lnTo>
                  <a:pt x="230009" y="360870"/>
                </a:lnTo>
                <a:lnTo>
                  <a:pt x="230009" y="362140"/>
                </a:lnTo>
                <a:lnTo>
                  <a:pt x="230009" y="364680"/>
                </a:lnTo>
                <a:lnTo>
                  <a:pt x="228206" y="364680"/>
                </a:lnTo>
                <a:lnTo>
                  <a:pt x="228803" y="363410"/>
                </a:lnTo>
                <a:lnTo>
                  <a:pt x="229616" y="363410"/>
                </a:lnTo>
                <a:lnTo>
                  <a:pt x="230009" y="364680"/>
                </a:lnTo>
                <a:lnTo>
                  <a:pt x="230009" y="362140"/>
                </a:lnTo>
                <a:lnTo>
                  <a:pt x="228803" y="360870"/>
                </a:lnTo>
                <a:lnTo>
                  <a:pt x="228003" y="360870"/>
                </a:lnTo>
                <a:lnTo>
                  <a:pt x="228003" y="362140"/>
                </a:lnTo>
                <a:lnTo>
                  <a:pt x="227799" y="363410"/>
                </a:lnTo>
                <a:lnTo>
                  <a:pt x="226987" y="362140"/>
                </a:lnTo>
                <a:lnTo>
                  <a:pt x="225983" y="361086"/>
                </a:lnTo>
                <a:lnTo>
                  <a:pt x="225983" y="365950"/>
                </a:lnTo>
                <a:lnTo>
                  <a:pt x="225171" y="365950"/>
                </a:lnTo>
                <a:lnTo>
                  <a:pt x="225171" y="369760"/>
                </a:lnTo>
                <a:lnTo>
                  <a:pt x="224167" y="369760"/>
                </a:lnTo>
                <a:lnTo>
                  <a:pt x="224370" y="368490"/>
                </a:lnTo>
                <a:lnTo>
                  <a:pt x="224980" y="368490"/>
                </a:lnTo>
                <a:lnTo>
                  <a:pt x="225171" y="369760"/>
                </a:lnTo>
                <a:lnTo>
                  <a:pt x="225171" y="365950"/>
                </a:lnTo>
                <a:lnTo>
                  <a:pt x="224574" y="365950"/>
                </a:lnTo>
                <a:lnTo>
                  <a:pt x="225171" y="364680"/>
                </a:lnTo>
                <a:lnTo>
                  <a:pt x="225983" y="365950"/>
                </a:lnTo>
                <a:lnTo>
                  <a:pt x="225983" y="361086"/>
                </a:lnTo>
                <a:lnTo>
                  <a:pt x="225780" y="360870"/>
                </a:lnTo>
                <a:lnTo>
                  <a:pt x="225171" y="360870"/>
                </a:lnTo>
                <a:lnTo>
                  <a:pt x="225171" y="359600"/>
                </a:lnTo>
                <a:lnTo>
                  <a:pt x="225780" y="359600"/>
                </a:lnTo>
                <a:lnTo>
                  <a:pt x="225780" y="360870"/>
                </a:lnTo>
                <a:lnTo>
                  <a:pt x="227190" y="360870"/>
                </a:lnTo>
                <a:lnTo>
                  <a:pt x="228003" y="362140"/>
                </a:lnTo>
                <a:lnTo>
                  <a:pt x="228003" y="360870"/>
                </a:lnTo>
                <a:lnTo>
                  <a:pt x="228600" y="359600"/>
                </a:lnTo>
                <a:lnTo>
                  <a:pt x="229616" y="360870"/>
                </a:lnTo>
                <a:lnTo>
                  <a:pt x="230009" y="360870"/>
                </a:lnTo>
                <a:lnTo>
                  <a:pt x="230009" y="359600"/>
                </a:lnTo>
                <a:lnTo>
                  <a:pt x="229616" y="359600"/>
                </a:lnTo>
                <a:lnTo>
                  <a:pt x="229209" y="357060"/>
                </a:lnTo>
                <a:lnTo>
                  <a:pt x="230009" y="357060"/>
                </a:lnTo>
                <a:lnTo>
                  <a:pt x="230619" y="359600"/>
                </a:lnTo>
                <a:lnTo>
                  <a:pt x="230619" y="350710"/>
                </a:lnTo>
                <a:lnTo>
                  <a:pt x="230416" y="351980"/>
                </a:lnTo>
                <a:lnTo>
                  <a:pt x="230009" y="351980"/>
                </a:lnTo>
                <a:lnTo>
                  <a:pt x="230009" y="350710"/>
                </a:lnTo>
                <a:lnTo>
                  <a:pt x="230619" y="350710"/>
                </a:lnTo>
                <a:lnTo>
                  <a:pt x="230619" y="349440"/>
                </a:lnTo>
                <a:lnTo>
                  <a:pt x="230009" y="349440"/>
                </a:lnTo>
                <a:lnTo>
                  <a:pt x="230009" y="348170"/>
                </a:lnTo>
                <a:lnTo>
                  <a:pt x="231838" y="348170"/>
                </a:lnTo>
                <a:lnTo>
                  <a:pt x="231838" y="346900"/>
                </a:lnTo>
                <a:lnTo>
                  <a:pt x="230212" y="346900"/>
                </a:lnTo>
                <a:lnTo>
                  <a:pt x="230212" y="345630"/>
                </a:lnTo>
                <a:lnTo>
                  <a:pt x="231025" y="344360"/>
                </a:lnTo>
                <a:lnTo>
                  <a:pt x="232448" y="344360"/>
                </a:lnTo>
                <a:lnTo>
                  <a:pt x="232448" y="332930"/>
                </a:lnTo>
                <a:lnTo>
                  <a:pt x="232041" y="331660"/>
                </a:lnTo>
                <a:lnTo>
                  <a:pt x="232041" y="343090"/>
                </a:lnTo>
                <a:lnTo>
                  <a:pt x="231635" y="343090"/>
                </a:lnTo>
                <a:lnTo>
                  <a:pt x="229616" y="341947"/>
                </a:lnTo>
                <a:lnTo>
                  <a:pt x="229616" y="349440"/>
                </a:lnTo>
                <a:lnTo>
                  <a:pt x="228803" y="350469"/>
                </a:lnTo>
                <a:lnTo>
                  <a:pt x="228803" y="353250"/>
                </a:lnTo>
                <a:lnTo>
                  <a:pt x="228600" y="353250"/>
                </a:lnTo>
                <a:lnTo>
                  <a:pt x="228600" y="355790"/>
                </a:lnTo>
                <a:lnTo>
                  <a:pt x="228600" y="357060"/>
                </a:lnTo>
                <a:lnTo>
                  <a:pt x="227393" y="357060"/>
                </a:lnTo>
                <a:lnTo>
                  <a:pt x="227190" y="355790"/>
                </a:lnTo>
                <a:lnTo>
                  <a:pt x="226783" y="355790"/>
                </a:lnTo>
                <a:lnTo>
                  <a:pt x="227596" y="354520"/>
                </a:lnTo>
                <a:lnTo>
                  <a:pt x="228600" y="355790"/>
                </a:lnTo>
                <a:lnTo>
                  <a:pt x="228600" y="353250"/>
                </a:lnTo>
                <a:lnTo>
                  <a:pt x="228396" y="353250"/>
                </a:lnTo>
                <a:lnTo>
                  <a:pt x="228003" y="351980"/>
                </a:lnTo>
                <a:lnTo>
                  <a:pt x="228803" y="353250"/>
                </a:lnTo>
                <a:lnTo>
                  <a:pt x="228803" y="350469"/>
                </a:lnTo>
                <a:lnTo>
                  <a:pt x="227596" y="351980"/>
                </a:lnTo>
                <a:lnTo>
                  <a:pt x="226783" y="350710"/>
                </a:lnTo>
                <a:lnTo>
                  <a:pt x="226593" y="350710"/>
                </a:lnTo>
                <a:lnTo>
                  <a:pt x="226593" y="353250"/>
                </a:lnTo>
                <a:lnTo>
                  <a:pt x="225780" y="354520"/>
                </a:lnTo>
                <a:lnTo>
                  <a:pt x="226390" y="355790"/>
                </a:lnTo>
                <a:lnTo>
                  <a:pt x="225374" y="355790"/>
                </a:lnTo>
                <a:lnTo>
                  <a:pt x="225780" y="354520"/>
                </a:lnTo>
                <a:lnTo>
                  <a:pt x="225374" y="353250"/>
                </a:lnTo>
                <a:lnTo>
                  <a:pt x="225577" y="353250"/>
                </a:lnTo>
                <a:lnTo>
                  <a:pt x="225780" y="351980"/>
                </a:lnTo>
                <a:lnTo>
                  <a:pt x="226390" y="353250"/>
                </a:lnTo>
                <a:lnTo>
                  <a:pt x="226593" y="353250"/>
                </a:lnTo>
                <a:lnTo>
                  <a:pt x="226593" y="350710"/>
                </a:lnTo>
                <a:lnTo>
                  <a:pt x="225983" y="350710"/>
                </a:lnTo>
                <a:lnTo>
                  <a:pt x="225780" y="349440"/>
                </a:lnTo>
                <a:lnTo>
                  <a:pt x="226187" y="349440"/>
                </a:lnTo>
                <a:lnTo>
                  <a:pt x="224980" y="348170"/>
                </a:lnTo>
                <a:lnTo>
                  <a:pt x="226593" y="348170"/>
                </a:lnTo>
                <a:lnTo>
                  <a:pt x="226187" y="349440"/>
                </a:lnTo>
                <a:lnTo>
                  <a:pt x="226593" y="350710"/>
                </a:lnTo>
                <a:lnTo>
                  <a:pt x="229209" y="349440"/>
                </a:lnTo>
                <a:lnTo>
                  <a:pt x="229616" y="349440"/>
                </a:lnTo>
                <a:lnTo>
                  <a:pt x="229616" y="341947"/>
                </a:lnTo>
                <a:lnTo>
                  <a:pt x="229412" y="341820"/>
                </a:lnTo>
                <a:lnTo>
                  <a:pt x="229412" y="345630"/>
                </a:lnTo>
                <a:lnTo>
                  <a:pt x="228803" y="346900"/>
                </a:lnTo>
                <a:lnTo>
                  <a:pt x="228206" y="346900"/>
                </a:lnTo>
                <a:lnTo>
                  <a:pt x="228206" y="348170"/>
                </a:lnTo>
                <a:lnTo>
                  <a:pt x="228003" y="349440"/>
                </a:lnTo>
                <a:lnTo>
                  <a:pt x="227799" y="348170"/>
                </a:lnTo>
                <a:lnTo>
                  <a:pt x="228206" y="348170"/>
                </a:lnTo>
                <a:lnTo>
                  <a:pt x="228206" y="346900"/>
                </a:lnTo>
                <a:lnTo>
                  <a:pt x="227596" y="346900"/>
                </a:lnTo>
                <a:lnTo>
                  <a:pt x="226783" y="345630"/>
                </a:lnTo>
                <a:lnTo>
                  <a:pt x="227393" y="344360"/>
                </a:lnTo>
                <a:lnTo>
                  <a:pt x="228206" y="344360"/>
                </a:lnTo>
                <a:lnTo>
                  <a:pt x="227799" y="345630"/>
                </a:lnTo>
                <a:lnTo>
                  <a:pt x="229412" y="345630"/>
                </a:lnTo>
                <a:lnTo>
                  <a:pt x="229412" y="341820"/>
                </a:lnTo>
                <a:lnTo>
                  <a:pt x="231432" y="341820"/>
                </a:lnTo>
                <a:lnTo>
                  <a:pt x="232041" y="343090"/>
                </a:lnTo>
                <a:lnTo>
                  <a:pt x="232041" y="331660"/>
                </a:lnTo>
                <a:lnTo>
                  <a:pt x="233248" y="331660"/>
                </a:lnTo>
                <a:lnTo>
                  <a:pt x="233248" y="320382"/>
                </a:lnTo>
                <a:lnTo>
                  <a:pt x="231660" y="317690"/>
                </a:lnTo>
                <a:lnTo>
                  <a:pt x="230911" y="316420"/>
                </a:lnTo>
                <a:lnTo>
                  <a:pt x="230619" y="315937"/>
                </a:lnTo>
                <a:lnTo>
                  <a:pt x="230619" y="332930"/>
                </a:lnTo>
                <a:lnTo>
                  <a:pt x="230212" y="334200"/>
                </a:lnTo>
                <a:lnTo>
                  <a:pt x="230619" y="335470"/>
                </a:lnTo>
                <a:lnTo>
                  <a:pt x="230009" y="335470"/>
                </a:lnTo>
                <a:lnTo>
                  <a:pt x="230212" y="334200"/>
                </a:lnTo>
                <a:lnTo>
                  <a:pt x="229819" y="334200"/>
                </a:lnTo>
                <a:lnTo>
                  <a:pt x="229819" y="339280"/>
                </a:lnTo>
                <a:lnTo>
                  <a:pt x="229412" y="340550"/>
                </a:lnTo>
                <a:lnTo>
                  <a:pt x="229006" y="340550"/>
                </a:lnTo>
                <a:lnTo>
                  <a:pt x="229209" y="341820"/>
                </a:lnTo>
                <a:lnTo>
                  <a:pt x="228396" y="341820"/>
                </a:lnTo>
                <a:lnTo>
                  <a:pt x="227799" y="340550"/>
                </a:lnTo>
                <a:lnTo>
                  <a:pt x="229006" y="340550"/>
                </a:lnTo>
                <a:lnTo>
                  <a:pt x="229006" y="339280"/>
                </a:lnTo>
                <a:lnTo>
                  <a:pt x="229819" y="339280"/>
                </a:lnTo>
                <a:lnTo>
                  <a:pt x="229819" y="334200"/>
                </a:lnTo>
                <a:lnTo>
                  <a:pt x="230619" y="332930"/>
                </a:lnTo>
                <a:lnTo>
                  <a:pt x="230619" y="315937"/>
                </a:lnTo>
                <a:lnTo>
                  <a:pt x="229616" y="314236"/>
                </a:lnTo>
                <a:lnTo>
                  <a:pt x="229616" y="316420"/>
                </a:lnTo>
                <a:lnTo>
                  <a:pt x="229412" y="316420"/>
                </a:lnTo>
                <a:lnTo>
                  <a:pt x="229412" y="332930"/>
                </a:lnTo>
                <a:lnTo>
                  <a:pt x="229209" y="333248"/>
                </a:lnTo>
                <a:lnTo>
                  <a:pt x="229209" y="338010"/>
                </a:lnTo>
                <a:lnTo>
                  <a:pt x="228396" y="339280"/>
                </a:lnTo>
                <a:lnTo>
                  <a:pt x="227393" y="339280"/>
                </a:lnTo>
                <a:lnTo>
                  <a:pt x="227190" y="338010"/>
                </a:lnTo>
                <a:lnTo>
                  <a:pt x="229209" y="338010"/>
                </a:lnTo>
                <a:lnTo>
                  <a:pt x="229209" y="333248"/>
                </a:lnTo>
                <a:lnTo>
                  <a:pt x="229006" y="333565"/>
                </a:lnTo>
                <a:lnTo>
                  <a:pt x="229006" y="335470"/>
                </a:lnTo>
                <a:lnTo>
                  <a:pt x="229006" y="336740"/>
                </a:lnTo>
                <a:lnTo>
                  <a:pt x="228206" y="336740"/>
                </a:lnTo>
                <a:lnTo>
                  <a:pt x="228600" y="335470"/>
                </a:lnTo>
                <a:lnTo>
                  <a:pt x="229006" y="335470"/>
                </a:lnTo>
                <a:lnTo>
                  <a:pt x="229006" y="333565"/>
                </a:lnTo>
                <a:lnTo>
                  <a:pt x="228600" y="334200"/>
                </a:lnTo>
                <a:lnTo>
                  <a:pt x="228206" y="334200"/>
                </a:lnTo>
                <a:lnTo>
                  <a:pt x="228206" y="335470"/>
                </a:lnTo>
                <a:lnTo>
                  <a:pt x="227393" y="335470"/>
                </a:lnTo>
                <a:lnTo>
                  <a:pt x="227799" y="334200"/>
                </a:lnTo>
                <a:lnTo>
                  <a:pt x="228206" y="335470"/>
                </a:lnTo>
                <a:lnTo>
                  <a:pt x="228206" y="334200"/>
                </a:lnTo>
                <a:lnTo>
                  <a:pt x="228003" y="334200"/>
                </a:lnTo>
                <a:lnTo>
                  <a:pt x="227799" y="332930"/>
                </a:lnTo>
                <a:lnTo>
                  <a:pt x="228003" y="331660"/>
                </a:lnTo>
                <a:lnTo>
                  <a:pt x="229006" y="331660"/>
                </a:lnTo>
                <a:lnTo>
                  <a:pt x="229412" y="332930"/>
                </a:lnTo>
                <a:lnTo>
                  <a:pt x="229412" y="316420"/>
                </a:lnTo>
                <a:lnTo>
                  <a:pt x="229209" y="316420"/>
                </a:lnTo>
                <a:lnTo>
                  <a:pt x="229209" y="315150"/>
                </a:lnTo>
                <a:lnTo>
                  <a:pt x="229616" y="316420"/>
                </a:lnTo>
                <a:lnTo>
                  <a:pt x="229616" y="314236"/>
                </a:lnTo>
                <a:lnTo>
                  <a:pt x="229412" y="313880"/>
                </a:lnTo>
                <a:lnTo>
                  <a:pt x="228206" y="312204"/>
                </a:lnTo>
                <a:lnTo>
                  <a:pt x="228206" y="329120"/>
                </a:lnTo>
                <a:lnTo>
                  <a:pt x="228003" y="330390"/>
                </a:lnTo>
                <a:lnTo>
                  <a:pt x="227799" y="330390"/>
                </a:lnTo>
                <a:lnTo>
                  <a:pt x="227799" y="329120"/>
                </a:lnTo>
                <a:lnTo>
                  <a:pt x="228206" y="329120"/>
                </a:lnTo>
                <a:lnTo>
                  <a:pt x="228206" y="312204"/>
                </a:lnTo>
                <a:lnTo>
                  <a:pt x="227596" y="311340"/>
                </a:lnTo>
                <a:lnTo>
                  <a:pt x="226593" y="311340"/>
                </a:lnTo>
                <a:lnTo>
                  <a:pt x="226593" y="339280"/>
                </a:lnTo>
                <a:lnTo>
                  <a:pt x="226593" y="340550"/>
                </a:lnTo>
                <a:lnTo>
                  <a:pt x="225374" y="340550"/>
                </a:lnTo>
                <a:lnTo>
                  <a:pt x="225577" y="339280"/>
                </a:lnTo>
                <a:lnTo>
                  <a:pt x="226593" y="339280"/>
                </a:lnTo>
                <a:lnTo>
                  <a:pt x="226593" y="311340"/>
                </a:lnTo>
                <a:lnTo>
                  <a:pt x="226390" y="311340"/>
                </a:lnTo>
                <a:lnTo>
                  <a:pt x="226187" y="310921"/>
                </a:lnTo>
                <a:lnTo>
                  <a:pt x="226187" y="326580"/>
                </a:lnTo>
                <a:lnTo>
                  <a:pt x="226187" y="334200"/>
                </a:lnTo>
                <a:lnTo>
                  <a:pt x="225983" y="335470"/>
                </a:lnTo>
                <a:lnTo>
                  <a:pt x="225374" y="335470"/>
                </a:lnTo>
                <a:lnTo>
                  <a:pt x="225780" y="334200"/>
                </a:lnTo>
                <a:lnTo>
                  <a:pt x="226187" y="334200"/>
                </a:lnTo>
                <a:lnTo>
                  <a:pt x="226187" y="326580"/>
                </a:lnTo>
                <a:lnTo>
                  <a:pt x="225780" y="326580"/>
                </a:lnTo>
                <a:lnTo>
                  <a:pt x="225780" y="331660"/>
                </a:lnTo>
                <a:lnTo>
                  <a:pt x="224777" y="332727"/>
                </a:lnTo>
                <a:lnTo>
                  <a:pt x="224777" y="336740"/>
                </a:lnTo>
                <a:lnTo>
                  <a:pt x="224777" y="338010"/>
                </a:lnTo>
                <a:lnTo>
                  <a:pt x="224370" y="338010"/>
                </a:lnTo>
                <a:lnTo>
                  <a:pt x="224370" y="360870"/>
                </a:lnTo>
                <a:lnTo>
                  <a:pt x="224167" y="362140"/>
                </a:lnTo>
                <a:lnTo>
                  <a:pt x="223367" y="362140"/>
                </a:lnTo>
                <a:lnTo>
                  <a:pt x="223367" y="365950"/>
                </a:lnTo>
                <a:lnTo>
                  <a:pt x="222148" y="365950"/>
                </a:lnTo>
                <a:lnTo>
                  <a:pt x="222148" y="369760"/>
                </a:lnTo>
                <a:lnTo>
                  <a:pt x="222148" y="371030"/>
                </a:lnTo>
                <a:lnTo>
                  <a:pt x="220738" y="371030"/>
                </a:lnTo>
                <a:lnTo>
                  <a:pt x="221335" y="369760"/>
                </a:lnTo>
                <a:lnTo>
                  <a:pt x="222148" y="369760"/>
                </a:lnTo>
                <a:lnTo>
                  <a:pt x="222148" y="365950"/>
                </a:lnTo>
                <a:lnTo>
                  <a:pt x="220535" y="365950"/>
                </a:lnTo>
                <a:lnTo>
                  <a:pt x="221538" y="364680"/>
                </a:lnTo>
                <a:lnTo>
                  <a:pt x="221945" y="364680"/>
                </a:lnTo>
                <a:lnTo>
                  <a:pt x="222351" y="363410"/>
                </a:lnTo>
                <a:lnTo>
                  <a:pt x="223367" y="365950"/>
                </a:lnTo>
                <a:lnTo>
                  <a:pt x="223367" y="362140"/>
                </a:lnTo>
                <a:lnTo>
                  <a:pt x="223558" y="360870"/>
                </a:lnTo>
                <a:lnTo>
                  <a:pt x="224370" y="360870"/>
                </a:lnTo>
                <a:lnTo>
                  <a:pt x="224370" y="338010"/>
                </a:lnTo>
                <a:lnTo>
                  <a:pt x="224167" y="338010"/>
                </a:lnTo>
                <a:lnTo>
                  <a:pt x="224167" y="345630"/>
                </a:lnTo>
                <a:lnTo>
                  <a:pt x="223761" y="345630"/>
                </a:lnTo>
                <a:lnTo>
                  <a:pt x="223761" y="357060"/>
                </a:lnTo>
                <a:lnTo>
                  <a:pt x="223151" y="358330"/>
                </a:lnTo>
                <a:lnTo>
                  <a:pt x="222351" y="358330"/>
                </a:lnTo>
                <a:lnTo>
                  <a:pt x="222948" y="357060"/>
                </a:lnTo>
                <a:lnTo>
                  <a:pt x="223761" y="357060"/>
                </a:lnTo>
                <a:lnTo>
                  <a:pt x="223761" y="345630"/>
                </a:lnTo>
                <a:lnTo>
                  <a:pt x="223558" y="345630"/>
                </a:lnTo>
                <a:lnTo>
                  <a:pt x="223558" y="351980"/>
                </a:lnTo>
                <a:lnTo>
                  <a:pt x="223558" y="354520"/>
                </a:lnTo>
                <a:lnTo>
                  <a:pt x="222758" y="355790"/>
                </a:lnTo>
                <a:lnTo>
                  <a:pt x="221945" y="355790"/>
                </a:lnTo>
                <a:lnTo>
                  <a:pt x="221335" y="354520"/>
                </a:lnTo>
                <a:lnTo>
                  <a:pt x="223558" y="354520"/>
                </a:lnTo>
                <a:lnTo>
                  <a:pt x="223558" y="351980"/>
                </a:lnTo>
                <a:lnTo>
                  <a:pt x="222758" y="353250"/>
                </a:lnTo>
                <a:lnTo>
                  <a:pt x="221945" y="353250"/>
                </a:lnTo>
                <a:lnTo>
                  <a:pt x="223151" y="351980"/>
                </a:lnTo>
                <a:lnTo>
                  <a:pt x="223558" y="351980"/>
                </a:lnTo>
                <a:lnTo>
                  <a:pt x="223558" y="345630"/>
                </a:lnTo>
                <a:lnTo>
                  <a:pt x="223367" y="345630"/>
                </a:lnTo>
                <a:lnTo>
                  <a:pt x="222758" y="344360"/>
                </a:lnTo>
                <a:lnTo>
                  <a:pt x="223761" y="344360"/>
                </a:lnTo>
                <a:lnTo>
                  <a:pt x="224167" y="345630"/>
                </a:lnTo>
                <a:lnTo>
                  <a:pt x="224167" y="338010"/>
                </a:lnTo>
                <a:lnTo>
                  <a:pt x="223964" y="338010"/>
                </a:lnTo>
                <a:lnTo>
                  <a:pt x="223964" y="339280"/>
                </a:lnTo>
                <a:lnTo>
                  <a:pt x="221945" y="339280"/>
                </a:lnTo>
                <a:lnTo>
                  <a:pt x="222351" y="338010"/>
                </a:lnTo>
                <a:lnTo>
                  <a:pt x="223964" y="339280"/>
                </a:lnTo>
                <a:lnTo>
                  <a:pt x="223964" y="338010"/>
                </a:lnTo>
                <a:lnTo>
                  <a:pt x="223558" y="336740"/>
                </a:lnTo>
                <a:lnTo>
                  <a:pt x="224777" y="336740"/>
                </a:lnTo>
                <a:lnTo>
                  <a:pt x="224777" y="332727"/>
                </a:lnTo>
                <a:lnTo>
                  <a:pt x="224574" y="332930"/>
                </a:lnTo>
                <a:lnTo>
                  <a:pt x="223367" y="332930"/>
                </a:lnTo>
                <a:lnTo>
                  <a:pt x="222948" y="334200"/>
                </a:lnTo>
                <a:lnTo>
                  <a:pt x="221742" y="333260"/>
                </a:lnTo>
                <a:lnTo>
                  <a:pt x="221742" y="351980"/>
                </a:lnTo>
                <a:lnTo>
                  <a:pt x="221145" y="351980"/>
                </a:lnTo>
                <a:lnTo>
                  <a:pt x="221145" y="350710"/>
                </a:lnTo>
                <a:lnTo>
                  <a:pt x="221742" y="351980"/>
                </a:lnTo>
                <a:lnTo>
                  <a:pt x="221742" y="333260"/>
                </a:lnTo>
                <a:lnTo>
                  <a:pt x="221538" y="333095"/>
                </a:lnTo>
                <a:lnTo>
                  <a:pt x="221538" y="339280"/>
                </a:lnTo>
                <a:lnTo>
                  <a:pt x="221538" y="340550"/>
                </a:lnTo>
                <a:lnTo>
                  <a:pt x="220941" y="340550"/>
                </a:lnTo>
                <a:lnTo>
                  <a:pt x="220535" y="339280"/>
                </a:lnTo>
                <a:lnTo>
                  <a:pt x="220535" y="357060"/>
                </a:lnTo>
                <a:lnTo>
                  <a:pt x="220332" y="357060"/>
                </a:lnTo>
                <a:lnTo>
                  <a:pt x="220332" y="369760"/>
                </a:lnTo>
                <a:lnTo>
                  <a:pt x="220129" y="371030"/>
                </a:lnTo>
                <a:lnTo>
                  <a:pt x="219125" y="371030"/>
                </a:lnTo>
                <a:lnTo>
                  <a:pt x="219329" y="369760"/>
                </a:lnTo>
                <a:lnTo>
                  <a:pt x="220332" y="369760"/>
                </a:lnTo>
                <a:lnTo>
                  <a:pt x="220332" y="357060"/>
                </a:lnTo>
                <a:lnTo>
                  <a:pt x="219925" y="357060"/>
                </a:lnTo>
                <a:lnTo>
                  <a:pt x="219925" y="365950"/>
                </a:lnTo>
                <a:lnTo>
                  <a:pt x="219125" y="365950"/>
                </a:lnTo>
                <a:lnTo>
                  <a:pt x="218719" y="364680"/>
                </a:lnTo>
                <a:lnTo>
                  <a:pt x="219925" y="365950"/>
                </a:lnTo>
                <a:lnTo>
                  <a:pt x="219925" y="357060"/>
                </a:lnTo>
                <a:lnTo>
                  <a:pt x="219925" y="355790"/>
                </a:lnTo>
                <a:lnTo>
                  <a:pt x="220535" y="357060"/>
                </a:lnTo>
                <a:lnTo>
                  <a:pt x="220535" y="339280"/>
                </a:lnTo>
                <a:lnTo>
                  <a:pt x="220332" y="339280"/>
                </a:lnTo>
                <a:lnTo>
                  <a:pt x="220332" y="345630"/>
                </a:lnTo>
                <a:lnTo>
                  <a:pt x="220332" y="346900"/>
                </a:lnTo>
                <a:lnTo>
                  <a:pt x="219722" y="346900"/>
                </a:lnTo>
                <a:lnTo>
                  <a:pt x="219925" y="345630"/>
                </a:lnTo>
                <a:lnTo>
                  <a:pt x="220332" y="345630"/>
                </a:lnTo>
                <a:lnTo>
                  <a:pt x="220332" y="339280"/>
                </a:lnTo>
                <a:lnTo>
                  <a:pt x="220129" y="339280"/>
                </a:lnTo>
                <a:lnTo>
                  <a:pt x="219722" y="338010"/>
                </a:lnTo>
                <a:lnTo>
                  <a:pt x="220738" y="338010"/>
                </a:lnTo>
                <a:lnTo>
                  <a:pt x="221538" y="339280"/>
                </a:lnTo>
                <a:lnTo>
                  <a:pt x="221538" y="333095"/>
                </a:lnTo>
                <a:lnTo>
                  <a:pt x="221335" y="332930"/>
                </a:lnTo>
                <a:lnTo>
                  <a:pt x="221335" y="335470"/>
                </a:lnTo>
                <a:lnTo>
                  <a:pt x="219925" y="336740"/>
                </a:lnTo>
                <a:lnTo>
                  <a:pt x="219532" y="335470"/>
                </a:lnTo>
                <a:lnTo>
                  <a:pt x="220738" y="334200"/>
                </a:lnTo>
                <a:lnTo>
                  <a:pt x="221145" y="334200"/>
                </a:lnTo>
                <a:lnTo>
                  <a:pt x="221335" y="335470"/>
                </a:lnTo>
                <a:lnTo>
                  <a:pt x="221335" y="332930"/>
                </a:lnTo>
                <a:lnTo>
                  <a:pt x="222948" y="331660"/>
                </a:lnTo>
                <a:lnTo>
                  <a:pt x="223367" y="331660"/>
                </a:lnTo>
                <a:lnTo>
                  <a:pt x="222351" y="330390"/>
                </a:lnTo>
                <a:lnTo>
                  <a:pt x="223964" y="330390"/>
                </a:lnTo>
                <a:lnTo>
                  <a:pt x="224167" y="331660"/>
                </a:lnTo>
                <a:lnTo>
                  <a:pt x="225577" y="330390"/>
                </a:lnTo>
                <a:lnTo>
                  <a:pt x="225780" y="331660"/>
                </a:lnTo>
                <a:lnTo>
                  <a:pt x="225780" y="326580"/>
                </a:lnTo>
                <a:lnTo>
                  <a:pt x="225171" y="326580"/>
                </a:lnTo>
                <a:lnTo>
                  <a:pt x="225171" y="325310"/>
                </a:lnTo>
                <a:lnTo>
                  <a:pt x="225780" y="325310"/>
                </a:lnTo>
                <a:lnTo>
                  <a:pt x="226187" y="326580"/>
                </a:lnTo>
                <a:lnTo>
                  <a:pt x="226187" y="310921"/>
                </a:lnTo>
                <a:lnTo>
                  <a:pt x="225780" y="310070"/>
                </a:lnTo>
                <a:lnTo>
                  <a:pt x="225577" y="310070"/>
                </a:lnTo>
                <a:lnTo>
                  <a:pt x="225577" y="324040"/>
                </a:lnTo>
                <a:lnTo>
                  <a:pt x="224980" y="324675"/>
                </a:lnTo>
                <a:lnTo>
                  <a:pt x="224980" y="327850"/>
                </a:lnTo>
                <a:lnTo>
                  <a:pt x="224777" y="329120"/>
                </a:lnTo>
                <a:lnTo>
                  <a:pt x="223558" y="329120"/>
                </a:lnTo>
                <a:lnTo>
                  <a:pt x="223151" y="327850"/>
                </a:lnTo>
                <a:lnTo>
                  <a:pt x="224167" y="326580"/>
                </a:lnTo>
                <a:lnTo>
                  <a:pt x="224777" y="327850"/>
                </a:lnTo>
                <a:lnTo>
                  <a:pt x="224980" y="327850"/>
                </a:lnTo>
                <a:lnTo>
                  <a:pt x="224980" y="324675"/>
                </a:lnTo>
                <a:lnTo>
                  <a:pt x="224370" y="325310"/>
                </a:lnTo>
                <a:lnTo>
                  <a:pt x="222758" y="325310"/>
                </a:lnTo>
                <a:lnTo>
                  <a:pt x="222758" y="326580"/>
                </a:lnTo>
                <a:lnTo>
                  <a:pt x="221742" y="327164"/>
                </a:lnTo>
                <a:lnTo>
                  <a:pt x="221742" y="329120"/>
                </a:lnTo>
                <a:lnTo>
                  <a:pt x="221538" y="331660"/>
                </a:lnTo>
                <a:lnTo>
                  <a:pt x="220535" y="331660"/>
                </a:lnTo>
                <a:lnTo>
                  <a:pt x="220941" y="330390"/>
                </a:lnTo>
                <a:lnTo>
                  <a:pt x="220535" y="330390"/>
                </a:lnTo>
                <a:lnTo>
                  <a:pt x="220535" y="329120"/>
                </a:lnTo>
                <a:lnTo>
                  <a:pt x="221742" y="329120"/>
                </a:lnTo>
                <a:lnTo>
                  <a:pt x="221742" y="327164"/>
                </a:lnTo>
                <a:lnTo>
                  <a:pt x="220535" y="327850"/>
                </a:lnTo>
                <a:lnTo>
                  <a:pt x="220129" y="329120"/>
                </a:lnTo>
                <a:lnTo>
                  <a:pt x="219329" y="329120"/>
                </a:lnTo>
                <a:lnTo>
                  <a:pt x="219722" y="327850"/>
                </a:lnTo>
                <a:lnTo>
                  <a:pt x="220535" y="327850"/>
                </a:lnTo>
                <a:lnTo>
                  <a:pt x="220738" y="326580"/>
                </a:lnTo>
                <a:lnTo>
                  <a:pt x="222758" y="326580"/>
                </a:lnTo>
                <a:lnTo>
                  <a:pt x="222758" y="325310"/>
                </a:lnTo>
                <a:lnTo>
                  <a:pt x="221145" y="325310"/>
                </a:lnTo>
                <a:lnTo>
                  <a:pt x="221945" y="324040"/>
                </a:lnTo>
                <a:lnTo>
                  <a:pt x="221538" y="322770"/>
                </a:lnTo>
                <a:lnTo>
                  <a:pt x="222554" y="322770"/>
                </a:lnTo>
                <a:lnTo>
                  <a:pt x="222554" y="324040"/>
                </a:lnTo>
                <a:lnTo>
                  <a:pt x="223367" y="322770"/>
                </a:lnTo>
                <a:lnTo>
                  <a:pt x="223367" y="321500"/>
                </a:lnTo>
                <a:lnTo>
                  <a:pt x="224167" y="321500"/>
                </a:lnTo>
                <a:lnTo>
                  <a:pt x="224370" y="322770"/>
                </a:lnTo>
                <a:lnTo>
                  <a:pt x="224167" y="322770"/>
                </a:lnTo>
                <a:lnTo>
                  <a:pt x="224980" y="324040"/>
                </a:lnTo>
                <a:lnTo>
                  <a:pt x="225374" y="322770"/>
                </a:lnTo>
                <a:lnTo>
                  <a:pt x="225577" y="324040"/>
                </a:lnTo>
                <a:lnTo>
                  <a:pt x="225577" y="310070"/>
                </a:lnTo>
                <a:lnTo>
                  <a:pt x="224980" y="310070"/>
                </a:lnTo>
                <a:lnTo>
                  <a:pt x="224980" y="315150"/>
                </a:lnTo>
                <a:lnTo>
                  <a:pt x="223558" y="315150"/>
                </a:lnTo>
                <a:lnTo>
                  <a:pt x="222758" y="313880"/>
                </a:lnTo>
                <a:lnTo>
                  <a:pt x="224980" y="315150"/>
                </a:lnTo>
                <a:lnTo>
                  <a:pt x="224980" y="310070"/>
                </a:lnTo>
                <a:lnTo>
                  <a:pt x="224167" y="310070"/>
                </a:lnTo>
                <a:lnTo>
                  <a:pt x="224777" y="308800"/>
                </a:lnTo>
                <a:lnTo>
                  <a:pt x="224574" y="308800"/>
                </a:lnTo>
                <a:lnTo>
                  <a:pt x="223964" y="307530"/>
                </a:lnTo>
                <a:lnTo>
                  <a:pt x="222948" y="308800"/>
                </a:lnTo>
                <a:lnTo>
                  <a:pt x="222758" y="308800"/>
                </a:lnTo>
                <a:lnTo>
                  <a:pt x="222948" y="307530"/>
                </a:lnTo>
                <a:lnTo>
                  <a:pt x="222338" y="306260"/>
                </a:lnTo>
                <a:lnTo>
                  <a:pt x="221742" y="304990"/>
                </a:lnTo>
                <a:lnTo>
                  <a:pt x="221538" y="304812"/>
                </a:lnTo>
                <a:lnTo>
                  <a:pt x="221538" y="320230"/>
                </a:lnTo>
                <a:lnTo>
                  <a:pt x="220535" y="320230"/>
                </a:lnTo>
                <a:lnTo>
                  <a:pt x="219532" y="317690"/>
                </a:lnTo>
                <a:lnTo>
                  <a:pt x="220738" y="317690"/>
                </a:lnTo>
                <a:lnTo>
                  <a:pt x="221538" y="320230"/>
                </a:lnTo>
                <a:lnTo>
                  <a:pt x="221538" y="304812"/>
                </a:lnTo>
                <a:lnTo>
                  <a:pt x="220357" y="303720"/>
                </a:lnTo>
                <a:lnTo>
                  <a:pt x="219125" y="302602"/>
                </a:lnTo>
                <a:lnTo>
                  <a:pt x="219125" y="322770"/>
                </a:lnTo>
                <a:lnTo>
                  <a:pt x="219125" y="326580"/>
                </a:lnTo>
                <a:lnTo>
                  <a:pt x="218109" y="327660"/>
                </a:lnTo>
                <a:lnTo>
                  <a:pt x="218109" y="336740"/>
                </a:lnTo>
                <a:lnTo>
                  <a:pt x="217919" y="336740"/>
                </a:lnTo>
                <a:lnTo>
                  <a:pt x="217919" y="365950"/>
                </a:lnTo>
                <a:lnTo>
                  <a:pt x="217309" y="367220"/>
                </a:lnTo>
                <a:lnTo>
                  <a:pt x="217512" y="368490"/>
                </a:lnTo>
                <a:lnTo>
                  <a:pt x="217309" y="368173"/>
                </a:lnTo>
                <a:lnTo>
                  <a:pt x="217309" y="369760"/>
                </a:lnTo>
                <a:lnTo>
                  <a:pt x="216496" y="369760"/>
                </a:lnTo>
                <a:lnTo>
                  <a:pt x="216306" y="368490"/>
                </a:lnTo>
                <a:lnTo>
                  <a:pt x="216496" y="368490"/>
                </a:lnTo>
                <a:lnTo>
                  <a:pt x="217309" y="369760"/>
                </a:lnTo>
                <a:lnTo>
                  <a:pt x="217309" y="368173"/>
                </a:lnTo>
                <a:lnTo>
                  <a:pt x="216700" y="367220"/>
                </a:lnTo>
                <a:lnTo>
                  <a:pt x="216103" y="368490"/>
                </a:lnTo>
                <a:lnTo>
                  <a:pt x="215493" y="367220"/>
                </a:lnTo>
                <a:lnTo>
                  <a:pt x="216700" y="367220"/>
                </a:lnTo>
                <a:lnTo>
                  <a:pt x="217106" y="367220"/>
                </a:lnTo>
                <a:lnTo>
                  <a:pt x="217106" y="365950"/>
                </a:lnTo>
                <a:lnTo>
                  <a:pt x="217919" y="365950"/>
                </a:lnTo>
                <a:lnTo>
                  <a:pt x="217919" y="336740"/>
                </a:lnTo>
                <a:lnTo>
                  <a:pt x="217512" y="336740"/>
                </a:lnTo>
                <a:lnTo>
                  <a:pt x="217919" y="335470"/>
                </a:lnTo>
                <a:lnTo>
                  <a:pt x="218109" y="336740"/>
                </a:lnTo>
                <a:lnTo>
                  <a:pt x="218109" y="327660"/>
                </a:lnTo>
                <a:lnTo>
                  <a:pt x="217919" y="327850"/>
                </a:lnTo>
                <a:lnTo>
                  <a:pt x="216903" y="327215"/>
                </a:lnTo>
                <a:lnTo>
                  <a:pt x="216903" y="362140"/>
                </a:lnTo>
                <a:lnTo>
                  <a:pt x="216306" y="363410"/>
                </a:lnTo>
                <a:lnTo>
                  <a:pt x="216103" y="362140"/>
                </a:lnTo>
                <a:lnTo>
                  <a:pt x="216903" y="362140"/>
                </a:lnTo>
                <a:lnTo>
                  <a:pt x="216903" y="327215"/>
                </a:lnTo>
                <a:lnTo>
                  <a:pt x="216496" y="326961"/>
                </a:lnTo>
                <a:lnTo>
                  <a:pt x="216496" y="341820"/>
                </a:lnTo>
                <a:lnTo>
                  <a:pt x="215900" y="341820"/>
                </a:lnTo>
                <a:lnTo>
                  <a:pt x="216103" y="340550"/>
                </a:lnTo>
                <a:lnTo>
                  <a:pt x="216496" y="341820"/>
                </a:lnTo>
                <a:lnTo>
                  <a:pt x="216496" y="326961"/>
                </a:lnTo>
                <a:lnTo>
                  <a:pt x="215900" y="326580"/>
                </a:lnTo>
                <a:lnTo>
                  <a:pt x="216306" y="326580"/>
                </a:lnTo>
                <a:lnTo>
                  <a:pt x="215696" y="325310"/>
                </a:lnTo>
                <a:lnTo>
                  <a:pt x="214680" y="326580"/>
                </a:lnTo>
                <a:lnTo>
                  <a:pt x="214274" y="326580"/>
                </a:lnTo>
                <a:lnTo>
                  <a:pt x="213474" y="327850"/>
                </a:lnTo>
                <a:lnTo>
                  <a:pt x="212864" y="326580"/>
                </a:lnTo>
                <a:lnTo>
                  <a:pt x="214071" y="325310"/>
                </a:lnTo>
                <a:lnTo>
                  <a:pt x="213271" y="325310"/>
                </a:lnTo>
                <a:lnTo>
                  <a:pt x="213067" y="324040"/>
                </a:lnTo>
                <a:lnTo>
                  <a:pt x="213474" y="324040"/>
                </a:lnTo>
                <a:lnTo>
                  <a:pt x="214071" y="322770"/>
                </a:lnTo>
                <a:lnTo>
                  <a:pt x="215290" y="324040"/>
                </a:lnTo>
                <a:lnTo>
                  <a:pt x="214884" y="324040"/>
                </a:lnTo>
                <a:lnTo>
                  <a:pt x="215087" y="325310"/>
                </a:lnTo>
                <a:lnTo>
                  <a:pt x="215696" y="324040"/>
                </a:lnTo>
                <a:lnTo>
                  <a:pt x="218313" y="324040"/>
                </a:lnTo>
                <a:lnTo>
                  <a:pt x="216903" y="325310"/>
                </a:lnTo>
                <a:lnTo>
                  <a:pt x="217106" y="325310"/>
                </a:lnTo>
                <a:lnTo>
                  <a:pt x="219125" y="326580"/>
                </a:lnTo>
                <a:lnTo>
                  <a:pt x="219125" y="322770"/>
                </a:lnTo>
                <a:lnTo>
                  <a:pt x="218922" y="324040"/>
                </a:lnTo>
                <a:lnTo>
                  <a:pt x="216903" y="322770"/>
                </a:lnTo>
                <a:lnTo>
                  <a:pt x="216700" y="322770"/>
                </a:lnTo>
                <a:lnTo>
                  <a:pt x="215900" y="321500"/>
                </a:lnTo>
                <a:lnTo>
                  <a:pt x="214477" y="322770"/>
                </a:lnTo>
                <a:lnTo>
                  <a:pt x="214884" y="321500"/>
                </a:lnTo>
                <a:lnTo>
                  <a:pt x="214071" y="321500"/>
                </a:lnTo>
                <a:lnTo>
                  <a:pt x="213271" y="322770"/>
                </a:lnTo>
                <a:lnTo>
                  <a:pt x="212255" y="321500"/>
                </a:lnTo>
                <a:lnTo>
                  <a:pt x="212255" y="327850"/>
                </a:lnTo>
                <a:lnTo>
                  <a:pt x="211861" y="327850"/>
                </a:lnTo>
                <a:lnTo>
                  <a:pt x="211861" y="334200"/>
                </a:lnTo>
                <a:lnTo>
                  <a:pt x="211455" y="334200"/>
                </a:lnTo>
                <a:lnTo>
                  <a:pt x="211658" y="332930"/>
                </a:lnTo>
                <a:lnTo>
                  <a:pt x="211861" y="334200"/>
                </a:lnTo>
                <a:lnTo>
                  <a:pt x="211861" y="327850"/>
                </a:lnTo>
                <a:lnTo>
                  <a:pt x="211455" y="327850"/>
                </a:lnTo>
                <a:lnTo>
                  <a:pt x="211455" y="326580"/>
                </a:lnTo>
                <a:lnTo>
                  <a:pt x="211861" y="326580"/>
                </a:lnTo>
                <a:lnTo>
                  <a:pt x="212255" y="327850"/>
                </a:lnTo>
                <a:lnTo>
                  <a:pt x="212255" y="321500"/>
                </a:lnTo>
                <a:lnTo>
                  <a:pt x="212064" y="320230"/>
                </a:lnTo>
                <a:lnTo>
                  <a:pt x="212458" y="320230"/>
                </a:lnTo>
                <a:lnTo>
                  <a:pt x="213067" y="321500"/>
                </a:lnTo>
                <a:lnTo>
                  <a:pt x="213474" y="321500"/>
                </a:lnTo>
                <a:lnTo>
                  <a:pt x="214071" y="318960"/>
                </a:lnTo>
                <a:lnTo>
                  <a:pt x="216103" y="318960"/>
                </a:lnTo>
                <a:lnTo>
                  <a:pt x="215087" y="317690"/>
                </a:lnTo>
                <a:lnTo>
                  <a:pt x="216306" y="317690"/>
                </a:lnTo>
                <a:lnTo>
                  <a:pt x="216103" y="318960"/>
                </a:lnTo>
                <a:lnTo>
                  <a:pt x="215900" y="320230"/>
                </a:lnTo>
                <a:lnTo>
                  <a:pt x="215290" y="320230"/>
                </a:lnTo>
                <a:lnTo>
                  <a:pt x="215696" y="321500"/>
                </a:lnTo>
                <a:lnTo>
                  <a:pt x="217106" y="320230"/>
                </a:lnTo>
                <a:lnTo>
                  <a:pt x="219125" y="322770"/>
                </a:lnTo>
                <a:lnTo>
                  <a:pt x="219125" y="302602"/>
                </a:lnTo>
                <a:lnTo>
                  <a:pt x="218516" y="302031"/>
                </a:lnTo>
                <a:lnTo>
                  <a:pt x="218516" y="320230"/>
                </a:lnTo>
                <a:lnTo>
                  <a:pt x="218109" y="318960"/>
                </a:lnTo>
                <a:lnTo>
                  <a:pt x="217919" y="318960"/>
                </a:lnTo>
                <a:lnTo>
                  <a:pt x="217512" y="317690"/>
                </a:lnTo>
                <a:lnTo>
                  <a:pt x="218313" y="317690"/>
                </a:lnTo>
                <a:lnTo>
                  <a:pt x="218313" y="318960"/>
                </a:lnTo>
                <a:lnTo>
                  <a:pt x="218516" y="320230"/>
                </a:lnTo>
                <a:lnTo>
                  <a:pt x="218516" y="302031"/>
                </a:lnTo>
                <a:lnTo>
                  <a:pt x="217589" y="301180"/>
                </a:lnTo>
                <a:lnTo>
                  <a:pt x="217309" y="300926"/>
                </a:lnTo>
                <a:lnTo>
                  <a:pt x="217309" y="304990"/>
                </a:lnTo>
                <a:lnTo>
                  <a:pt x="217309" y="306260"/>
                </a:lnTo>
                <a:lnTo>
                  <a:pt x="217309" y="308800"/>
                </a:lnTo>
                <a:lnTo>
                  <a:pt x="216306" y="308800"/>
                </a:lnTo>
                <a:lnTo>
                  <a:pt x="216306" y="310070"/>
                </a:lnTo>
                <a:lnTo>
                  <a:pt x="216700" y="311340"/>
                </a:lnTo>
                <a:lnTo>
                  <a:pt x="216496" y="311340"/>
                </a:lnTo>
                <a:lnTo>
                  <a:pt x="216306" y="311746"/>
                </a:lnTo>
                <a:lnTo>
                  <a:pt x="216306" y="316420"/>
                </a:lnTo>
                <a:lnTo>
                  <a:pt x="215493" y="316420"/>
                </a:lnTo>
                <a:lnTo>
                  <a:pt x="215696" y="315150"/>
                </a:lnTo>
                <a:lnTo>
                  <a:pt x="216306" y="316420"/>
                </a:lnTo>
                <a:lnTo>
                  <a:pt x="216306" y="311746"/>
                </a:lnTo>
                <a:lnTo>
                  <a:pt x="215900" y="312610"/>
                </a:lnTo>
                <a:lnTo>
                  <a:pt x="215696" y="313880"/>
                </a:lnTo>
                <a:lnTo>
                  <a:pt x="215087" y="313880"/>
                </a:lnTo>
                <a:lnTo>
                  <a:pt x="215087" y="315150"/>
                </a:lnTo>
                <a:lnTo>
                  <a:pt x="213677" y="318960"/>
                </a:lnTo>
                <a:lnTo>
                  <a:pt x="213067" y="316420"/>
                </a:lnTo>
                <a:lnTo>
                  <a:pt x="214477" y="315150"/>
                </a:lnTo>
                <a:lnTo>
                  <a:pt x="215087" y="315150"/>
                </a:lnTo>
                <a:lnTo>
                  <a:pt x="215087" y="313880"/>
                </a:lnTo>
                <a:lnTo>
                  <a:pt x="214477" y="311340"/>
                </a:lnTo>
                <a:lnTo>
                  <a:pt x="215696" y="311340"/>
                </a:lnTo>
                <a:lnTo>
                  <a:pt x="214680" y="310070"/>
                </a:lnTo>
                <a:lnTo>
                  <a:pt x="214884" y="308800"/>
                </a:lnTo>
                <a:lnTo>
                  <a:pt x="215087" y="308800"/>
                </a:lnTo>
                <a:lnTo>
                  <a:pt x="213868" y="307530"/>
                </a:lnTo>
                <a:lnTo>
                  <a:pt x="213677" y="307530"/>
                </a:lnTo>
                <a:lnTo>
                  <a:pt x="213677" y="308800"/>
                </a:lnTo>
                <a:lnTo>
                  <a:pt x="212864" y="310070"/>
                </a:lnTo>
                <a:lnTo>
                  <a:pt x="212864" y="308800"/>
                </a:lnTo>
                <a:lnTo>
                  <a:pt x="213677" y="308800"/>
                </a:lnTo>
                <a:lnTo>
                  <a:pt x="213677" y="307530"/>
                </a:lnTo>
                <a:lnTo>
                  <a:pt x="213067" y="307530"/>
                </a:lnTo>
                <a:lnTo>
                  <a:pt x="214274" y="304990"/>
                </a:lnTo>
                <a:lnTo>
                  <a:pt x="214680" y="306260"/>
                </a:lnTo>
                <a:lnTo>
                  <a:pt x="215290" y="307530"/>
                </a:lnTo>
                <a:lnTo>
                  <a:pt x="215087" y="308800"/>
                </a:lnTo>
                <a:lnTo>
                  <a:pt x="216306" y="308800"/>
                </a:lnTo>
                <a:lnTo>
                  <a:pt x="216496" y="307530"/>
                </a:lnTo>
                <a:lnTo>
                  <a:pt x="216903" y="307530"/>
                </a:lnTo>
                <a:lnTo>
                  <a:pt x="217309" y="308800"/>
                </a:lnTo>
                <a:lnTo>
                  <a:pt x="217309" y="306260"/>
                </a:lnTo>
                <a:lnTo>
                  <a:pt x="216496" y="306260"/>
                </a:lnTo>
                <a:lnTo>
                  <a:pt x="216700" y="304990"/>
                </a:lnTo>
                <a:lnTo>
                  <a:pt x="217309" y="304990"/>
                </a:lnTo>
                <a:lnTo>
                  <a:pt x="217309" y="300926"/>
                </a:lnTo>
                <a:lnTo>
                  <a:pt x="216204" y="299910"/>
                </a:lnTo>
                <a:lnTo>
                  <a:pt x="212661" y="299910"/>
                </a:lnTo>
                <a:lnTo>
                  <a:pt x="212661" y="317690"/>
                </a:lnTo>
                <a:lnTo>
                  <a:pt x="211861" y="318960"/>
                </a:lnTo>
                <a:lnTo>
                  <a:pt x="211251" y="317690"/>
                </a:lnTo>
                <a:lnTo>
                  <a:pt x="211455" y="317690"/>
                </a:lnTo>
                <a:lnTo>
                  <a:pt x="211861" y="316420"/>
                </a:lnTo>
                <a:lnTo>
                  <a:pt x="212255" y="317690"/>
                </a:lnTo>
                <a:lnTo>
                  <a:pt x="212661" y="317690"/>
                </a:lnTo>
                <a:lnTo>
                  <a:pt x="212661" y="299910"/>
                </a:lnTo>
                <a:lnTo>
                  <a:pt x="212458" y="299910"/>
                </a:lnTo>
                <a:lnTo>
                  <a:pt x="212458" y="313880"/>
                </a:lnTo>
                <a:lnTo>
                  <a:pt x="212255" y="315150"/>
                </a:lnTo>
                <a:lnTo>
                  <a:pt x="211861" y="315150"/>
                </a:lnTo>
                <a:lnTo>
                  <a:pt x="212064" y="313880"/>
                </a:lnTo>
                <a:lnTo>
                  <a:pt x="212458" y="313880"/>
                </a:lnTo>
                <a:lnTo>
                  <a:pt x="212458" y="299910"/>
                </a:lnTo>
                <a:lnTo>
                  <a:pt x="211861" y="299910"/>
                </a:lnTo>
                <a:lnTo>
                  <a:pt x="211861" y="311340"/>
                </a:lnTo>
                <a:lnTo>
                  <a:pt x="211455" y="312610"/>
                </a:lnTo>
                <a:lnTo>
                  <a:pt x="211048" y="312610"/>
                </a:lnTo>
                <a:lnTo>
                  <a:pt x="211048" y="316420"/>
                </a:lnTo>
                <a:lnTo>
                  <a:pt x="209842" y="316420"/>
                </a:lnTo>
                <a:lnTo>
                  <a:pt x="210248" y="315150"/>
                </a:lnTo>
                <a:lnTo>
                  <a:pt x="211048" y="316420"/>
                </a:lnTo>
                <a:lnTo>
                  <a:pt x="211048" y="312610"/>
                </a:lnTo>
                <a:lnTo>
                  <a:pt x="210451" y="312610"/>
                </a:lnTo>
                <a:lnTo>
                  <a:pt x="211048" y="311340"/>
                </a:lnTo>
                <a:lnTo>
                  <a:pt x="210451" y="311340"/>
                </a:lnTo>
                <a:lnTo>
                  <a:pt x="210248" y="310070"/>
                </a:lnTo>
                <a:lnTo>
                  <a:pt x="210248" y="313880"/>
                </a:lnTo>
                <a:lnTo>
                  <a:pt x="209842" y="315150"/>
                </a:lnTo>
                <a:lnTo>
                  <a:pt x="209638" y="313880"/>
                </a:lnTo>
                <a:lnTo>
                  <a:pt x="209638" y="320230"/>
                </a:lnTo>
                <a:lnTo>
                  <a:pt x="209435" y="321500"/>
                </a:lnTo>
                <a:lnTo>
                  <a:pt x="208838" y="320230"/>
                </a:lnTo>
                <a:lnTo>
                  <a:pt x="209638" y="320230"/>
                </a:lnTo>
                <a:lnTo>
                  <a:pt x="209638" y="313880"/>
                </a:lnTo>
                <a:lnTo>
                  <a:pt x="210248" y="313880"/>
                </a:lnTo>
                <a:lnTo>
                  <a:pt x="210248" y="310070"/>
                </a:lnTo>
                <a:lnTo>
                  <a:pt x="210451" y="310070"/>
                </a:lnTo>
                <a:lnTo>
                  <a:pt x="211048" y="311340"/>
                </a:lnTo>
                <a:lnTo>
                  <a:pt x="211861" y="311340"/>
                </a:lnTo>
                <a:lnTo>
                  <a:pt x="211861" y="299910"/>
                </a:lnTo>
                <a:lnTo>
                  <a:pt x="209638" y="299910"/>
                </a:lnTo>
                <a:lnTo>
                  <a:pt x="209638" y="310070"/>
                </a:lnTo>
                <a:lnTo>
                  <a:pt x="209232" y="310070"/>
                </a:lnTo>
                <a:lnTo>
                  <a:pt x="208635" y="309321"/>
                </a:lnTo>
                <a:lnTo>
                  <a:pt x="208635" y="320230"/>
                </a:lnTo>
                <a:lnTo>
                  <a:pt x="207822" y="320230"/>
                </a:lnTo>
                <a:lnTo>
                  <a:pt x="207416" y="318960"/>
                </a:lnTo>
                <a:lnTo>
                  <a:pt x="208432" y="318960"/>
                </a:lnTo>
                <a:lnTo>
                  <a:pt x="208635" y="320230"/>
                </a:lnTo>
                <a:lnTo>
                  <a:pt x="208635" y="309321"/>
                </a:lnTo>
                <a:lnTo>
                  <a:pt x="208229" y="308800"/>
                </a:lnTo>
                <a:lnTo>
                  <a:pt x="208229" y="315150"/>
                </a:lnTo>
                <a:lnTo>
                  <a:pt x="208026" y="316420"/>
                </a:lnTo>
                <a:lnTo>
                  <a:pt x="207416" y="316420"/>
                </a:lnTo>
                <a:lnTo>
                  <a:pt x="207822" y="315150"/>
                </a:lnTo>
                <a:lnTo>
                  <a:pt x="208229" y="315150"/>
                </a:lnTo>
                <a:lnTo>
                  <a:pt x="208229" y="308800"/>
                </a:lnTo>
                <a:lnTo>
                  <a:pt x="207619" y="307530"/>
                </a:lnTo>
                <a:lnTo>
                  <a:pt x="207416" y="306260"/>
                </a:lnTo>
                <a:lnTo>
                  <a:pt x="207416" y="311340"/>
                </a:lnTo>
                <a:lnTo>
                  <a:pt x="206819" y="311340"/>
                </a:lnTo>
                <a:lnTo>
                  <a:pt x="207022" y="310070"/>
                </a:lnTo>
                <a:lnTo>
                  <a:pt x="206616" y="310070"/>
                </a:lnTo>
                <a:lnTo>
                  <a:pt x="206819" y="308800"/>
                </a:lnTo>
                <a:lnTo>
                  <a:pt x="207225" y="310070"/>
                </a:lnTo>
                <a:lnTo>
                  <a:pt x="207022" y="310070"/>
                </a:lnTo>
                <a:lnTo>
                  <a:pt x="207416" y="311340"/>
                </a:lnTo>
                <a:lnTo>
                  <a:pt x="207416" y="306260"/>
                </a:lnTo>
                <a:lnTo>
                  <a:pt x="206616" y="304990"/>
                </a:lnTo>
                <a:lnTo>
                  <a:pt x="207022" y="304990"/>
                </a:lnTo>
                <a:lnTo>
                  <a:pt x="208229" y="307530"/>
                </a:lnTo>
                <a:lnTo>
                  <a:pt x="208229" y="308800"/>
                </a:lnTo>
                <a:lnTo>
                  <a:pt x="209029" y="307530"/>
                </a:lnTo>
                <a:lnTo>
                  <a:pt x="209232" y="307530"/>
                </a:lnTo>
                <a:lnTo>
                  <a:pt x="209638" y="310070"/>
                </a:lnTo>
                <a:lnTo>
                  <a:pt x="209638" y="299910"/>
                </a:lnTo>
                <a:lnTo>
                  <a:pt x="207822" y="299910"/>
                </a:lnTo>
                <a:lnTo>
                  <a:pt x="207822" y="303720"/>
                </a:lnTo>
                <a:lnTo>
                  <a:pt x="207289" y="304571"/>
                </a:lnTo>
                <a:lnTo>
                  <a:pt x="207416" y="303720"/>
                </a:lnTo>
                <a:lnTo>
                  <a:pt x="207822" y="303720"/>
                </a:lnTo>
                <a:lnTo>
                  <a:pt x="207822" y="299910"/>
                </a:lnTo>
                <a:lnTo>
                  <a:pt x="206209" y="299910"/>
                </a:lnTo>
                <a:lnTo>
                  <a:pt x="206209" y="304990"/>
                </a:lnTo>
                <a:lnTo>
                  <a:pt x="206006" y="304571"/>
                </a:lnTo>
                <a:lnTo>
                  <a:pt x="206006" y="307530"/>
                </a:lnTo>
                <a:lnTo>
                  <a:pt x="205193" y="308800"/>
                </a:lnTo>
                <a:lnTo>
                  <a:pt x="205003" y="308406"/>
                </a:lnTo>
                <a:lnTo>
                  <a:pt x="205003" y="315150"/>
                </a:lnTo>
                <a:lnTo>
                  <a:pt x="204597" y="316420"/>
                </a:lnTo>
                <a:lnTo>
                  <a:pt x="204800" y="315150"/>
                </a:lnTo>
                <a:lnTo>
                  <a:pt x="205003" y="315150"/>
                </a:lnTo>
                <a:lnTo>
                  <a:pt x="205003" y="308406"/>
                </a:lnTo>
                <a:lnTo>
                  <a:pt x="204597" y="307530"/>
                </a:lnTo>
                <a:lnTo>
                  <a:pt x="206006" y="307530"/>
                </a:lnTo>
                <a:lnTo>
                  <a:pt x="206006" y="304571"/>
                </a:lnTo>
                <a:lnTo>
                  <a:pt x="205600" y="303720"/>
                </a:lnTo>
                <a:lnTo>
                  <a:pt x="205600" y="306260"/>
                </a:lnTo>
                <a:lnTo>
                  <a:pt x="204800" y="306260"/>
                </a:lnTo>
                <a:lnTo>
                  <a:pt x="204190" y="307530"/>
                </a:lnTo>
                <a:lnTo>
                  <a:pt x="201968" y="304990"/>
                </a:lnTo>
                <a:lnTo>
                  <a:pt x="201777" y="304990"/>
                </a:lnTo>
                <a:lnTo>
                  <a:pt x="201168" y="303720"/>
                </a:lnTo>
                <a:lnTo>
                  <a:pt x="201777" y="303720"/>
                </a:lnTo>
                <a:lnTo>
                  <a:pt x="203390" y="306260"/>
                </a:lnTo>
                <a:lnTo>
                  <a:pt x="203987" y="304990"/>
                </a:lnTo>
                <a:lnTo>
                  <a:pt x="204393" y="304990"/>
                </a:lnTo>
                <a:lnTo>
                  <a:pt x="204800" y="303720"/>
                </a:lnTo>
                <a:lnTo>
                  <a:pt x="205600" y="306260"/>
                </a:lnTo>
                <a:lnTo>
                  <a:pt x="205600" y="303720"/>
                </a:lnTo>
                <a:lnTo>
                  <a:pt x="206006" y="303720"/>
                </a:lnTo>
                <a:lnTo>
                  <a:pt x="206209" y="304990"/>
                </a:lnTo>
                <a:lnTo>
                  <a:pt x="206209" y="299910"/>
                </a:lnTo>
                <a:lnTo>
                  <a:pt x="200355" y="299910"/>
                </a:lnTo>
                <a:lnTo>
                  <a:pt x="200355" y="304990"/>
                </a:lnTo>
                <a:lnTo>
                  <a:pt x="200164" y="306260"/>
                </a:lnTo>
                <a:lnTo>
                  <a:pt x="199555" y="304990"/>
                </a:lnTo>
                <a:lnTo>
                  <a:pt x="200355" y="304990"/>
                </a:lnTo>
                <a:lnTo>
                  <a:pt x="200355" y="299910"/>
                </a:lnTo>
                <a:lnTo>
                  <a:pt x="199148" y="299910"/>
                </a:lnTo>
                <a:lnTo>
                  <a:pt x="199148" y="306260"/>
                </a:lnTo>
                <a:lnTo>
                  <a:pt x="198551" y="306260"/>
                </a:lnTo>
                <a:lnTo>
                  <a:pt x="198551" y="307530"/>
                </a:lnTo>
                <a:lnTo>
                  <a:pt x="197726" y="307530"/>
                </a:lnTo>
                <a:lnTo>
                  <a:pt x="197929" y="306260"/>
                </a:lnTo>
                <a:lnTo>
                  <a:pt x="198551" y="307530"/>
                </a:lnTo>
                <a:lnTo>
                  <a:pt x="198551" y="306260"/>
                </a:lnTo>
                <a:lnTo>
                  <a:pt x="198145" y="306260"/>
                </a:lnTo>
                <a:lnTo>
                  <a:pt x="197929" y="304990"/>
                </a:lnTo>
                <a:lnTo>
                  <a:pt x="198742" y="304990"/>
                </a:lnTo>
                <a:lnTo>
                  <a:pt x="199148" y="306260"/>
                </a:lnTo>
                <a:lnTo>
                  <a:pt x="199148" y="299910"/>
                </a:lnTo>
                <a:lnTo>
                  <a:pt x="197929" y="299910"/>
                </a:lnTo>
                <a:lnTo>
                  <a:pt x="197929" y="302450"/>
                </a:lnTo>
                <a:lnTo>
                  <a:pt x="196926" y="302450"/>
                </a:lnTo>
                <a:lnTo>
                  <a:pt x="197535" y="301180"/>
                </a:lnTo>
                <a:lnTo>
                  <a:pt x="197929" y="302450"/>
                </a:lnTo>
                <a:lnTo>
                  <a:pt x="197929" y="299910"/>
                </a:lnTo>
                <a:lnTo>
                  <a:pt x="196926" y="299910"/>
                </a:lnTo>
                <a:lnTo>
                  <a:pt x="195516" y="299910"/>
                </a:lnTo>
                <a:lnTo>
                  <a:pt x="196519" y="301180"/>
                </a:lnTo>
                <a:lnTo>
                  <a:pt x="196316" y="302450"/>
                </a:lnTo>
                <a:lnTo>
                  <a:pt x="195719" y="302450"/>
                </a:lnTo>
                <a:lnTo>
                  <a:pt x="195516" y="299910"/>
                </a:lnTo>
                <a:lnTo>
                  <a:pt x="194310" y="301180"/>
                </a:lnTo>
                <a:lnTo>
                  <a:pt x="194500" y="301180"/>
                </a:lnTo>
                <a:lnTo>
                  <a:pt x="195516" y="302450"/>
                </a:lnTo>
                <a:lnTo>
                  <a:pt x="195313" y="302450"/>
                </a:lnTo>
                <a:lnTo>
                  <a:pt x="194703" y="303403"/>
                </a:lnTo>
                <a:lnTo>
                  <a:pt x="194703" y="313880"/>
                </a:lnTo>
                <a:lnTo>
                  <a:pt x="193903" y="313880"/>
                </a:lnTo>
                <a:lnTo>
                  <a:pt x="194310" y="312610"/>
                </a:lnTo>
                <a:lnTo>
                  <a:pt x="194703" y="313880"/>
                </a:lnTo>
                <a:lnTo>
                  <a:pt x="194703" y="303403"/>
                </a:lnTo>
                <a:lnTo>
                  <a:pt x="194500" y="303720"/>
                </a:lnTo>
                <a:lnTo>
                  <a:pt x="194310" y="304990"/>
                </a:lnTo>
                <a:lnTo>
                  <a:pt x="193294" y="303720"/>
                </a:lnTo>
                <a:lnTo>
                  <a:pt x="193700" y="303720"/>
                </a:lnTo>
                <a:lnTo>
                  <a:pt x="194703" y="302450"/>
                </a:lnTo>
                <a:lnTo>
                  <a:pt x="193903" y="301180"/>
                </a:lnTo>
                <a:lnTo>
                  <a:pt x="193700" y="301180"/>
                </a:lnTo>
                <a:lnTo>
                  <a:pt x="195046" y="298640"/>
                </a:lnTo>
                <a:lnTo>
                  <a:pt x="195719" y="297370"/>
                </a:lnTo>
                <a:lnTo>
                  <a:pt x="196926" y="297370"/>
                </a:lnTo>
                <a:lnTo>
                  <a:pt x="196519" y="296100"/>
                </a:lnTo>
                <a:lnTo>
                  <a:pt x="197535" y="296100"/>
                </a:lnTo>
                <a:lnTo>
                  <a:pt x="197726" y="297370"/>
                </a:lnTo>
                <a:lnTo>
                  <a:pt x="196926" y="297370"/>
                </a:lnTo>
                <a:lnTo>
                  <a:pt x="197129" y="298640"/>
                </a:lnTo>
                <a:lnTo>
                  <a:pt x="198742" y="298640"/>
                </a:lnTo>
                <a:lnTo>
                  <a:pt x="200164" y="298640"/>
                </a:lnTo>
                <a:lnTo>
                  <a:pt x="204190" y="298640"/>
                </a:lnTo>
                <a:lnTo>
                  <a:pt x="205397" y="297370"/>
                </a:lnTo>
                <a:lnTo>
                  <a:pt x="205803" y="298640"/>
                </a:lnTo>
                <a:lnTo>
                  <a:pt x="214833" y="298640"/>
                </a:lnTo>
                <a:lnTo>
                  <a:pt x="212064" y="296100"/>
                </a:lnTo>
                <a:lnTo>
                  <a:pt x="211048" y="294830"/>
                </a:lnTo>
                <a:lnTo>
                  <a:pt x="210045" y="293560"/>
                </a:lnTo>
                <a:lnTo>
                  <a:pt x="209029" y="292646"/>
                </a:lnTo>
                <a:lnTo>
                  <a:pt x="209029" y="296100"/>
                </a:lnTo>
                <a:lnTo>
                  <a:pt x="208432" y="297370"/>
                </a:lnTo>
                <a:lnTo>
                  <a:pt x="208026" y="296100"/>
                </a:lnTo>
                <a:lnTo>
                  <a:pt x="209029" y="296100"/>
                </a:lnTo>
                <a:lnTo>
                  <a:pt x="209029" y="292646"/>
                </a:lnTo>
                <a:lnTo>
                  <a:pt x="208635" y="292290"/>
                </a:lnTo>
                <a:lnTo>
                  <a:pt x="208229" y="293560"/>
                </a:lnTo>
                <a:lnTo>
                  <a:pt x="207822" y="293560"/>
                </a:lnTo>
                <a:lnTo>
                  <a:pt x="208026" y="292290"/>
                </a:lnTo>
                <a:lnTo>
                  <a:pt x="206883" y="291020"/>
                </a:lnTo>
                <a:lnTo>
                  <a:pt x="204597" y="288480"/>
                </a:lnTo>
                <a:lnTo>
                  <a:pt x="202984" y="288480"/>
                </a:lnTo>
                <a:lnTo>
                  <a:pt x="202984" y="289750"/>
                </a:lnTo>
                <a:lnTo>
                  <a:pt x="201574" y="291020"/>
                </a:lnTo>
                <a:lnTo>
                  <a:pt x="200355" y="289750"/>
                </a:lnTo>
                <a:lnTo>
                  <a:pt x="200164" y="289750"/>
                </a:lnTo>
                <a:lnTo>
                  <a:pt x="201968" y="288480"/>
                </a:lnTo>
                <a:lnTo>
                  <a:pt x="202577" y="288480"/>
                </a:lnTo>
                <a:lnTo>
                  <a:pt x="202984" y="289750"/>
                </a:lnTo>
                <a:lnTo>
                  <a:pt x="202984" y="288480"/>
                </a:lnTo>
                <a:lnTo>
                  <a:pt x="202984" y="287210"/>
                </a:lnTo>
                <a:lnTo>
                  <a:pt x="203581" y="287210"/>
                </a:lnTo>
                <a:lnTo>
                  <a:pt x="201968" y="285940"/>
                </a:lnTo>
                <a:lnTo>
                  <a:pt x="201574" y="284670"/>
                </a:lnTo>
                <a:lnTo>
                  <a:pt x="201168" y="284670"/>
                </a:lnTo>
                <a:lnTo>
                  <a:pt x="200355" y="283641"/>
                </a:lnTo>
                <a:lnTo>
                  <a:pt x="200355" y="284670"/>
                </a:lnTo>
                <a:lnTo>
                  <a:pt x="200355" y="285940"/>
                </a:lnTo>
                <a:lnTo>
                  <a:pt x="199961" y="287210"/>
                </a:lnTo>
                <a:lnTo>
                  <a:pt x="199961" y="288480"/>
                </a:lnTo>
                <a:lnTo>
                  <a:pt x="199555" y="289750"/>
                </a:lnTo>
                <a:lnTo>
                  <a:pt x="198945" y="288480"/>
                </a:lnTo>
                <a:lnTo>
                  <a:pt x="197726" y="288480"/>
                </a:lnTo>
                <a:lnTo>
                  <a:pt x="197726" y="289750"/>
                </a:lnTo>
                <a:lnTo>
                  <a:pt x="197929" y="289750"/>
                </a:lnTo>
                <a:lnTo>
                  <a:pt x="198742" y="291020"/>
                </a:lnTo>
                <a:lnTo>
                  <a:pt x="199351" y="292290"/>
                </a:lnTo>
                <a:lnTo>
                  <a:pt x="199555" y="292290"/>
                </a:lnTo>
                <a:lnTo>
                  <a:pt x="199148" y="293560"/>
                </a:lnTo>
                <a:lnTo>
                  <a:pt x="197929" y="293560"/>
                </a:lnTo>
                <a:lnTo>
                  <a:pt x="198551" y="292290"/>
                </a:lnTo>
                <a:lnTo>
                  <a:pt x="197942" y="291020"/>
                </a:lnTo>
                <a:lnTo>
                  <a:pt x="197332" y="289750"/>
                </a:lnTo>
                <a:lnTo>
                  <a:pt x="197726" y="289750"/>
                </a:lnTo>
                <a:lnTo>
                  <a:pt x="196723" y="288480"/>
                </a:lnTo>
                <a:lnTo>
                  <a:pt x="196926" y="288480"/>
                </a:lnTo>
                <a:lnTo>
                  <a:pt x="197332" y="287210"/>
                </a:lnTo>
                <a:lnTo>
                  <a:pt x="198145" y="287210"/>
                </a:lnTo>
                <a:lnTo>
                  <a:pt x="199961" y="288480"/>
                </a:lnTo>
                <a:lnTo>
                  <a:pt x="199961" y="287210"/>
                </a:lnTo>
                <a:lnTo>
                  <a:pt x="199148" y="287210"/>
                </a:lnTo>
                <a:lnTo>
                  <a:pt x="199351" y="285940"/>
                </a:lnTo>
                <a:lnTo>
                  <a:pt x="199961" y="284670"/>
                </a:lnTo>
                <a:lnTo>
                  <a:pt x="200355" y="284670"/>
                </a:lnTo>
                <a:lnTo>
                  <a:pt x="200355" y="283641"/>
                </a:lnTo>
                <a:lnTo>
                  <a:pt x="200164" y="283400"/>
                </a:lnTo>
                <a:lnTo>
                  <a:pt x="198742" y="282130"/>
                </a:lnTo>
                <a:lnTo>
                  <a:pt x="198742" y="283400"/>
                </a:lnTo>
                <a:lnTo>
                  <a:pt x="198551" y="284670"/>
                </a:lnTo>
                <a:lnTo>
                  <a:pt x="196723" y="284670"/>
                </a:lnTo>
                <a:lnTo>
                  <a:pt x="198145" y="283400"/>
                </a:lnTo>
                <a:lnTo>
                  <a:pt x="198742" y="283400"/>
                </a:lnTo>
                <a:lnTo>
                  <a:pt x="198742" y="282130"/>
                </a:lnTo>
                <a:lnTo>
                  <a:pt x="198348" y="282130"/>
                </a:lnTo>
                <a:lnTo>
                  <a:pt x="198132" y="280860"/>
                </a:lnTo>
                <a:lnTo>
                  <a:pt x="197929" y="279590"/>
                </a:lnTo>
                <a:lnTo>
                  <a:pt x="195516" y="276085"/>
                </a:lnTo>
                <a:lnTo>
                  <a:pt x="195516" y="283400"/>
                </a:lnTo>
                <a:lnTo>
                  <a:pt x="195516" y="287210"/>
                </a:lnTo>
                <a:lnTo>
                  <a:pt x="195110" y="288480"/>
                </a:lnTo>
                <a:lnTo>
                  <a:pt x="194703" y="288480"/>
                </a:lnTo>
                <a:lnTo>
                  <a:pt x="194703" y="298640"/>
                </a:lnTo>
                <a:lnTo>
                  <a:pt x="194106" y="298640"/>
                </a:lnTo>
                <a:lnTo>
                  <a:pt x="194310" y="297370"/>
                </a:lnTo>
                <a:lnTo>
                  <a:pt x="194500" y="297370"/>
                </a:lnTo>
                <a:lnTo>
                  <a:pt x="194703" y="298640"/>
                </a:lnTo>
                <a:lnTo>
                  <a:pt x="194703" y="288480"/>
                </a:lnTo>
                <a:lnTo>
                  <a:pt x="193903" y="288480"/>
                </a:lnTo>
                <a:lnTo>
                  <a:pt x="195110" y="285940"/>
                </a:lnTo>
                <a:lnTo>
                  <a:pt x="195110" y="287210"/>
                </a:lnTo>
                <a:lnTo>
                  <a:pt x="195516" y="287210"/>
                </a:lnTo>
                <a:lnTo>
                  <a:pt x="195516" y="283400"/>
                </a:lnTo>
                <a:lnTo>
                  <a:pt x="195313" y="284670"/>
                </a:lnTo>
                <a:lnTo>
                  <a:pt x="194106" y="283400"/>
                </a:lnTo>
                <a:lnTo>
                  <a:pt x="193497" y="283400"/>
                </a:lnTo>
                <a:lnTo>
                  <a:pt x="193700" y="282130"/>
                </a:lnTo>
                <a:lnTo>
                  <a:pt x="195313" y="283400"/>
                </a:lnTo>
                <a:lnTo>
                  <a:pt x="195516" y="283400"/>
                </a:lnTo>
                <a:lnTo>
                  <a:pt x="195516" y="276085"/>
                </a:lnTo>
                <a:lnTo>
                  <a:pt x="195313" y="275780"/>
                </a:lnTo>
                <a:lnTo>
                  <a:pt x="195313" y="274510"/>
                </a:lnTo>
                <a:lnTo>
                  <a:pt x="194310" y="273240"/>
                </a:lnTo>
                <a:lnTo>
                  <a:pt x="194106" y="271970"/>
                </a:lnTo>
                <a:lnTo>
                  <a:pt x="194106" y="274510"/>
                </a:lnTo>
                <a:lnTo>
                  <a:pt x="193903" y="275780"/>
                </a:lnTo>
                <a:lnTo>
                  <a:pt x="193497" y="275780"/>
                </a:lnTo>
                <a:lnTo>
                  <a:pt x="193294" y="275463"/>
                </a:lnTo>
                <a:lnTo>
                  <a:pt x="193294" y="293560"/>
                </a:lnTo>
                <a:lnTo>
                  <a:pt x="192887" y="293560"/>
                </a:lnTo>
                <a:lnTo>
                  <a:pt x="192887" y="307530"/>
                </a:lnTo>
                <a:lnTo>
                  <a:pt x="192697" y="308800"/>
                </a:lnTo>
                <a:lnTo>
                  <a:pt x="191884" y="308800"/>
                </a:lnTo>
                <a:lnTo>
                  <a:pt x="192290" y="307530"/>
                </a:lnTo>
                <a:lnTo>
                  <a:pt x="192887" y="307530"/>
                </a:lnTo>
                <a:lnTo>
                  <a:pt x="192887" y="293560"/>
                </a:lnTo>
                <a:lnTo>
                  <a:pt x="190474" y="293560"/>
                </a:lnTo>
                <a:lnTo>
                  <a:pt x="190677" y="292290"/>
                </a:lnTo>
                <a:lnTo>
                  <a:pt x="190068" y="292722"/>
                </a:lnTo>
                <a:lnTo>
                  <a:pt x="190068" y="296100"/>
                </a:lnTo>
                <a:lnTo>
                  <a:pt x="189865" y="296100"/>
                </a:lnTo>
                <a:lnTo>
                  <a:pt x="189661" y="296214"/>
                </a:lnTo>
                <a:lnTo>
                  <a:pt x="189661" y="303720"/>
                </a:lnTo>
                <a:lnTo>
                  <a:pt x="189661" y="304990"/>
                </a:lnTo>
                <a:lnTo>
                  <a:pt x="189255" y="304990"/>
                </a:lnTo>
                <a:lnTo>
                  <a:pt x="189255" y="303720"/>
                </a:lnTo>
                <a:lnTo>
                  <a:pt x="189661" y="303720"/>
                </a:lnTo>
                <a:lnTo>
                  <a:pt x="189661" y="296214"/>
                </a:lnTo>
                <a:lnTo>
                  <a:pt x="187439" y="297370"/>
                </a:lnTo>
                <a:lnTo>
                  <a:pt x="186842" y="297370"/>
                </a:lnTo>
                <a:lnTo>
                  <a:pt x="186639" y="296100"/>
                </a:lnTo>
                <a:lnTo>
                  <a:pt x="187845" y="296100"/>
                </a:lnTo>
                <a:lnTo>
                  <a:pt x="188048" y="294830"/>
                </a:lnTo>
                <a:lnTo>
                  <a:pt x="189052" y="294830"/>
                </a:lnTo>
                <a:lnTo>
                  <a:pt x="190068" y="296100"/>
                </a:lnTo>
                <a:lnTo>
                  <a:pt x="190068" y="292722"/>
                </a:lnTo>
                <a:lnTo>
                  <a:pt x="188861" y="293560"/>
                </a:lnTo>
                <a:lnTo>
                  <a:pt x="187642" y="293560"/>
                </a:lnTo>
                <a:lnTo>
                  <a:pt x="187439" y="292290"/>
                </a:lnTo>
                <a:lnTo>
                  <a:pt x="187045" y="292290"/>
                </a:lnTo>
                <a:lnTo>
                  <a:pt x="187845" y="291020"/>
                </a:lnTo>
                <a:lnTo>
                  <a:pt x="187248" y="291020"/>
                </a:lnTo>
                <a:lnTo>
                  <a:pt x="186436" y="289750"/>
                </a:lnTo>
                <a:lnTo>
                  <a:pt x="187845" y="291020"/>
                </a:lnTo>
                <a:lnTo>
                  <a:pt x="188658" y="291020"/>
                </a:lnTo>
                <a:lnTo>
                  <a:pt x="188861" y="289750"/>
                </a:lnTo>
                <a:lnTo>
                  <a:pt x="188048" y="288480"/>
                </a:lnTo>
                <a:lnTo>
                  <a:pt x="187642" y="288480"/>
                </a:lnTo>
                <a:lnTo>
                  <a:pt x="187439" y="287210"/>
                </a:lnTo>
                <a:lnTo>
                  <a:pt x="187845" y="287210"/>
                </a:lnTo>
                <a:lnTo>
                  <a:pt x="189052" y="288480"/>
                </a:lnTo>
                <a:lnTo>
                  <a:pt x="189865" y="288480"/>
                </a:lnTo>
                <a:lnTo>
                  <a:pt x="189865" y="291020"/>
                </a:lnTo>
                <a:lnTo>
                  <a:pt x="191477" y="292290"/>
                </a:lnTo>
                <a:lnTo>
                  <a:pt x="192887" y="292290"/>
                </a:lnTo>
                <a:lnTo>
                  <a:pt x="193294" y="293560"/>
                </a:lnTo>
                <a:lnTo>
                  <a:pt x="193294" y="275463"/>
                </a:lnTo>
                <a:lnTo>
                  <a:pt x="193090" y="275145"/>
                </a:lnTo>
                <a:lnTo>
                  <a:pt x="193090" y="287210"/>
                </a:lnTo>
                <a:lnTo>
                  <a:pt x="191884" y="287210"/>
                </a:lnTo>
                <a:lnTo>
                  <a:pt x="191884" y="289750"/>
                </a:lnTo>
                <a:lnTo>
                  <a:pt x="191477" y="291020"/>
                </a:lnTo>
                <a:lnTo>
                  <a:pt x="190881" y="291020"/>
                </a:lnTo>
                <a:lnTo>
                  <a:pt x="190474" y="289750"/>
                </a:lnTo>
                <a:lnTo>
                  <a:pt x="191884" y="289750"/>
                </a:lnTo>
                <a:lnTo>
                  <a:pt x="191884" y="287210"/>
                </a:lnTo>
                <a:lnTo>
                  <a:pt x="189661" y="287210"/>
                </a:lnTo>
                <a:lnTo>
                  <a:pt x="189598" y="285940"/>
                </a:lnTo>
                <a:lnTo>
                  <a:pt x="189458" y="283400"/>
                </a:lnTo>
                <a:lnTo>
                  <a:pt x="193090" y="287210"/>
                </a:lnTo>
                <a:lnTo>
                  <a:pt x="193090" y="275145"/>
                </a:lnTo>
                <a:lnTo>
                  <a:pt x="192697" y="274510"/>
                </a:lnTo>
                <a:lnTo>
                  <a:pt x="194106" y="274510"/>
                </a:lnTo>
                <a:lnTo>
                  <a:pt x="194106" y="271970"/>
                </a:lnTo>
                <a:lnTo>
                  <a:pt x="194310" y="269430"/>
                </a:lnTo>
                <a:lnTo>
                  <a:pt x="193294" y="268160"/>
                </a:lnTo>
                <a:lnTo>
                  <a:pt x="194310" y="266890"/>
                </a:lnTo>
                <a:lnTo>
                  <a:pt x="194500" y="263080"/>
                </a:lnTo>
                <a:lnTo>
                  <a:pt x="195110" y="261810"/>
                </a:lnTo>
                <a:lnTo>
                  <a:pt x="197129" y="259270"/>
                </a:lnTo>
                <a:lnTo>
                  <a:pt x="199555" y="256730"/>
                </a:lnTo>
                <a:lnTo>
                  <a:pt x="205397" y="256730"/>
                </a:lnTo>
                <a:lnTo>
                  <a:pt x="210045" y="258000"/>
                </a:lnTo>
                <a:lnTo>
                  <a:pt x="211861" y="260540"/>
                </a:lnTo>
                <a:lnTo>
                  <a:pt x="213677" y="266890"/>
                </a:lnTo>
                <a:lnTo>
                  <a:pt x="213677" y="268160"/>
                </a:lnTo>
                <a:lnTo>
                  <a:pt x="213474" y="268160"/>
                </a:lnTo>
                <a:lnTo>
                  <a:pt x="213474" y="270700"/>
                </a:lnTo>
                <a:lnTo>
                  <a:pt x="213868" y="271970"/>
                </a:lnTo>
                <a:lnTo>
                  <a:pt x="214071" y="275780"/>
                </a:lnTo>
                <a:lnTo>
                  <a:pt x="213677" y="277050"/>
                </a:lnTo>
                <a:lnTo>
                  <a:pt x="214071" y="280860"/>
                </a:lnTo>
                <a:lnTo>
                  <a:pt x="215087" y="283400"/>
                </a:lnTo>
                <a:lnTo>
                  <a:pt x="217512" y="283400"/>
                </a:lnTo>
                <a:lnTo>
                  <a:pt x="218313" y="282130"/>
                </a:lnTo>
                <a:lnTo>
                  <a:pt x="218719" y="282130"/>
                </a:lnTo>
                <a:lnTo>
                  <a:pt x="218922" y="283400"/>
                </a:lnTo>
                <a:lnTo>
                  <a:pt x="234251" y="283400"/>
                </a:lnTo>
                <a:lnTo>
                  <a:pt x="234251" y="282130"/>
                </a:lnTo>
                <a:lnTo>
                  <a:pt x="234454" y="282130"/>
                </a:lnTo>
                <a:lnTo>
                  <a:pt x="234861" y="283400"/>
                </a:lnTo>
                <a:lnTo>
                  <a:pt x="237680" y="283400"/>
                </a:lnTo>
                <a:lnTo>
                  <a:pt x="238188" y="282130"/>
                </a:lnTo>
                <a:lnTo>
                  <a:pt x="238696" y="280860"/>
                </a:lnTo>
                <a:lnTo>
                  <a:pt x="238899" y="280860"/>
                </a:lnTo>
                <a:lnTo>
                  <a:pt x="238899" y="279590"/>
                </a:lnTo>
                <a:lnTo>
                  <a:pt x="238899" y="278320"/>
                </a:lnTo>
                <a:lnTo>
                  <a:pt x="238899" y="275780"/>
                </a:lnTo>
                <a:lnTo>
                  <a:pt x="238696" y="275780"/>
                </a:lnTo>
                <a:lnTo>
                  <a:pt x="238696" y="271970"/>
                </a:lnTo>
                <a:lnTo>
                  <a:pt x="238696" y="270700"/>
                </a:lnTo>
                <a:lnTo>
                  <a:pt x="238696" y="269430"/>
                </a:lnTo>
                <a:lnTo>
                  <a:pt x="238696" y="266890"/>
                </a:lnTo>
                <a:lnTo>
                  <a:pt x="238086" y="263080"/>
                </a:lnTo>
                <a:lnTo>
                  <a:pt x="237680" y="258000"/>
                </a:lnTo>
                <a:lnTo>
                  <a:pt x="236880" y="255460"/>
                </a:lnTo>
                <a:lnTo>
                  <a:pt x="234251" y="250380"/>
                </a:lnTo>
                <a:lnTo>
                  <a:pt x="234061" y="249110"/>
                </a:lnTo>
                <a:lnTo>
                  <a:pt x="232841" y="246570"/>
                </a:lnTo>
                <a:lnTo>
                  <a:pt x="232244" y="246100"/>
                </a:lnTo>
                <a:lnTo>
                  <a:pt x="232244" y="263080"/>
                </a:lnTo>
                <a:lnTo>
                  <a:pt x="232244" y="264350"/>
                </a:lnTo>
                <a:lnTo>
                  <a:pt x="231838" y="264350"/>
                </a:lnTo>
                <a:lnTo>
                  <a:pt x="231228" y="263080"/>
                </a:lnTo>
                <a:lnTo>
                  <a:pt x="232244" y="263080"/>
                </a:lnTo>
                <a:lnTo>
                  <a:pt x="232244" y="246100"/>
                </a:lnTo>
                <a:lnTo>
                  <a:pt x="231228" y="245300"/>
                </a:lnTo>
                <a:lnTo>
                  <a:pt x="231228" y="260540"/>
                </a:lnTo>
                <a:lnTo>
                  <a:pt x="231025" y="261810"/>
                </a:lnTo>
                <a:lnTo>
                  <a:pt x="230619" y="261810"/>
                </a:lnTo>
                <a:lnTo>
                  <a:pt x="230822" y="260540"/>
                </a:lnTo>
                <a:lnTo>
                  <a:pt x="231228" y="260540"/>
                </a:lnTo>
                <a:lnTo>
                  <a:pt x="231228" y="245300"/>
                </a:lnTo>
                <a:lnTo>
                  <a:pt x="231025" y="244030"/>
                </a:lnTo>
                <a:lnTo>
                  <a:pt x="229819" y="242785"/>
                </a:lnTo>
                <a:lnTo>
                  <a:pt x="229819" y="256730"/>
                </a:lnTo>
                <a:lnTo>
                  <a:pt x="229819" y="275780"/>
                </a:lnTo>
                <a:lnTo>
                  <a:pt x="228003" y="275780"/>
                </a:lnTo>
                <a:lnTo>
                  <a:pt x="228396" y="274510"/>
                </a:lnTo>
                <a:lnTo>
                  <a:pt x="229616" y="274510"/>
                </a:lnTo>
                <a:lnTo>
                  <a:pt x="229819" y="275780"/>
                </a:lnTo>
                <a:lnTo>
                  <a:pt x="229819" y="256730"/>
                </a:lnTo>
                <a:lnTo>
                  <a:pt x="229616" y="258000"/>
                </a:lnTo>
                <a:lnTo>
                  <a:pt x="229616" y="263080"/>
                </a:lnTo>
                <a:lnTo>
                  <a:pt x="229616" y="264350"/>
                </a:lnTo>
                <a:lnTo>
                  <a:pt x="229006" y="264350"/>
                </a:lnTo>
                <a:lnTo>
                  <a:pt x="229616" y="263080"/>
                </a:lnTo>
                <a:lnTo>
                  <a:pt x="229616" y="258000"/>
                </a:lnTo>
                <a:lnTo>
                  <a:pt x="229006" y="256730"/>
                </a:lnTo>
                <a:lnTo>
                  <a:pt x="229819" y="256730"/>
                </a:lnTo>
                <a:lnTo>
                  <a:pt x="229819" y="242785"/>
                </a:lnTo>
                <a:lnTo>
                  <a:pt x="229209" y="242138"/>
                </a:lnTo>
                <a:lnTo>
                  <a:pt x="229209" y="251650"/>
                </a:lnTo>
                <a:lnTo>
                  <a:pt x="228600" y="252920"/>
                </a:lnTo>
                <a:lnTo>
                  <a:pt x="228803" y="251650"/>
                </a:lnTo>
                <a:lnTo>
                  <a:pt x="229209" y="251650"/>
                </a:lnTo>
                <a:lnTo>
                  <a:pt x="229209" y="242138"/>
                </a:lnTo>
                <a:lnTo>
                  <a:pt x="228600" y="241490"/>
                </a:lnTo>
                <a:lnTo>
                  <a:pt x="228396" y="241490"/>
                </a:lnTo>
                <a:lnTo>
                  <a:pt x="228396" y="254190"/>
                </a:lnTo>
                <a:lnTo>
                  <a:pt x="228206" y="255460"/>
                </a:lnTo>
                <a:lnTo>
                  <a:pt x="228206" y="260540"/>
                </a:lnTo>
                <a:lnTo>
                  <a:pt x="227596" y="260540"/>
                </a:lnTo>
                <a:lnTo>
                  <a:pt x="227596" y="269430"/>
                </a:lnTo>
                <a:lnTo>
                  <a:pt x="226783" y="270700"/>
                </a:lnTo>
                <a:lnTo>
                  <a:pt x="225983" y="270700"/>
                </a:lnTo>
                <a:lnTo>
                  <a:pt x="227596" y="269430"/>
                </a:lnTo>
                <a:lnTo>
                  <a:pt x="227596" y="260540"/>
                </a:lnTo>
                <a:lnTo>
                  <a:pt x="227393" y="260540"/>
                </a:lnTo>
                <a:lnTo>
                  <a:pt x="227393" y="266890"/>
                </a:lnTo>
                <a:lnTo>
                  <a:pt x="226187" y="268160"/>
                </a:lnTo>
                <a:lnTo>
                  <a:pt x="225780" y="266890"/>
                </a:lnTo>
                <a:lnTo>
                  <a:pt x="227393" y="266890"/>
                </a:lnTo>
                <a:lnTo>
                  <a:pt x="227393" y="260540"/>
                </a:lnTo>
                <a:lnTo>
                  <a:pt x="227799" y="259270"/>
                </a:lnTo>
                <a:lnTo>
                  <a:pt x="228206" y="260540"/>
                </a:lnTo>
                <a:lnTo>
                  <a:pt x="228206" y="255460"/>
                </a:lnTo>
                <a:lnTo>
                  <a:pt x="227799" y="255460"/>
                </a:lnTo>
                <a:lnTo>
                  <a:pt x="227799" y="254190"/>
                </a:lnTo>
                <a:lnTo>
                  <a:pt x="228396" y="254190"/>
                </a:lnTo>
                <a:lnTo>
                  <a:pt x="228396" y="241490"/>
                </a:lnTo>
                <a:lnTo>
                  <a:pt x="227799" y="241490"/>
                </a:lnTo>
                <a:lnTo>
                  <a:pt x="227190" y="240944"/>
                </a:lnTo>
                <a:lnTo>
                  <a:pt x="227190" y="255460"/>
                </a:lnTo>
                <a:lnTo>
                  <a:pt x="226593" y="256413"/>
                </a:lnTo>
                <a:lnTo>
                  <a:pt x="226593" y="259270"/>
                </a:lnTo>
                <a:lnTo>
                  <a:pt x="226593" y="260540"/>
                </a:lnTo>
                <a:lnTo>
                  <a:pt x="226187" y="260121"/>
                </a:lnTo>
                <a:lnTo>
                  <a:pt x="226187" y="264350"/>
                </a:lnTo>
                <a:lnTo>
                  <a:pt x="225171" y="265620"/>
                </a:lnTo>
                <a:lnTo>
                  <a:pt x="224777" y="265620"/>
                </a:lnTo>
                <a:lnTo>
                  <a:pt x="224777" y="270700"/>
                </a:lnTo>
                <a:lnTo>
                  <a:pt x="224370" y="270700"/>
                </a:lnTo>
                <a:lnTo>
                  <a:pt x="224370" y="269430"/>
                </a:lnTo>
                <a:lnTo>
                  <a:pt x="224777" y="270700"/>
                </a:lnTo>
                <a:lnTo>
                  <a:pt x="224777" y="265620"/>
                </a:lnTo>
                <a:lnTo>
                  <a:pt x="224574" y="264350"/>
                </a:lnTo>
                <a:lnTo>
                  <a:pt x="224574" y="265620"/>
                </a:lnTo>
                <a:lnTo>
                  <a:pt x="224167" y="266890"/>
                </a:lnTo>
                <a:lnTo>
                  <a:pt x="224574" y="266890"/>
                </a:lnTo>
                <a:lnTo>
                  <a:pt x="223964" y="267538"/>
                </a:lnTo>
                <a:lnTo>
                  <a:pt x="223964" y="271970"/>
                </a:lnTo>
                <a:lnTo>
                  <a:pt x="223761" y="273240"/>
                </a:lnTo>
                <a:lnTo>
                  <a:pt x="223558" y="272821"/>
                </a:lnTo>
                <a:lnTo>
                  <a:pt x="223558" y="275780"/>
                </a:lnTo>
                <a:lnTo>
                  <a:pt x="222758" y="275780"/>
                </a:lnTo>
                <a:lnTo>
                  <a:pt x="223151" y="274510"/>
                </a:lnTo>
                <a:lnTo>
                  <a:pt x="223558" y="275780"/>
                </a:lnTo>
                <a:lnTo>
                  <a:pt x="223558" y="272821"/>
                </a:lnTo>
                <a:lnTo>
                  <a:pt x="223151" y="271970"/>
                </a:lnTo>
                <a:lnTo>
                  <a:pt x="223964" y="271970"/>
                </a:lnTo>
                <a:lnTo>
                  <a:pt x="223964" y="267538"/>
                </a:lnTo>
                <a:lnTo>
                  <a:pt x="223367" y="268160"/>
                </a:lnTo>
                <a:lnTo>
                  <a:pt x="223151" y="266890"/>
                </a:lnTo>
                <a:lnTo>
                  <a:pt x="224167" y="266890"/>
                </a:lnTo>
                <a:lnTo>
                  <a:pt x="223558" y="265620"/>
                </a:lnTo>
                <a:lnTo>
                  <a:pt x="224574" y="265620"/>
                </a:lnTo>
                <a:lnTo>
                  <a:pt x="224574" y="264350"/>
                </a:lnTo>
                <a:lnTo>
                  <a:pt x="226187" y="264350"/>
                </a:lnTo>
                <a:lnTo>
                  <a:pt x="226187" y="260121"/>
                </a:lnTo>
                <a:lnTo>
                  <a:pt x="225374" y="259270"/>
                </a:lnTo>
                <a:lnTo>
                  <a:pt x="224167" y="260540"/>
                </a:lnTo>
                <a:lnTo>
                  <a:pt x="223558" y="259270"/>
                </a:lnTo>
                <a:lnTo>
                  <a:pt x="224574" y="259270"/>
                </a:lnTo>
                <a:lnTo>
                  <a:pt x="224980" y="258000"/>
                </a:lnTo>
                <a:lnTo>
                  <a:pt x="226187" y="259270"/>
                </a:lnTo>
                <a:lnTo>
                  <a:pt x="226593" y="259270"/>
                </a:lnTo>
                <a:lnTo>
                  <a:pt x="226593" y="256413"/>
                </a:lnTo>
                <a:lnTo>
                  <a:pt x="226390" y="256730"/>
                </a:lnTo>
                <a:lnTo>
                  <a:pt x="225983" y="256730"/>
                </a:lnTo>
                <a:lnTo>
                  <a:pt x="226593" y="255460"/>
                </a:lnTo>
                <a:lnTo>
                  <a:pt x="227190" y="255460"/>
                </a:lnTo>
                <a:lnTo>
                  <a:pt x="227190" y="240944"/>
                </a:lnTo>
                <a:lnTo>
                  <a:pt x="225171" y="239128"/>
                </a:lnTo>
                <a:lnTo>
                  <a:pt x="225171" y="256730"/>
                </a:lnTo>
                <a:lnTo>
                  <a:pt x="224777" y="256730"/>
                </a:lnTo>
                <a:lnTo>
                  <a:pt x="223151" y="258000"/>
                </a:lnTo>
                <a:lnTo>
                  <a:pt x="222758" y="258000"/>
                </a:lnTo>
                <a:lnTo>
                  <a:pt x="222758" y="274510"/>
                </a:lnTo>
                <a:lnTo>
                  <a:pt x="222351" y="274510"/>
                </a:lnTo>
                <a:lnTo>
                  <a:pt x="222351" y="278320"/>
                </a:lnTo>
                <a:lnTo>
                  <a:pt x="222351" y="279590"/>
                </a:lnTo>
                <a:lnTo>
                  <a:pt x="221742" y="278320"/>
                </a:lnTo>
                <a:lnTo>
                  <a:pt x="222351" y="278320"/>
                </a:lnTo>
                <a:lnTo>
                  <a:pt x="222351" y="274510"/>
                </a:lnTo>
                <a:lnTo>
                  <a:pt x="221335" y="274510"/>
                </a:lnTo>
                <a:lnTo>
                  <a:pt x="221945" y="273240"/>
                </a:lnTo>
                <a:lnTo>
                  <a:pt x="222758" y="274510"/>
                </a:lnTo>
                <a:lnTo>
                  <a:pt x="222758" y="258000"/>
                </a:lnTo>
                <a:lnTo>
                  <a:pt x="222656" y="256730"/>
                </a:lnTo>
                <a:lnTo>
                  <a:pt x="222554" y="255460"/>
                </a:lnTo>
                <a:lnTo>
                  <a:pt x="222148" y="255460"/>
                </a:lnTo>
                <a:lnTo>
                  <a:pt x="224370" y="254190"/>
                </a:lnTo>
                <a:lnTo>
                  <a:pt x="224574" y="255460"/>
                </a:lnTo>
                <a:lnTo>
                  <a:pt x="225171" y="256730"/>
                </a:lnTo>
                <a:lnTo>
                  <a:pt x="225171" y="239128"/>
                </a:lnTo>
                <a:lnTo>
                  <a:pt x="224980" y="238950"/>
                </a:lnTo>
                <a:lnTo>
                  <a:pt x="224370" y="238480"/>
                </a:lnTo>
                <a:lnTo>
                  <a:pt x="224370" y="250380"/>
                </a:lnTo>
                <a:lnTo>
                  <a:pt x="222758" y="250380"/>
                </a:lnTo>
                <a:lnTo>
                  <a:pt x="223964" y="249110"/>
                </a:lnTo>
                <a:lnTo>
                  <a:pt x="224370" y="250380"/>
                </a:lnTo>
                <a:lnTo>
                  <a:pt x="224370" y="238480"/>
                </a:lnTo>
                <a:lnTo>
                  <a:pt x="223367" y="237680"/>
                </a:lnTo>
                <a:lnTo>
                  <a:pt x="222554" y="237299"/>
                </a:lnTo>
                <a:lnTo>
                  <a:pt x="222554" y="247840"/>
                </a:lnTo>
                <a:lnTo>
                  <a:pt x="221742" y="247840"/>
                </a:lnTo>
                <a:lnTo>
                  <a:pt x="221945" y="249110"/>
                </a:lnTo>
                <a:lnTo>
                  <a:pt x="221945" y="256730"/>
                </a:lnTo>
                <a:lnTo>
                  <a:pt x="221335" y="258000"/>
                </a:lnTo>
                <a:lnTo>
                  <a:pt x="221145" y="258000"/>
                </a:lnTo>
                <a:lnTo>
                  <a:pt x="221145" y="264350"/>
                </a:lnTo>
                <a:lnTo>
                  <a:pt x="220941" y="265620"/>
                </a:lnTo>
                <a:lnTo>
                  <a:pt x="220535" y="265620"/>
                </a:lnTo>
                <a:lnTo>
                  <a:pt x="220738" y="264350"/>
                </a:lnTo>
                <a:lnTo>
                  <a:pt x="221145" y="264350"/>
                </a:lnTo>
                <a:lnTo>
                  <a:pt x="221145" y="258000"/>
                </a:lnTo>
                <a:lnTo>
                  <a:pt x="220535" y="258000"/>
                </a:lnTo>
                <a:lnTo>
                  <a:pt x="220535" y="263080"/>
                </a:lnTo>
                <a:lnTo>
                  <a:pt x="220129" y="263080"/>
                </a:lnTo>
                <a:lnTo>
                  <a:pt x="220129" y="273240"/>
                </a:lnTo>
                <a:lnTo>
                  <a:pt x="219125" y="273240"/>
                </a:lnTo>
                <a:lnTo>
                  <a:pt x="219125" y="271970"/>
                </a:lnTo>
                <a:lnTo>
                  <a:pt x="219722" y="271970"/>
                </a:lnTo>
                <a:lnTo>
                  <a:pt x="220129" y="273240"/>
                </a:lnTo>
                <a:lnTo>
                  <a:pt x="220129" y="263080"/>
                </a:lnTo>
                <a:lnTo>
                  <a:pt x="220332" y="261810"/>
                </a:lnTo>
                <a:lnTo>
                  <a:pt x="220535" y="263080"/>
                </a:lnTo>
                <a:lnTo>
                  <a:pt x="220535" y="258000"/>
                </a:lnTo>
                <a:lnTo>
                  <a:pt x="219329" y="258000"/>
                </a:lnTo>
                <a:lnTo>
                  <a:pt x="219532" y="256730"/>
                </a:lnTo>
                <a:lnTo>
                  <a:pt x="221945" y="256730"/>
                </a:lnTo>
                <a:lnTo>
                  <a:pt x="221945" y="249110"/>
                </a:lnTo>
                <a:lnTo>
                  <a:pt x="221145" y="249110"/>
                </a:lnTo>
                <a:lnTo>
                  <a:pt x="221145" y="254190"/>
                </a:lnTo>
                <a:lnTo>
                  <a:pt x="220129" y="255460"/>
                </a:lnTo>
                <a:lnTo>
                  <a:pt x="219125" y="255460"/>
                </a:lnTo>
                <a:lnTo>
                  <a:pt x="218516" y="254190"/>
                </a:lnTo>
                <a:lnTo>
                  <a:pt x="221145" y="254190"/>
                </a:lnTo>
                <a:lnTo>
                  <a:pt x="221145" y="249110"/>
                </a:lnTo>
                <a:lnTo>
                  <a:pt x="220941" y="249110"/>
                </a:lnTo>
                <a:lnTo>
                  <a:pt x="220941" y="251650"/>
                </a:lnTo>
                <a:lnTo>
                  <a:pt x="218719" y="251650"/>
                </a:lnTo>
                <a:lnTo>
                  <a:pt x="219329" y="250380"/>
                </a:lnTo>
                <a:lnTo>
                  <a:pt x="220535" y="250380"/>
                </a:lnTo>
                <a:lnTo>
                  <a:pt x="220129" y="249110"/>
                </a:lnTo>
                <a:lnTo>
                  <a:pt x="219722" y="247840"/>
                </a:lnTo>
                <a:lnTo>
                  <a:pt x="219329" y="247840"/>
                </a:lnTo>
                <a:lnTo>
                  <a:pt x="219722" y="246570"/>
                </a:lnTo>
                <a:lnTo>
                  <a:pt x="220535" y="246570"/>
                </a:lnTo>
                <a:lnTo>
                  <a:pt x="220535" y="246888"/>
                </a:lnTo>
                <a:lnTo>
                  <a:pt x="219925" y="247091"/>
                </a:lnTo>
                <a:lnTo>
                  <a:pt x="220535" y="247091"/>
                </a:lnTo>
                <a:lnTo>
                  <a:pt x="220535" y="247840"/>
                </a:lnTo>
                <a:lnTo>
                  <a:pt x="222351" y="246570"/>
                </a:lnTo>
                <a:lnTo>
                  <a:pt x="222554" y="247840"/>
                </a:lnTo>
                <a:lnTo>
                  <a:pt x="222554" y="237299"/>
                </a:lnTo>
                <a:lnTo>
                  <a:pt x="221742" y="236905"/>
                </a:lnTo>
                <a:lnTo>
                  <a:pt x="221742" y="242760"/>
                </a:lnTo>
                <a:lnTo>
                  <a:pt x="220535" y="244030"/>
                </a:lnTo>
                <a:lnTo>
                  <a:pt x="219532" y="244030"/>
                </a:lnTo>
                <a:lnTo>
                  <a:pt x="219532" y="242760"/>
                </a:lnTo>
                <a:lnTo>
                  <a:pt x="221742" y="242760"/>
                </a:lnTo>
                <a:lnTo>
                  <a:pt x="221742" y="236905"/>
                </a:lnTo>
                <a:lnTo>
                  <a:pt x="220738" y="236410"/>
                </a:lnTo>
                <a:lnTo>
                  <a:pt x="218109" y="235140"/>
                </a:lnTo>
                <a:lnTo>
                  <a:pt x="217512" y="235140"/>
                </a:lnTo>
                <a:lnTo>
                  <a:pt x="217512" y="251650"/>
                </a:lnTo>
                <a:lnTo>
                  <a:pt x="217309" y="251650"/>
                </a:lnTo>
                <a:lnTo>
                  <a:pt x="217106" y="251015"/>
                </a:lnTo>
                <a:lnTo>
                  <a:pt x="217106" y="254190"/>
                </a:lnTo>
                <a:lnTo>
                  <a:pt x="217106" y="278320"/>
                </a:lnTo>
                <a:lnTo>
                  <a:pt x="216903" y="279590"/>
                </a:lnTo>
                <a:lnTo>
                  <a:pt x="216496" y="279590"/>
                </a:lnTo>
                <a:lnTo>
                  <a:pt x="217106" y="278320"/>
                </a:lnTo>
                <a:lnTo>
                  <a:pt x="217106" y="254190"/>
                </a:lnTo>
                <a:lnTo>
                  <a:pt x="216903" y="255460"/>
                </a:lnTo>
                <a:lnTo>
                  <a:pt x="216700" y="255460"/>
                </a:lnTo>
                <a:lnTo>
                  <a:pt x="216700" y="275780"/>
                </a:lnTo>
                <a:lnTo>
                  <a:pt x="216103" y="275780"/>
                </a:lnTo>
                <a:lnTo>
                  <a:pt x="216496" y="274510"/>
                </a:lnTo>
                <a:lnTo>
                  <a:pt x="216700" y="275780"/>
                </a:lnTo>
                <a:lnTo>
                  <a:pt x="216700" y="255460"/>
                </a:lnTo>
                <a:lnTo>
                  <a:pt x="216306" y="255460"/>
                </a:lnTo>
                <a:lnTo>
                  <a:pt x="216306" y="271970"/>
                </a:lnTo>
                <a:lnTo>
                  <a:pt x="216103" y="273240"/>
                </a:lnTo>
                <a:lnTo>
                  <a:pt x="215493" y="273240"/>
                </a:lnTo>
                <a:lnTo>
                  <a:pt x="215696" y="271970"/>
                </a:lnTo>
                <a:lnTo>
                  <a:pt x="216306" y="271970"/>
                </a:lnTo>
                <a:lnTo>
                  <a:pt x="216306" y="255460"/>
                </a:lnTo>
                <a:lnTo>
                  <a:pt x="216700" y="254190"/>
                </a:lnTo>
                <a:lnTo>
                  <a:pt x="217106" y="254190"/>
                </a:lnTo>
                <a:lnTo>
                  <a:pt x="217106" y="251015"/>
                </a:lnTo>
                <a:lnTo>
                  <a:pt x="216903" y="250380"/>
                </a:lnTo>
                <a:lnTo>
                  <a:pt x="217309" y="250380"/>
                </a:lnTo>
                <a:lnTo>
                  <a:pt x="217512" y="251650"/>
                </a:lnTo>
                <a:lnTo>
                  <a:pt x="217512" y="235140"/>
                </a:lnTo>
                <a:lnTo>
                  <a:pt x="216103" y="235140"/>
                </a:lnTo>
                <a:lnTo>
                  <a:pt x="215493" y="233870"/>
                </a:lnTo>
                <a:lnTo>
                  <a:pt x="214680" y="233870"/>
                </a:lnTo>
                <a:lnTo>
                  <a:pt x="214680" y="260540"/>
                </a:lnTo>
                <a:lnTo>
                  <a:pt x="214071" y="261810"/>
                </a:lnTo>
                <a:lnTo>
                  <a:pt x="213677" y="261810"/>
                </a:lnTo>
                <a:lnTo>
                  <a:pt x="213677" y="260540"/>
                </a:lnTo>
                <a:lnTo>
                  <a:pt x="214680" y="260540"/>
                </a:lnTo>
                <a:lnTo>
                  <a:pt x="214680" y="233870"/>
                </a:lnTo>
                <a:lnTo>
                  <a:pt x="214071" y="233870"/>
                </a:lnTo>
                <a:lnTo>
                  <a:pt x="214071" y="237680"/>
                </a:lnTo>
                <a:lnTo>
                  <a:pt x="213271" y="238950"/>
                </a:lnTo>
                <a:lnTo>
                  <a:pt x="213474" y="237680"/>
                </a:lnTo>
                <a:lnTo>
                  <a:pt x="214071" y="237680"/>
                </a:lnTo>
                <a:lnTo>
                  <a:pt x="214071" y="233870"/>
                </a:lnTo>
                <a:lnTo>
                  <a:pt x="213474" y="233870"/>
                </a:lnTo>
                <a:lnTo>
                  <a:pt x="211658" y="232600"/>
                </a:lnTo>
                <a:lnTo>
                  <a:pt x="207225" y="232600"/>
                </a:lnTo>
                <a:lnTo>
                  <a:pt x="207225" y="247840"/>
                </a:lnTo>
                <a:lnTo>
                  <a:pt x="207225" y="249110"/>
                </a:lnTo>
                <a:lnTo>
                  <a:pt x="206413" y="247840"/>
                </a:lnTo>
                <a:lnTo>
                  <a:pt x="207225" y="247840"/>
                </a:lnTo>
                <a:lnTo>
                  <a:pt x="207225" y="232600"/>
                </a:lnTo>
                <a:lnTo>
                  <a:pt x="206413" y="232600"/>
                </a:lnTo>
                <a:lnTo>
                  <a:pt x="206413" y="235140"/>
                </a:lnTo>
                <a:lnTo>
                  <a:pt x="206006" y="236410"/>
                </a:lnTo>
                <a:lnTo>
                  <a:pt x="206209" y="235140"/>
                </a:lnTo>
                <a:lnTo>
                  <a:pt x="206413" y="235140"/>
                </a:lnTo>
                <a:lnTo>
                  <a:pt x="206413" y="232600"/>
                </a:lnTo>
                <a:lnTo>
                  <a:pt x="204597" y="232600"/>
                </a:lnTo>
                <a:lnTo>
                  <a:pt x="204597" y="252920"/>
                </a:lnTo>
                <a:lnTo>
                  <a:pt x="203581" y="252920"/>
                </a:lnTo>
                <a:lnTo>
                  <a:pt x="203581" y="251650"/>
                </a:lnTo>
                <a:lnTo>
                  <a:pt x="203987" y="251650"/>
                </a:lnTo>
                <a:lnTo>
                  <a:pt x="204597" y="252920"/>
                </a:lnTo>
                <a:lnTo>
                  <a:pt x="204597" y="232600"/>
                </a:lnTo>
                <a:lnTo>
                  <a:pt x="202374" y="232600"/>
                </a:lnTo>
                <a:lnTo>
                  <a:pt x="202374" y="254190"/>
                </a:lnTo>
                <a:lnTo>
                  <a:pt x="201168" y="254190"/>
                </a:lnTo>
                <a:lnTo>
                  <a:pt x="201168" y="252920"/>
                </a:lnTo>
                <a:lnTo>
                  <a:pt x="202374" y="254190"/>
                </a:lnTo>
                <a:lnTo>
                  <a:pt x="202374" y="232600"/>
                </a:lnTo>
                <a:lnTo>
                  <a:pt x="200355" y="232600"/>
                </a:lnTo>
                <a:lnTo>
                  <a:pt x="199555" y="233870"/>
                </a:lnTo>
                <a:lnTo>
                  <a:pt x="198742" y="232600"/>
                </a:lnTo>
                <a:lnTo>
                  <a:pt x="196519" y="232600"/>
                </a:lnTo>
                <a:lnTo>
                  <a:pt x="196519" y="247840"/>
                </a:lnTo>
                <a:lnTo>
                  <a:pt x="196316" y="249110"/>
                </a:lnTo>
                <a:lnTo>
                  <a:pt x="195110" y="249110"/>
                </a:lnTo>
                <a:lnTo>
                  <a:pt x="195110" y="250380"/>
                </a:lnTo>
                <a:lnTo>
                  <a:pt x="195110" y="251650"/>
                </a:lnTo>
                <a:lnTo>
                  <a:pt x="194500" y="251650"/>
                </a:lnTo>
                <a:lnTo>
                  <a:pt x="194703" y="250380"/>
                </a:lnTo>
                <a:lnTo>
                  <a:pt x="195110" y="250380"/>
                </a:lnTo>
                <a:lnTo>
                  <a:pt x="195110" y="249110"/>
                </a:lnTo>
                <a:lnTo>
                  <a:pt x="195110" y="247840"/>
                </a:lnTo>
                <a:lnTo>
                  <a:pt x="196519" y="247840"/>
                </a:lnTo>
                <a:lnTo>
                  <a:pt x="196519" y="232600"/>
                </a:lnTo>
                <a:lnTo>
                  <a:pt x="196113" y="232600"/>
                </a:lnTo>
                <a:lnTo>
                  <a:pt x="194310" y="233870"/>
                </a:lnTo>
                <a:lnTo>
                  <a:pt x="193700" y="235140"/>
                </a:lnTo>
                <a:lnTo>
                  <a:pt x="193497" y="235140"/>
                </a:lnTo>
                <a:lnTo>
                  <a:pt x="193497" y="260540"/>
                </a:lnTo>
                <a:lnTo>
                  <a:pt x="193497" y="261810"/>
                </a:lnTo>
                <a:lnTo>
                  <a:pt x="192887" y="261810"/>
                </a:lnTo>
                <a:lnTo>
                  <a:pt x="192887" y="265620"/>
                </a:lnTo>
                <a:lnTo>
                  <a:pt x="191884" y="265620"/>
                </a:lnTo>
                <a:lnTo>
                  <a:pt x="191884" y="269430"/>
                </a:lnTo>
                <a:lnTo>
                  <a:pt x="191681" y="270700"/>
                </a:lnTo>
                <a:lnTo>
                  <a:pt x="190474" y="270700"/>
                </a:lnTo>
                <a:lnTo>
                  <a:pt x="190677" y="269430"/>
                </a:lnTo>
                <a:lnTo>
                  <a:pt x="191884" y="269430"/>
                </a:lnTo>
                <a:lnTo>
                  <a:pt x="191884" y="265620"/>
                </a:lnTo>
                <a:lnTo>
                  <a:pt x="190677" y="265620"/>
                </a:lnTo>
                <a:lnTo>
                  <a:pt x="191477" y="263080"/>
                </a:lnTo>
                <a:lnTo>
                  <a:pt x="191884" y="264350"/>
                </a:lnTo>
                <a:lnTo>
                  <a:pt x="192290" y="264350"/>
                </a:lnTo>
                <a:lnTo>
                  <a:pt x="192887" y="265620"/>
                </a:lnTo>
                <a:lnTo>
                  <a:pt x="192887" y="261810"/>
                </a:lnTo>
                <a:lnTo>
                  <a:pt x="193497" y="260540"/>
                </a:lnTo>
                <a:lnTo>
                  <a:pt x="193497" y="235140"/>
                </a:lnTo>
                <a:lnTo>
                  <a:pt x="192697" y="235140"/>
                </a:lnTo>
                <a:lnTo>
                  <a:pt x="192493" y="233870"/>
                </a:lnTo>
                <a:lnTo>
                  <a:pt x="191681" y="233870"/>
                </a:lnTo>
                <a:lnTo>
                  <a:pt x="191681" y="252920"/>
                </a:lnTo>
                <a:lnTo>
                  <a:pt x="191477" y="254190"/>
                </a:lnTo>
                <a:lnTo>
                  <a:pt x="191274" y="254190"/>
                </a:lnTo>
                <a:lnTo>
                  <a:pt x="191274" y="260540"/>
                </a:lnTo>
                <a:lnTo>
                  <a:pt x="190881" y="260540"/>
                </a:lnTo>
                <a:lnTo>
                  <a:pt x="190881" y="259270"/>
                </a:lnTo>
                <a:lnTo>
                  <a:pt x="191274" y="260540"/>
                </a:lnTo>
                <a:lnTo>
                  <a:pt x="191274" y="254190"/>
                </a:lnTo>
                <a:lnTo>
                  <a:pt x="190881" y="254190"/>
                </a:lnTo>
                <a:lnTo>
                  <a:pt x="190881" y="256730"/>
                </a:lnTo>
                <a:lnTo>
                  <a:pt x="190881" y="258000"/>
                </a:lnTo>
                <a:lnTo>
                  <a:pt x="189865" y="258000"/>
                </a:lnTo>
                <a:lnTo>
                  <a:pt x="189865" y="268160"/>
                </a:lnTo>
                <a:lnTo>
                  <a:pt x="189255" y="269430"/>
                </a:lnTo>
                <a:lnTo>
                  <a:pt x="189255" y="277050"/>
                </a:lnTo>
                <a:lnTo>
                  <a:pt x="188658" y="278320"/>
                </a:lnTo>
                <a:lnTo>
                  <a:pt x="188455" y="278320"/>
                </a:lnTo>
                <a:lnTo>
                  <a:pt x="188455" y="284670"/>
                </a:lnTo>
                <a:lnTo>
                  <a:pt x="188455" y="285940"/>
                </a:lnTo>
                <a:lnTo>
                  <a:pt x="187845" y="284670"/>
                </a:lnTo>
                <a:lnTo>
                  <a:pt x="188455" y="284670"/>
                </a:lnTo>
                <a:lnTo>
                  <a:pt x="188455" y="278320"/>
                </a:lnTo>
                <a:lnTo>
                  <a:pt x="188048" y="278320"/>
                </a:lnTo>
                <a:lnTo>
                  <a:pt x="187642" y="279590"/>
                </a:lnTo>
                <a:lnTo>
                  <a:pt x="187642" y="278320"/>
                </a:lnTo>
                <a:lnTo>
                  <a:pt x="187845" y="278320"/>
                </a:lnTo>
                <a:lnTo>
                  <a:pt x="188252" y="277050"/>
                </a:lnTo>
                <a:lnTo>
                  <a:pt x="189255" y="277050"/>
                </a:lnTo>
                <a:lnTo>
                  <a:pt x="189255" y="269430"/>
                </a:lnTo>
                <a:lnTo>
                  <a:pt x="189052" y="268160"/>
                </a:lnTo>
                <a:lnTo>
                  <a:pt x="189865" y="268160"/>
                </a:lnTo>
                <a:lnTo>
                  <a:pt x="189865" y="258000"/>
                </a:lnTo>
                <a:lnTo>
                  <a:pt x="189661" y="258000"/>
                </a:lnTo>
                <a:lnTo>
                  <a:pt x="189865" y="256730"/>
                </a:lnTo>
                <a:lnTo>
                  <a:pt x="190881" y="256730"/>
                </a:lnTo>
                <a:lnTo>
                  <a:pt x="190881" y="254190"/>
                </a:lnTo>
                <a:lnTo>
                  <a:pt x="190474" y="254190"/>
                </a:lnTo>
                <a:lnTo>
                  <a:pt x="191084" y="252920"/>
                </a:lnTo>
                <a:lnTo>
                  <a:pt x="190677" y="252920"/>
                </a:lnTo>
                <a:lnTo>
                  <a:pt x="190677" y="251650"/>
                </a:lnTo>
                <a:lnTo>
                  <a:pt x="191084" y="251650"/>
                </a:lnTo>
                <a:lnTo>
                  <a:pt x="191681" y="252920"/>
                </a:lnTo>
                <a:lnTo>
                  <a:pt x="191681" y="233870"/>
                </a:lnTo>
                <a:lnTo>
                  <a:pt x="191084" y="233870"/>
                </a:lnTo>
                <a:lnTo>
                  <a:pt x="191084" y="246570"/>
                </a:lnTo>
                <a:lnTo>
                  <a:pt x="191084" y="247840"/>
                </a:lnTo>
                <a:lnTo>
                  <a:pt x="190881" y="247840"/>
                </a:lnTo>
                <a:lnTo>
                  <a:pt x="190881" y="246570"/>
                </a:lnTo>
                <a:lnTo>
                  <a:pt x="191084" y="246570"/>
                </a:lnTo>
                <a:lnTo>
                  <a:pt x="191084" y="233870"/>
                </a:lnTo>
                <a:lnTo>
                  <a:pt x="190881" y="233870"/>
                </a:lnTo>
                <a:lnTo>
                  <a:pt x="190068" y="234162"/>
                </a:lnTo>
                <a:lnTo>
                  <a:pt x="190068" y="250380"/>
                </a:lnTo>
                <a:lnTo>
                  <a:pt x="189865" y="251650"/>
                </a:lnTo>
                <a:lnTo>
                  <a:pt x="189255" y="251650"/>
                </a:lnTo>
                <a:lnTo>
                  <a:pt x="189052" y="250380"/>
                </a:lnTo>
                <a:lnTo>
                  <a:pt x="190068" y="250380"/>
                </a:lnTo>
                <a:lnTo>
                  <a:pt x="190068" y="234162"/>
                </a:lnTo>
                <a:lnTo>
                  <a:pt x="189661" y="234302"/>
                </a:lnTo>
                <a:lnTo>
                  <a:pt x="189661" y="237680"/>
                </a:lnTo>
                <a:lnTo>
                  <a:pt x="188861" y="238950"/>
                </a:lnTo>
                <a:lnTo>
                  <a:pt x="188861" y="275780"/>
                </a:lnTo>
                <a:lnTo>
                  <a:pt x="187439" y="276428"/>
                </a:lnTo>
                <a:lnTo>
                  <a:pt x="187439" y="280860"/>
                </a:lnTo>
                <a:lnTo>
                  <a:pt x="187045" y="280860"/>
                </a:lnTo>
                <a:lnTo>
                  <a:pt x="186842" y="279590"/>
                </a:lnTo>
                <a:lnTo>
                  <a:pt x="187439" y="280860"/>
                </a:lnTo>
                <a:lnTo>
                  <a:pt x="187439" y="276428"/>
                </a:lnTo>
                <a:lnTo>
                  <a:pt x="186029" y="277050"/>
                </a:lnTo>
                <a:lnTo>
                  <a:pt x="185826" y="277050"/>
                </a:lnTo>
                <a:lnTo>
                  <a:pt x="186232" y="275780"/>
                </a:lnTo>
                <a:lnTo>
                  <a:pt x="185432" y="275780"/>
                </a:lnTo>
                <a:lnTo>
                  <a:pt x="185432" y="279590"/>
                </a:lnTo>
                <a:lnTo>
                  <a:pt x="185026" y="280860"/>
                </a:lnTo>
                <a:lnTo>
                  <a:pt x="184416" y="280860"/>
                </a:lnTo>
                <a:lnTo>
                  <a:pt x="184416" y="288480"/>
                </a:lnTo>
                <a:lnTo>
                  <a:pt x="184213" y="289750"/>
                </a:lnTo>
                <a:lnTo>
                  <a:pt x="183413" y="289750"/>
                </a:lnTo>
                <a:lnTo>
                  <a:pt x="184416" y="288480"/>
                </a:lnTo>
                <a:lnTo>
                  <a:pt x="184416" y="280860"/>
                </a:lnTo>
                <a:lnTo>
                  <a:pt x="184213" y="279590"/>
                </a:lnTo>
                <a:lnTo>
                  <a:pt x="185432" y="279590"/>
                </a:lnTo>
                <a:lnTo>
                  <a:pt x="185432" y="275780"/>
                </a:lnTo>
                <a:lnTo>
                  <a:pt x="184823" y="275780"/>
                </a:lnTo>
                <a:lnTo>
                  <a:pt x="185229" y="277050"/>
                </a:lnTo>
                <a:lnTo>
                  <a:pt x="185026" y="277050"/>
                </a:lnTo>
                <a:lnTo>
                  <a:pt x="184619" y="275780"/>
                </a:lnTo>
                <a:lnTo>
                  <a:pt x="184416" y="274510"/>
                </a:lnTo>
                <a:lnTo>
                  <a:pt x="184416" y="278320"/>
                </a:lnTo>
                <a:lnTo>
                  <a:pt x="184023" y="279590"/>
                </a:lnTo>
                <a:lnTo>
                  <a:pt x="183210" y="279590"/>
                </a:lnTo>
                <a:lnTo>
                  <a:pt x="183210" y="278320"/>
                </a:lnTo>
                <a:lnTo>
                  <a:pt x="184416" y="278320"/>
                </a:lnTo>
                <a:lnTo>
                  <a:pt x="184416" y="274510"/>
                </a:lnTo>
                <a:lnTo>
                  <a:pt x="188455" y="274510"/>
                </a:lnTo>
                <a:lnTo>
                  <a:pt x="188861" y="275780"/>
                </a:lnTo>
                <a:lnTo>
                  <a:pt x="188861" y="238950"/>
                </a:lnTo>
                <a:lnTo>
                  <a:pt x="188658" y="237680"/>
                </a:lnTo>
                <a:lnTo>
                  <a:pt x="188658" y="269430"/>
                </a:lnTo>
                <a:lnTo>
                  <a:pt x="188455" y="270700"/>
                </a:lnTo>
                <a:lnTo>
                  <a:pt x="188048" y="270700"/>
                </a:lnTo>
                <a:lnTo>
                  <a:pt x="188252" y="269430"/>
                </a:lnTo>
                <a:lnTo>
                  <a:pt x="188658" y="269430"/>
                </a:lnTo>
                <a:lnTo>
                  <a:pt x="188658" y="237680"/>
                </a:lnTo>
                <a:lnTo>
                  <a:pt x="189661" y="237680"/>
                </a:lnTo>
                <a:lnTo>
                  <a:pt x="189661" y="234302"/>
                </a:lnTo>
                <a:lnTo>
                  <a:pt x="187845" y="234937"/>
                </a:lnTo>
                <a:lnTo>
                  <a:pt x="187845" y="268160"/>
                </a:lnTo>
                <a:lnTo>
                  <a:pt x="187845" y="269430"/>
                </a:lnTo>
                <a:lnTo>
                  <a:pt x="187439" y="269430"/>
                </a:lnTo>
                <a:lnTo>
                  <a:pt x="187248" y="268160"/>
                </a:lnTo>
                <a:lnTo>
                  <a:pt x="187845" y="268160"/>
                </a:lnTo>
                <a:lnTo>
                  <a:pt x="187845" y="234937"/>
                </a:lnTo>
                <a:lnTo>
                  <a:pt x="187248" y="235140"/>
                </a:lnTo>
                <a:lnTo>
                  <a:pt x="186639" y="235585"/>
                </a:lnTo>
                <a:lnTo>
                  <a:pt x="186639" y="258000"/>
                </a:lnTo>
                <a:lnTo>
                  <a:pt x="186436" y="258000"/>
                </a:lnTo>
                <a:lnTo>
                  <a:pt x="186436" y="264350"/>
                </a:lnTo>
                <a:lnTo>
                  <a:pt x="186436" y="265620"/>
                </a:lnTo>
                <a:lnTo>
                  <a:pt x="186232" y="265620"/>
                </a:lnTo>
                <a:lnTo>
                  <a:pt x="186232" y="268160"/>
                </a:lnTo>
                <a:lnTo>
                  <a:pt x="186232" y="269430"/>
                </a:lnTo>
                <a:lnTo>
                  <a:pt x="186029" y="269113"/>
                </a:lnTo>
                <a:lnTo>
                  <a:pt x="186029" y="271970"/>
                </a:lnTo>
                <a:lnTo>
                  <a:pt x="185432" y="271970"/>
                </a:lnTo>
                <a:lnTo>
                  <a:pt x="185229" y="270700"/>
                </a:lnTo>
                <a:lnTo>
                  <a:pt x="185826" y="270700"/>
                </a:lnTo>
                <a:lnTo>
                  <a:pt x="186029" y="271970"/>
                </a:lnTo>
                <a:lnTo>
                  <a:pt x="186029" y="269113"/>
                </a:lnTo>
                <a:lnTo>
                  <a:pt x="185432" y="268160"/>
                </a:lnTo>
                <a:lnTo>
                  <a:pt x="186232" y="268160"/>
                </a:lnTo>
                <a:lnTo>
                  <a:pt x="186232" y="265620"/>
                </a:lnTo>
                <a:lnTo>
                  <a:pt x="185826" y="264350"/>
                </a:lnTo>
                <a:lnTo>
                  <a:pt x="186436" y="264350"/>
                </a:lnTo>
                <a:lnTo>
                  <a:pt x="186436" y="258000"/>
                </a:lnTo>
                <a:lnTo>
                  <a:pt x="186232" y="258000"/>
                </a:lnTo>
                <a:lnTo>
                  <a:pt x="186232" y="261810"/>
                </a:lnTo>
                <a:lnTo>
                  <a:pt x="186029" y="261810"/>
                </a:lnTo>
                <a:lnTo>
                  <a:pt x="186029" y="263080"/>
                </a:lnTo>
                <a:lnTo>
                  <a:pt x="185432" y="261810"/>
                </a:lnTo>
                <a:lnTo>
                  <a:pt x="185432" y="260540"/>
                </a:lnTo>
                <a:lnTo>
                  <a:pt x="186029" y="260540"/>
                </a:lnTo>
                <a:lnTo>
                  <a:pt x="186232" y="261810"/>
                </a:lnTo>
                <a:lnTo>
                  <a:pt x="186232" y="258000"/>
                </a:lnTo>
                <a:lnTo>
                  <a:pt x="186029" y="258000"/>
                </a:lnTo>
                <a:lnTo>
                  <a:pt x="186029" y="256730"/>
                </a:lnTo>
                <a:lnTo>
                  <a:pt x="186639" y="258000"/>
                </a:lnTo>
                <a:lnTo>
                  <a:pt x="186639" y="235585"/>
                </a:lnTo>
                <a:lnTo>
                  <a:pt x="186029" y="236029"/>
                </a:lnTo>
                <a:lnTo>
                  <a:pt x="186029" y="254190"/>
                </a:lnTo>
                <a:lnTo>
                  <a:pt x="185826" y="254190"/>
                </a:lnTo>
                <a:lnTo>
                  <a:pt x="185826" y="258000"/>
                </a:lnTo>
                <a:lnTo>
                  <a:pt x="185432" y="259270"/>
                </a:lnTo>
                <a:lnTo>
                  <a:pt x="184823" y="259270"/>
                </a:lnTo>
                <a:lnTo>
                  <a:pt x="184823" y="270700"/>
                </a:lnTo>
                <a:lnTo>
                  <a:pt x="184213" y="270700"/>
                </a:lnTo>
                <a:lnTo>
                  <a:pt x="184213" y="274510"/>
                </a:lnTo>
                <a:lnTo>
                  <a:pt x="183413" y="274510"/>
                </a:lnTo>
                <a:lnTo>
                  <a:pt x="183413" y="275780"/>
                </a:lnTo>
                <a:lnTo>
                  <a:pt x="182600" y="274929"/>
                </a:lnTo>
                <a:lnTo>
                  <a:pt x="182600" y="277050"/>
                </a:lnTo>
                <a:lnTo>
                  <a:pt x="182410" y="277672"/>
                </a:lnTo>
                <a:lnTo>
                  <a:pt x="182410" y="288480"/>
                </a:lnTo>
                <a:lnTo>
                  <a:pt x="181597" y="288480"/>
                </a:lnTo>
                <a:lnTo>
                  <a:pt x="181597" y="287210"/>
                </a:lnTo>
                <a:lnTo>
                  <a:pt x="182206" y="287210"/>
                </a:lnTo>
                <a:lnTo>
                  <a:pt x="182410" y="288480"/>
                </a:lnTo>
                <a:lnTo>
                  <a:pt x="182410" y="277672"/>
                </a:lnTo>
                <a:lnTo>
                  <a:pt x="182206" y="278320"/>
                </a:lnTo>
                <a:lnTo>
                  <a:pt x="180784" y="278320"/>
                </a:lnTo>
                <a:lnTo>
                  <a:pt x="180784" y="283400"/>
                </a:lnTo>
                <a:lnTo>
                  <a:pt x="180581" y="284670"/>
                </a:lnTo>
                <a:lnTo>
                  <a:pt x="180390" y="283400"/>
                </a:lnTo>
                <a:lnTo>
                  <a:pt x="180784" y="283400"/>
                </a:lnTo>
                <a:lnTo>
                  <a:pt x="180784" y="278320"/>
                </a:lnTo>
                <a:lnTo>
                  <a:pt x="180581" y="278320"/>
                </a:lnTo>
                <a:lnTo>
                  <a:pt x="182206" y="277050"/>
                </a:lnTo>
                <a:lnTo>
                  <a:pt x="182600" y="277050"/>
                </a:lnTo>
                <a:lnTo>
                  <a:pt x="182600" y="274929"/>
                </a:lnTo>
                <a:lnTo>
                  <a:pt x="182206" y="274510"/>
                </a:lnTo>
                <a:lnTo>
                  <a:pt x="181190" y="277050"/>
                </a:lnTo>
                <a:lnTo>
                  <a:pt x="180390" y="275780"/>
                </a:lnTo>
                <a:lnTo>
                  <a:pt x="180187" y="275780"/>
                </a:lnTo>
                <a:lnTo>
                  <a:pt x="181800" y="273240"/>
                </a:lnTo>
                <a:lnTo>
                  <a:pt x="184213" y="274510"/>
                </a:lnTo>
                <a:lnTo>
                  <a:pt x="184213" y="270700"/>
                </a:lnTo>
                <a:lnTo>
                  <a:pt x="183616" y="270700"/>
                </a:lnTo>
                <a:lnTo>
                  <a:pt x="184416" y="269430"/>
                </a:lnTo>
                <a:lnTo>
                  <a:pt x="184823" y="270700"/>
                </a:lnTo>
                <a:lnTo>
                  <a:pt x="184823" y="259270"/>
                </a:lnTo>
                <a:lnTo>
                  <a:pt x="184619" y="259270"/>
                </a:lnTo>
                <a:lnTo>
                  <a:pt x="184619" y="261810"/>
                </a:lnTo>
                <a:lnTo>
                  <a:pt x="184619" y="263080"/>
                </a:lnTo>
                <a:lnTo>
                  <a:pt x="183819" y="264350"/>
                </a:lnTo>
                <a:lnTo>
                  <a:pt x="183413" y="264350"/>
                </a:lnTo>
                <a:lnTo>
                  <a:pt x="183718" y="263080"/>
                </a:lnTo>
                <a:lnTo>
                  <a:pt x="184023" y="261810"/>
                </a:lnTo>
                <a:lnTo>
                  <a:pt x="184619" y="261810"/>
                </a:lnTo>
                <a:lnTo>
                  <a:pt x="184619" y="259270"/>
                </a:lnTo>
                <a:lnTo>
                  <a:pt x="184023" y="258000"/>
                </a:lnTo>
                <a:lnTo>
                  <a:pt x="184315" y="256730"/>
                </a:lnTo>
                <a:lnTo>
                  <a:pt x="184619" y="255460"/>
                </a:lnTo>
                <a:lnTo>
                  <a:pt x="184823" y="255460"/>
                </a:lnTo>
                <a:lnTo>
                  <a:pt x="185229" y="258000"/>
                </a:lnTo>
                <a:lnTo>
                  <a:pt x="185826" y="258000"/>
                </a:lnTo>
                <a:lnTo>
                  <a:pt x="185826" y="254190"/>
                </a:lnTo>
                <a:lnTo>
                  <a:pt x="184416" y="254190"/>
                </a:lnTo>
                <a:lnTo>
                  <a:pt x="185826" y="252920"/>
                </a:lnTo>
                <a:lnTo>
                  <a:pt x="186029" y="254190"/>
                </a:lnTo>
                <a:lnTo>
                  <a:pt x="186029" y="236029"/>
                </a:lnTo>
                <a:lnTo>
                  <a:pt x="183616" y="237782"/>
                </a:lnTo>
                <a:lnTo>
                  <a:pt x="183616" y="250380"/>
                </a:lnTo>
                <a:lnTo>
                  <a:pt x="183616" y="251650"/>
                </a:lnTo>
                <a:lnTo>
                  <a:pt x="183413" y="252285"/>
                </a:lnTo>
                <a:lnTo>
                  <a:pt x="183413" y="263080"/>
                </a:lnTo>
                <a:lnTo>
                  <a:pt x="182803" y="263080"/>
                </a:lnTo>
                <a:lnTo>
                  <a:pt x="182803" y="270700"/>
                </a:lnTo>
                <a:lnTo>
                  <a:pt x="182410" y="270700"/>
                </a:lnTo>
                <a:lnTo>
                  <a:pt x="182410" y="271970"/>
                </a:lnTo>
                <a:lnTo>
                  <a:pt x="181800" y="271970"/>
                </a:lnTo>
                <a:lnTo>
                  <a:pt x="181394" y="269430"/>
                </a:lnTo>
                <a:lnTo>
                  <a:pt x="180987" y="270700"/>
                </a:lnTo>
                <a:lnTo>
                  <a:pt x="180581" y="270700"/>
                </a:lnTo>
                <a:lnTo>
                  <a:pt x="180581" y="273240"/>
                </a:lnTo>
                <a:lnTo>
                  <a:pt x="179781" y="274091"/>
                </a:lnTo>
                <a:lnTo>
                  <a:pt x="179781" y="298640"/>
                </a:lnTo>
                <a:lnTo>
                  <a:pt x="179171" y="298640"/>
                </a:lnTo>
                <a:lnTo>
                  <a:pt x="179171" y="297370"/>
                </a:lnTo>
                <a:lnTo>
                  <a:pt x="179578" y="297370"/>
                </a:lnTo>
                <a:lnTo>
                  <a:pt x="179781" y="298640"/>
                </a:lnTo>
                <a:lnTo>
                  <a:pt x="179781" y="274091"/>
                </a:lnTo>
                <a:lnTo>
                  <a:pt x="179374" y="274510"/>
                </a:lnTo>
                <a:lnTo>
                  <a:pt x="179578" y="275780"/>
                </a:lnTo>
                <a:lnTo>
                  <a:pt x="179578" y="279590"/>
                </a:lnTo>
                <a:lnTo>
                  <a:pt x="179171" y="279590"/>
                </a:lnTo>
                <a:lnTo>
                  <a:pt x="179171" y="283400"/>
                </a:lnTo>
                <a:lnTo>
                  <a:pt x="179171" y="284670"/>
                </a:lnTo>
                <a:lnTo>
                  <a:pt x="178358" y="284670"/>
                </a:lnTo>
                <a:lnTo>
                  <a:pt x="179171" y="283400"/>
                </a:lnTo>
                <a:lnTo>
                  <a:pt x="179171" y="279590"/>
                </a:lnTo>
                <a:lnTo>
                  <a:pt x="178358" y="279590"/>
                </a:lnTo>
                <a:lnTo>
                  <a:pt x="178765" y="278320"/>
                </a:lnTo>
                <a:lnTo>
                  <a:pt x="179578" y="279590"/>
                </a:lnTo>
                <a:lnTo>
                  <a:pt x="179578" y="275780"/>
                </a:lnTo>
                <a:lnTo>
                  <a:pt x="179374" y="275780"/>
                </a:lnTo>
                <a:lnTo>
                  <a:pt x="179374" y="277050"/>
                </a:lnTo>
                <a:lnTo>
                  <a:pt x="177965" y="277050"/>
                </a:lnTo>
                <a:lnTo>
                  <a:pt x="178358" y="275780"/>
                </a:lnTo>
                <a:lnTo>
                  <a:pt x="179374" y="277050"/>
                </a:lnTo>
                <a:lnTo>
                  <a:pt x="179374" y="275780"/>
                </a:lnTo>
                <a:lnTo>
                  <a:pt x="179171" y="275780"/>
                </a:lnTo>
                <a:lnTo>
                  <a:pt x="178765" y="274510"/>
                </a:lnTo>
                <a:lnTo>
                  <a:pt x="180187" y="273240"/>
                </a:lnTo>
                <a:lnTo>
                  <a:pt x="180581" y="273240"/>
                </a:lnTo>
                <a:lnTo>
                  <a:pt x="180581" y="270700"/>
                </a:lnTo>
                <a:lnTo>
                  <a:pt x="179374" y="270700"/>
                </a:lnTo>
                <a:lnTo>
                  <a:pt x="179984" y="269430"/>
                </a:lnTo>
                <a:lnTo>
                  <a:pt x="180390" y="269430"/>
                </a:lnTo>
                <a:lnTo>
                  <a:pt x="179984" y="268160"/>
                </a:lnTo>
                <a:lnTo>
                  <a:pt x="180784" y="268160"/>
                </a:lnTo>
                <a:lnTo>
                  <a:pt x="182003" y="269430"/>
                </a:lnTo>
                <a:lnTo>
                  <a:pt x="182803" y="270700"/>
                </a:lnTo>
                <a:lnTo>
                  <a:pt x="182803" y="263080"/>
                </a:lnTo>
                <a:lnTo>
                  <a:pt x="182206" y="263080"/>
                </a:lnTo>
                <a:lnTo>
                  <a:pt x="182410" y="261810"/>
                </a:lnTo>
                <a:lnTo>
                  <a:pt x="183210" y="261810"/>
                </a:lnTo>
                <a:lnTo>
                  <a:pt x="183413" y="263080"/>
                </a:lnTo>
                <a:lnTo>
                  <a:pt x="183413" y="252285"/>
                </a:lnTo>
                <a:lnTo>
                  <a:pt x="183210" y="252920"/>
                </a:lnTo>
                <a:lnTo>
                  <a:pt x="182803" y="252920"/>
                </a:lnTo>
                <a:lnTo>
                  <a:pt x="182803" y="260540"/>
                </a:lnTo>
                <a:lnTo>
                  <a:pt x="182003" y="260540"/>
                </a:lnTo>
                <a:lnTo>
                  <a:pt x="182003" y="265620"/>
                </a:lnTo>
                <a:lnTo>
                  <a:pt x="180784" y="265620"/>
                </a:lnTo>
                <a:lnTo>
                  <a:pt x="180581" y="264350"/>
                </a:lnTo>
                <a:lnTo>
                  <a:pt x="181597" y="264350"/>
                </a:lnTo>
                <a:lnTo>
                  <a:pt x="182003" y="265620"/>
                </a:lnTo>
                <a:lnTo>
                  <a:pt x="182003" y="260540"/>
                </a:lnTo>
                <a:lnTo>
                  <a:pt x="180581" y="260540"/>
                </a:lnTo>
                <a:lnTo>
                  <a:pt x="180784" y="259270"/>
                </a:lnTo>
                <a:lnTo>
                  <a:pt x="181800" y="259270"/>
                </a:lnTo>
                <a:lnTo>
                  <a:pt x="182803" y="260540"/>
                </a:lnTo>
                <a:lnTo>
                  <a:pt x="182803" y="252920"/>
                </a:lnTo>
                <a:lnTo>
                  <a:pt x="182600" y="252920"/>
                </a:lnTo>
                <a:lnTo>
                  <a:pt x="182600" y="251650"/>
                </a:lnTo>
                <a:lnTo>
                  <a:pt x="183210" y="251650"/>
                </a:lnTo>
                <a:lnTo>
                  <a:pt x="182803" y="250380"/>
                </a:lnTo>
                <a:lnTo>
                  <a:pt x="183616" y="250380"/>
                </a:lnTo>
                <a:lnTo>
                  <a:pt x="183616" y="237782"/>
                </a:lnTo>
                <a:lnTo>
                  <a:pt x="183210" y="238074"/>
                </a:lnTo>
                <a:lnTo>
                  <a:pt x="183210" y="242760"/>
                </a:lnTo>
                <a:lnTo>
                  <a:pt x="182410" y="243776"/>
                </a:lnTo>
                <a:lnTo>
                  <a:pt x="182410" y="256730"/>
                </a:lnTo>
                <a:lnTo>
                  <a:pt x="182206" y="258000"/>
                </a:lnTo>
                <a:lnTo>
                  <a:pt x="182206" y="256730"/>
                </a:lnTo>
                <a:lnTo>
                  <a:pt x="182410" y="256730"/>
                </a:lnTo>
                <a:lnTo>
                  <a:pt x="182410" y="243776"/>
                </a:lnTo>
                <a:lnTo>
                  <a:pt x="182206" y="244030"/>
                </a:lnTo>
                <a:lnTo>
                  <a:pt x="181190" y="244030"/>
                </a:lnTo>
                <a:lnTo>
                  <a:pt x="181190" y="242760"/>
                </a:lnTo>
                <a:lnTo>
                  <a:pt x="183210" y="242760"/>
                </a:lnTo>
                <a:lnTo>
                  <a:pt x="183210" y="238074"/>
                </a:lnTo>
                <a:lnTo>
                  <a:pt x="182003" y="238950"/>
                </a:lnTo>
                <a:lnTo>
                  <a:pt x="179984" y="240538"/>
                </a:lnTo>
                <a:lnTo>
                  <a:pt x="179984" y="260540"/>
                </a:lnTo>
                <a:lnTo>
                  <a:pt x="179374" y="261810"/>
                </a:lnTo>
                <a:lnTo>
                  <a:pt x="179374" y="266890"/>
                </a:lnTo>
                <a:lnTo>
                  <a:pt x="178968" y="266890"/>
                </a:lnTo>
                <a:lnTo>
                  <a:pt x="178968" y="269430"/>
                </a:lnTo>
                <a:lnTo>
                  <a:pt x="178168" y="270700"/>
                </a:lnTo>
                <a:lnTo>
                  <a:pt x="178968" y="270700"/>
                </a:lnTo>
                <a:lnTo>
                  <a:pt x="178358" y="271970"/>
                </a:lnTo>
                <a:lnTo>
                  <a:pt x="178168" y="274510"/>
                </a:lnTo>
                <a:lnTo>
                  <a:pt x="177761" y="274510"/>
                </a:lnTo>
                <a:lnTo>
                  <a:pt x="177152" y="273240"/>
                </a:lnTo>
                <a:lnTo>
                  <a:pt x="177355" y="271970"/>
                </a:lnTo>
                <a:lnTo>
                  <a:pt x="176352" y="271970"/>
                </a:lnTo>
                <a:lnTo>
                  <a:pt x="176149" y="270700"/>
                </a:lnTo>
                <a:lnTo>
                  <a:pt x="177355" y="269430"/>
                </a:lnTo>
                <a:lnTo>
                  <a:pt x="177558" y="269430"/>
                </a:lnTo>
                <a:lnTo>
                  <a:pt x="177152" y="268160"/>
                </a:lnTo>
                <a:lnTo>
                  <a:pt x="176352" y="266890"/>
                </a:lnTo>
                <a:lnTo>
                  <a:pt x="176149" y="268160"/>
                </a:lnTo>
                <a:lnTo>
                  <a:pt x="175539" y="268160"/>
                </a:lnTo>
                <a:lnTo>
                  <a:pt x="175742" y="266890"/>
                </a:lnTo>
                <a:lnTo>
                  <a:pt x="175133" y="266890"/>
                </a:lnTo>
                <a:lnTo>
                  <a:pt x="176352" y="265620"/>
                </a:lnTo>
                <a:lnTo>
                  <a:pt x="175945" y="265620"/>
                </a:lnTo>
                <a:lnTo>
                  <a:pt x="175945" y="264350"/>
                </a:lnTo>
                <a:lnTo>
                  <a:pt x="176745" y="264350"/>
                </a:lnTo>
                <a:lnTo>
                  <a:pt x="176352" y="265620"/>
                </a:lnTo>
                <a:lnTo>
                  <a:pt x="177355" y="266890"/>
                </a:lnTo>
                <a:lnTo>
                  <a:pt x="178562" y="268160"/>
                </a:lnTo>
                <a:lnTo>
                  <a:pt x="178968" y="269430"/>
                </a:lnTo>
                <a:lnTo>
                  <a:pt x="178968" y="266890"/>
                </a:lnTo>
                <a:lnTo>
                  <a:pt x="178168" y="266890"/>
                </a:lnTo>
                <a:lnTo>
                  <a:pt x="178765" y="265620"/>
                </a:lnTo>
                <a:lnTo>
                  <a:pt x="179374" y="266890"/>
                </a:lnTo>
                <a:lnTo>
                  <a:pt x="179374" y="261810"/>
                </a:lnTo>
                <a:lnTo>
                  <a:pt x="177558" y="261810"/>
                </a:lnTo>
                <a:lnTo>
                  <a:pt x="177965" y="260540"/>
                </a:lnTo>
                <a:lnTo>
                  <a:pt x="179171" y="260540"/>
                </a:lnTo>
                <a:lnTo>
                  <a:pt x="178765" y="259270"/>
                </a:lnTo>
                <a:lnTo>
                  <a:pt x="179171" y="258000"/>
                </a:lnTo>
                <a:lnTo>
                  <a:pt x="179374" y="258000"/>
                </a:lnTo>
                <a:lnTo>
                  <a:pt x="179984" y="260540"/>
                </a:lnTo>
                <a:lnTo>
                  <a:pt x="179984" y="240538"/>
                </a:lnTo>
                <a:lnTo>
                  <a:pt x="178765" y="241490"/>
                </a:lnTo>
                <a:lnTo>
                  <a:pt x="178562" y="241681"/>
                </a:lnTo>
                <a:lnTo>
                  <a:pt x="178562" y="256730"/>
                </a:lnTo>
                <a:lnTo>
                  <a:pt x="178168" y="258000"/>
                </a:lnTo>
                <a:lnTo>
                  <a:pt x="177965" y="258000"/>
                </a:lnTo>
                <a:lnTo>
                  <a:pt x="178168" y="259270"/>
                </a:lnTo>
                <a:lnTo>
                  <a:pt x="177965" y="259270"/>
                </a:lnTo>
                <a:lnTo>
                  <a:pt x="177355" y="260540"/>
                </a:lnTo>
                <a:lnTo>
                  <a:pt x="176949" y="260540"/>
                </a:lnTo>
                <a:lnTo>
                  <a:pt x="176745" y="258000"/>
                </a:lnTo>
                <a:lnTo>
                  <a:pt x="176352" y="256730"/>
                </a:lnTo>
                <a:lnTo>
                  <a:pt x="178562" y="256730"/>
                </a:lnTo>
                <a:lnTo>
                  <a:pt x="178562" y="241681"/>
                </a:lnTo>
                <a:lnTo>
                  <a:pt x="175945" y="244030"/>
                </a:lnTo>
                <a:lnTo>
                  <a:pt x="174536" y="246087"/>
                </a:lnTo>
                <a:lnTo>
                  <a:pt x="174536" y="264350"/>
                </a:lnTo>
                <a:lnTo>
                  <a:pt x="174536" y="265620"/>
                </a:lnTo>
                <a:lnTo>
                  <a:pt x="174332" y="265620"/>
                </a:lnTo>
                <a:lnTo>
                  <a:pt x="174332" y="274510"/>
                </a:lnTo>
                <a:lnTo>
                  <a:pt x="173723" y="274510"/>
                </a:lnTo>
                <a:lnTo>
                  <a:pt x="174129" y="273240"/>
                </a:lnTo>
                <a:lnTo>
                  <a:pt x="174332" y="274510"/>
                </a:lnTo>
                <a:lnTo>
                  <a:pt x="174332" y="265620"/>
                </a:lnTo>
                <a:lnTo>
                  <a:pt x="173723" y="265620"/>
                </a:lnTo>
                <a:lnTo>
                  <a:pt x="173723" y="264350"/>
                </a:lnTo>
                <a:lnTo>
                  <a:pt x="174536" y="264350"/>
                </a:lnTo>
                <a:lnTo>
                  <a:pt x="174536" y="246087"/>
                </a:lnTo>
                <a:lnTo>
                  <a:pt x="174332" y="246380"/>
                </a:lnTo>
                <a:lnTo>
                  <a:pt x="174332" y="263080"/>
                </a:lnTo>
                <a:lnTo>
                  <a:pt x="173126" y="263080"/>
                </a:lnTo>
                <a:lnTo>
                  <a:pt x="173520" y="261810"/>
                </a:lnTo>
                <a:lnTo>
                  <a:pt x="174129" y="261810"/>
                </a:lnTo>
                <a:lnTo>
                  <a:pt x="174332" y="263080"/>
                </a:lnTo>
                <a:lnTo>
                  <a:pt x="174332" y="246380"/>
                </a:lnTo>
                <a:lnTo>
                  <a:pt x="173329" y="247840"/>
                </a:lnTo>
                <a:lnTo>
                  <a:pt x="172720" y="248704"/>
                </a:lnTo>
                <a:lnTo>
                  <a:pt x="172720" y="258000"/>
                </a:lnTo>
                <a:lnTo>
                  <a:pt x="171907" y="256971"/>
                </a:lnTo>
                <a:lnTo>
                  <a:pt x="171907" y="269430"/>
                </a:lnTo>
                <a:lnTo>
                  <a:pt x="171297" y="269430"/>
                </a:lnTo>
                <a:lnTo>
                  <a:pt x="171716" y="268160"/>
                </a:lnTo>
                <a:lnTo>
                  <a:pt x="171907" y="269430"/>
                </a:lnTo>
                <a:lnTo>
                  <a:pt x="171907" y="256971"/>
                </a:lnTo>
                <a:lnTo>
                  <a:pt x="171716" y="256730"/>
                </a:lnTo>
                <a:lnTo>
                  <a:pt x="172110" y="256730"/>
                </a:lnTo>
                <a:lnTo>
                  <a:pt x="172720" y="258000"/>
                </a:lnTo>
                <a:lnTo>
                  <a:pt x="172720" y="248704"/>
                </a:lnTo>
                <a:lnTo>
                  <a:pt x="171513" y="250380"/>
                </a:lnTo>
                <a:lnTo>
                  <a:pt x="170700" y="253174"/>
                </a:lnTo>
                <a:lnTo>
                  <a:pt x="170700" y="265620"/>
                </a:lnTo>
                <a:lnTo>
                  <a:pt x="170700" y="266890"/>
                </a:lnTo>
                <a:lnTo>
                  <a:pt x="169887" y="266890"/>
                </a:lnTo>
                <a:lnTo>
                  <a:pt x="170294" y="265620"/>
                </a:lnTo>
                <a:lnTo>
                  <a:pt x="170700" y="265620"/>
                </a:lnTo>
                <a:lnTo>
                  <a:pt x="170700" y="253174"/>
                </a:lnTo>
                <a:lnTo>
                  <a:pt x="169291" y="258000"/>
                </a:lnTo>
                <a:lnTo>
                  <a:pt x="168478" y="261810"/>
                </a:lnTo>
                <a:lnTo>
                  <a:pt x="168275" y="266890"/>
                </a:lnTo>
                <a:lnTo>
                  <a:pt x="167881" y="269430"/>
                </a:lnTo>
                <a:lnTo>
                  <a:pt x="168071" y="269430"/>
                </a:lnTo>
                <a:lnTo>
                  <a:pt x="167881" y="273240"/>
                </a:lnTo>
                <a:lnTo>
                  <a:pt x="168478" y="274510"/>
                </a:lnTo>
                <a:lnTo>
                  <a:pt x="168884" y="277050"/>
                </a:lnTo>
                <a:lnTo>
                  <a:pt x="170700" y="277050"/>
                </a:lnTo>
                <a:lnTo>
                  <a:pt x="170903" y="278320"/>
                </a:lnTo>
                <a:lnTo>
                  <a:pt x="169087" y="278320"/>
                </a:lnTo>
                <a:lnTo>
                  <a:pt x="169684" y="282130"/>
                </a:lnTo>
                <a:lnTo>
                  <a:pt x="171716" y="287210"/>
                </a:lnTo>
                <a:lnTo>
                  <a:pt x="172110" y="288480"/>
                </a:lnTo>
                <a:lnTo>
                  <a:pt x="173520" y="291020"/>
                </a:lnTo>
                <a:lnTo>
                  <a:pt x="173926" y="291020"/>
                </a:lnTo>
                <a:lnTo>
                  <a:pt x="175336" y="293560"/>
                </a:lnTo>
                <a:lnTo>
                  <a:pt x="196926" y="317690"/>
                </a:lnTo>
                <a:lnTo>
                  <a:pt x="202171" y="322770"/>
                </a:lnTo>
                <a:lnTo>
                  <a:pt x="206616" y="327850"/>
                </a:lnTo>
                <a:lnTo>
                  <a:pt x="208229" y="330390"/>
                </a:lnTo>
                <a:lnTo>
                  <a:pt x="209638" y="330390"/>
                </a:lnTo>
                <a:lnTo>
                  <a:pt x="209842" y="331660"/>
                </a:lnTo>
                <a:lnTo>
                  <a:pt x="209638" y="332930"/>
                </a:lnTo>
                <a:lnTo>
                  <a:pt x="210845" y="334200"/>
                </a:lnTo>
                <a:lnTo>
                  <a:pt x="213271" y="339280"/>
                </a:lnTo>
                <a:lnTo>
                  <a:pt x="214680" y="345630"/>
                </a:lnTo>
                <a:lnTo>
                  <a:pt x="214477" y="349440"/>
                </a:lnTo>
                <a:lnTo>
                  <a:pt x="214680" y="350710"/>
                </a:lnTo>
                <a:lnTo>
                  <a:pt x="214274" y="351561"/>
                </a:lnTo>
                <a:lnTo>
                  <a:pt x="214274" y="364680"/>
                </a:lnTo>
                <a:lnTo>
                  <a:pt x="213868" y="364680"/>
                </a:lnTo>
                <a:lnTo>
                  <a:pt x="213677" y="364451"/>
                </a:lnTo>
                <a:lnTo>
                  <a:pt x="213677" y="371030"/>
                </a:lnTo>
                <a:lnTo>
                  <a:pt x="213677" y="372300"/>
                </a:lnTo>
                <a:lnTo>
                  <a:pt x="213271" y="372300"/>
                </a:lnTo>
                <a:lnTo>
                  <a:pt x="213271" y="373570"/>
                </a:lnTo>
                <a:lnTo>
                  <a:pt x="213271" y="374840"/>
                </a:lnTo>
                <a:lnTo>
                  <a:pt x="212661" y="374840"/>
                </a:lnTo>
                <a:lnTo>
                  <a:pt x="213271" y="373570"/>
                </a:lnTo>
                <a:lnTo>
                  <a:pt x="213271" y="372300"/>
                </a:lnTo>
                <a:lnTo>
                  <a:pt x="213067" y="371030"/>
                </a:lnTo>
                <a:lnTo>
                  <a:pt x="213677" y="371030"/>
                </a:lnTo>
                <a:lnTo>
                  <a:pt x="213677" y="364451"/>
                </a:lnTo>
                <a:lnTo>
                  <a:pt x="212864" y="363410"/>
                </a:lnTo>
                <a:lnTo>
                  <a:pt x="214274" y="364680"/>
                </a:lnTo>
                <a:lnTo>
                  <a:pt x="214274" y="351561"/>
                </a:lnTo>
                <a:lnTo>
                  <a:pt x="214071" y="351980"/>
                </a:lnTo>
                <a:lnTo>
                  <a:pt x="213474" y="355790"/>
                </a:lnTo>
                <a:lnTo>
                  <a:pt x="213067" y="355790"/>
                </a:lnTo>
                <a:lnTo>
                  <a:pt x="212255" y="356438"/>
                </a:lnTo>
                <a:lnTo>
                  <a:pt x="212255" y="377380"/>
                </a:lnTo>
                <a:lnTo>
                  <a:pt x="211455" y="377380"/>
                </a:lnTo>
                <a:lnTo>
                  <a:pt x="211658" y="376110"/>
                </a:lnTo>
                <a:lnTo>
                  <a:pt x="212064" y="376110"/>
                </a:lnTo>
                <a:lnTo>
                  <a:pt x="212255" y="377380"/>
                </a:lnTo>
                <a:lnTo>
                  <a:pt x="212255" y="356438"/>
                </a:lnTo>
                <a:lnTo>
                  <a:pt x="211455" y="357060"/>
                </a:lnTo>
                <a:lnTo>
                  <a:pt x="211251" y="357251"/>
                </a:lnTo>
                <a:lnTo>
                  <a:pt x="211251" y="371030"/>
                </a:lnTo>
                <a:lnTo>
                  <a:pt x="210451" y="371030"/>
                </a:lnTo>
                <a:lnTo>
                  <a:pt x="210451" y="369760"/>
                </a:lnTo>
                <a:lnTo>
                  <a:pt x="210845" y="369760"/>
                </a:lnTo>
                <a:lnTo>
                  <a:pt x="211251" y="371030"/>
                </a:lnTo>
                <a:lnTo>
                  <a:pt x="211251" y="357251"/>
                </a:lnTo>
                <a:lnTo>
                  <a:pt x="210045" y="358330"/>
                </a:lnTo>
                <a:lnTo>
                  <a:pt x="209842" y="358330"/>
                </a:lnTo>
                <a:lnTo>
                  <a:pt x="209842" y="363410"/>
                </a:lnTo>
                <a:lnTo>
                  <a:pt x="209638" y="364680"/>
                </a:lnTo>
                <a:lnTo>
                  <a:pt x="209638" y="371030"/>
                </a:lnTo>
                <a:lnTo>
                  <a:pt x="209435" y="372300"/>
                </a:lnTo>
                <a:lnTo>
                  <a:pt x="208229" y="372300"/>
                </a:lnTo>
                <a:lnTo>
                  <a:pt x="207822" y="371030"/>
                </a:lnTo>
                <a:lnTo>
                  <a:pt x="209638" y="371030"/>
                </a:lnTo>
                <a:lnTo>
                  <a:pt x="209638" y="364680"/>
                </a:lnTo>
                <a:lnTo>
                  <a:pt x="209029" y="364680"/>
                </a:lnTo>
                <a:lnTo>
                  <a:pt x="209029" y="363410"/>
                </a:lnTo>
                <a:lnTo>
                  <a:pt x="209842" y="363410"/>
                </a:lnTo>
                <a:lnTo>
                  <a:pt x="209842" y="358330"/>
                </a:lnTo>
                <a:lnTo>
                  <a:pt x="208635" y="358330"/>
                </a:lnTo>
                <a:lnTo>
                  <a:pt x="208838" y="359600"/>
                </a:lnTo>
                <a:lnTo>
                  <a:pt x="205206" y="359600"/>
                </a:lnTo>
                <a:lnTo>
                  <a:pt x="205206" y="368490"/>
                </a:lnTo>
                <a:lnTo>
                  <a:pt x="205206" y="369760"/>
                </a:lnTo>
                <a:lnTo>
                  <a:pt x="204800" y="369760"/>
                </a:lnTo>
                <a:lnTo>
                  <a:pt x="204800" y="368490"/>
                </a:lnTo>
                <a:lnTo>
                  <a:pt x="205206" y="368490"/>
                </a:lnTo>
                <a:lnTo>
                  <a:pt x="205206" y="359600"/>
                </a:lnTo>
                <a:lnTo>
                  <a:pt x="200355" y="359600"/>
                </a:lnTo>
                <a:lnTo>
                  <a:pt x="198742" y="358724"/>
                </a:lnTo>
                <a:lnTo>
                  <a:pt x="198742" y="364680"/>
                </a:lnTo>
                <a:lnTo>
                  <a:pt x="198551" y="365950"/>
                </a:lnTo>
                <a:lnTo>
                  <a:pt x="197929" y="364680"/>
                </a:lnTo>
                <a:lnTo>
                  <a:pt x="198742" y="364680"/>
                </a:lnTo>
                <a:lnTo>
                  <a:pt x="198742" y="358724"/>
                </a:lnTo>
                <a:lnTo>
                  <a:pt x="198031" y="358330"/>
                </a:lnTo>
                <a:lnTo>
                  <a:pt x="195719" y="357060"/>
                </a:lnTo>
                <a:lnTo>
                  <a:pt x="194906" y="355790"/>
                </a:lnTo>
                <a:lnTo>
                  <a:pt x="194906" y="376110"/>
                </a:lnTo>
                <a:lnTo>
                  <a:pt x="194106" y="376110"/>
                </a:lnTo>
                <a:lnTo>
                  <a:pt x="194106" y="374840"/>
                </a:lnTo>
                <a:lnTo>
                  <a:pt x="194500" y="374840"/>
                </a:lnTo>
                <a:lnTo>
                  <a:pt x="194906" y="376110"/>
                </a:lnTo>
                <a:lnTo>
                  <a:pt x="194906" y="355790"/>
                </a:lnTo>
                <a:lnTo>
                  <a:pt x="193497" y="353580"/>
                </a:lnTo>
                <a:lnTo>
                  <a:pt x="193497" y="364680"/>
                </a:lnTo>
                <a:lnTo>
                  <a:pt x="193497" y="365950"/>
                </a:lnTo>
                <a:lnTo>
                  <a:pt x="193090" y="365950"/>
                </a:lnTo>
                <a:lnTo>
                  <a:pt x="193090" y="364680"/>
                </a:lnTo>
                <a:lnTo>
                  <a:pt x="193497" y="364680"/>
                </a:lnTo>
                <a:lnTo>
                  <a:pt x="193497" y="353580"/>
                </a:lnTo>
                <a:lnTo>
                  <a:pt x="193294" y="353250"/>
                </a:lnTo>
                <a:lnTo>
                  <a:pt x="192786" y="350710"/>
                </a:lnTo>
                <a:lnTo>
                  <a:pt x="192544" y="349440"/>
                </a:lnTo>
                <a:lnTo>
                  <a:pt x="192290" y="348170"/>
                </a:lnTo>
                <a:lnTo>
                  <a:pt x="192290" y="338010"/>
                </a:lnTo>
                <a:lnTo>
                  <a:pt x="192290" y="336740"/>
                </a:lnTo>
                <a:lnTo>
                  <a:pt x="191884" y="335470"/>
                </a:lnTo>
                <a:lnTo>
                  <a:pt x="191681" y="331660"/>
                </a:lnTo>
                <a:lnTo>
                  <a:pt x="191477" y="331228"/>
                </a:lnTo>
                <a:lnTo>
                  <a:pt x="191477" y="350710"/>
                </a:lnTo>
                <a:lnTo>
                  <a:pt x="190881" y="350710"/>
                </a:lnTo>
                <a:lnTo>
                  <a:pt x="191084" y="349440"/>
                </a:lnTo>
                <a:lnTo>
                  <a:pt x="191477" y="350710"/>
                </a:lnTo>
                <a:lnTo>
                  <a:pt x="191477" y="331228"/>
                </a:lnTo>
                <a:lnTo>
                  <a:pt x="191084" y="330390"/>
                </a:lnTo>
                <a:lnTo>
                  <a:pt x="190474" y="329920"/>
                </a:lnTo>
                <a:lnTo>
                  <a:pt x="190474" y="376110"/>
                </a:lnTo>
                <a:lnTo>
                  <a:pt x="190068" y="377380"/>
                </a:lnTo>
                <a:lnTo>
                  <a:pt x="189661" y="377380"/>
                </a:lnTo>
                <a:lnTo>
                  <a:pt x="189661" y="376110"/>
                </a:lnTo>
                <a:lnTo>
                  <a:pt x="190474" y="376110"/>
                </a:lnTo>
                <a:lnTo>
                  <a:pt x="190474" y="329920"/>
                </a:lnTo>
                <a:lnTo>
                  <a:pt x="190068" y="329603"/>
                </a:lnTo>
                <a:lnTo>
                  <a:pt x="190068" y="367220"/>
                </a:lnTo>
                <a:lnTo>
                  <a:pt x="189865" y="368490"/>
                </a:lnTo>
                <a:lnTo>
                  <a:pt x="189458" y="368490"/>
                </a:lnTo>
                <a:lnTo>
                  <a:pt x="189661" y="367220"/>
                </a:lnTo>
                <a:lnTo>
                  <a:pt x="190068" y="367220"/>
                </a:lnTo>
                <a:lnTo>
                  <a:pt x="190068" y="329603"/>
                </a:lnTo>
                <a:lnTo>
                  <a:pt x="189458" y="329120"/>
                </a:lnTo>
                <a:lnTo>
                  <a:pt x="186436" y="329120"/>
                </a:lnTo>
                <a:lnTo>
                  <a:pt x="186436" y="336740"/>
                </a:lnTo>
                <a:lnTo>
                  <a:pt x="186232" y="338010"/>
                </a:lnTo>
                <a:lnTo>
                  <a:pt x="185826" y="338010"/>
                </a:lnTo>
                <a:lnTo>
                  <a:pt x="185826" y="357060"/>
                </a:lnTo>
                <a:lnTo>
                  <a:pt x="185432" y="358330"/>
                </a:lnTo>
                <a:lnTo>
                  <a:pt x="184023" y="358330"/>
                </a:lnTo>
                <a:lnTo>
                  <a:pt x="185432" y="357060"/>
                </a:lnTo>
                <a:lnTo>
                  <a:pt x="185826" y="357060"/>
                </a:lnTo>
                <a:lnTo>
                  <a:pt x="185826" y="338010"/>
                </a:lnTo>
                <a:lnTo>
                  <a:pt x="185026" y="338010"/>
                </a:lnTo>
                <a:lnTo>
                  <a:pt x="185229" y="336740"/>
                </a:lnTo>
                <a:lnTo>
                  <a:pt x="186436" y="336740"/>
                </a:lnTo>
                <a:lnTo>
                  <a:pt x="186436" y="329120"/>
                </a:lnTo>
                <a:lnTo>
                  <a:pt x="180987" y="329120"/>
                </a:lnTo>
                <a:lnTo>
                  <a:pt x="180987" y="353250"/>
                </a:lnTo>
                <a:lnTo>
                  <a:pt x="180987" y="354520"/>
                </a:lnTo>
                <a:lnTo>
                  <a:pt x="180581" y="354520"/>
                </a:lnTo>
                <a:lnTo>
                  <a:pt x="180581" y="353250"/>
                </a:lnTo>
                <a:lnTo>
                  <a:pt x="180987" y="353250"/>
                </a:lnTo>
                <a:lnTo>
                  <a:pt x="180987" y="329120"/>
                </a:lnTo>
                <a:lnTo>
                  <a:pt x="179578" y="329120"/>
                </a:lnTo>
                <a:lnTo>
                  <a:pt x="179578" y="336740"/>
                </a:lnTo>
                <a:lnTo>
                  <a:pt x="179171" y="336740"/>
                </a:lnTo>
                <a:lnTo>
                  <a:pt x="178358" y="335470"/>
                </a:lnTo>
                <a:lnTo>
                  <a:pt x="179374" y="335470"/>
                </a:lnTo>
                <a:lnTo>
                  <a:pt x="179578" y="336740"/>
                </a:lnTo>
                <a:lnTo>
                  <a:pt x="179578" y="329120"/>
                </a:lnTo>
                <a:lnTo>
                  <a:pt x="174739" y="329120"/>
                </a:lnTo>
                <a:lnTo>
                  <a:pt x="174739" y="354520"/>
                </a:lnTo>
                <a:lnTo>
                  <a:pt x="174536" y="355790"/>
                </a:lnTo>
                <a:lnTo>
                  <a:pt x="173520" y="354520"/>
                </a:lnTo>
                <a:lnTo>
                  <a:pt x="173329" y="353250"/>
                </a:lnTo>
                <a:lnTo>
                  <a:pt x="173926" y="353250"/>
                </a:lnTo>
                <a:lnTo>
                  <a:pt x="174536" y="354520"/>
                </a:lnTo>
                <a:lnTo>
                  <a:pt x="174739" y="354520"/>
                </a:lnTo>
                <a:lnTo>
                  <a:pt x="174739" y="329120"/>
                </a:lnTo>
                <a:lnTo>
                  <a:pt x="170497" y="329120"/>
                </a:lnTo>
                <a:lnTo>
                  <a:pt x="168478" y="330390"/>
                </a:lnTo>
                <a:lnTo>
                  <a:pt x="167068" y="331660"/>
                </a:lnTo>
                <a:lnTo>
                  <a:pt x="167068" y="335470"/>
                </a:lnTo>
                <a:lnTo>
                  <a:pt x="166865" y="335470"/>
                </a:lnTo>
                <a:lnTo>
                  <a:pt x="166865" y="344360"/>
                </a:lnTo>
                <a:lnTo>
                  <a:pt x="167474" y="349440"/>
                </a:lnTo>
                <a:lnTo>
                  <a:pt x="167068" y="351980"/>
                </a:lnTo>
                <a:lnTo>
                  <a:pt x="168478" y="358330"/>
                </a:lnTo>
                <a:lnTo>
                  <a:pt x="169291" y="359600"/>
                </a:lnTo>
                <a:lnTo>
                  <a:pt x="169887" y="362140"/>
                </a:lnTo>
                <a:lnTo>
                  <a:pt x="174536" y="369760"/>
                </a:lnTo>
                <a:lnTo>
                  <a:pt x="174942" y="371030"/>
                </a:lnTo>
                <a:lnTo>
                  <a:pt x="175945" y="372300"/>
                </a:lnTo>
                <a:lnTo>
                  <a:pt x="179374" y="374840"/>
                </a:lnTo>
                <a:lnTo>
                  <a:pt x="182600" y="377380"/>
                </a:lnTo>
                <a:lnTo>
                  <a:pt x="188455" y="379920"/>
                </a:lnTo>
                <a:lnTo>
                  <a:pt x="195516" y="382460"/>
                </a:lnTo>
                <a:lnTo>
                  <a:pt x="214477" y="382460"/>
                </a:lnTo>
                <a:lnTo>
                  <a:pt x="217919" y="381190"/>
                </a:lnTo>
                <a:lnTo>
                  <a:pt x="223367" y="378650"/>
                </a:lnTo>
                <a:lnTo>
                  <a:pt x="225171" y="377380"/>
                </a:lnTo>
                <a:lnTo>
                  <a:pt x="226987" y="376110"/>
                </a:lnTo>
                <a:lnTo>
                  <a:pt x="227190" y="374840"/>
                </a:lnTo>
                <a:lnTo>
                  <a:pt x="229006" y="374840"/>
                </a:lnTo>
                <a:lnTo>
                  <a:pt x="230085" y="373570"/>
                </a:lnTo>
                <a:lnTo>
                  <a:pt x="231165" y="372300"/>
                </a:lnTo>
                <a:lnTo>
                  <a:pt x="232244" y="371030"/>
                </a:lnTo>
                <a:lnTo>
                  <a:pt x="233045" y="369760"/>
                </a:lnTo>
                <a:lnTo>
                  <a:pt x="234454" y="368490"/>
                </a:lnTo>
                <a:lnTo>
                  <a:pt x="236474" y="364680"/>
                </a:lnTo>
                <a:lnTo>
                  <a:pt x="236677" y="363410"/>
                </a:lnTo>
                <a:lnTo>
                  <a:pt x="237477" y="363410"/>
                </a:lnTo>
                <a:lnTo>
                  <a:pt x="237883" y="360870"/>
                </a:lnTo>
                <a:lnTo>
                  <a:pt x="239699" y="357060"/>
                </a:lnTo>
                <a:lnTo>
                  <a:pt x="239699" y="355790"/>
                </a:lnTo>
                <a:lnTo>
                  <a:pt x="239903" y="354520"/>
                </a:lnTo>
                <a:lnTo>
                  <a:pt x="239903" y="351980"/>
                </a:lnTo>
                <a:lnTo>
                  <a:pt x="240309" y="351980"/>
                </a:lnTo>
                <a:lnTo>
                  <a:pt x="240512" y="350710"/>
                </a:lnTo>
                <a:lnTo>
                  <a:pt x="240512" y="346900"/>
                </a:lnTo>
                <a:lnTo>
                  <a:pt x="240715" y="346900"/>
                </a:lnTo>
                <a:lnTo>
                  <a:pt x="240715" y="344360"/>
                </a:lnTo>
                <a:close/>
              </a:path>
              <a:path w="1072515" h="382905">
                <a:moveTo>
                  <a:pt x="268947" y="320319"/>
                </a:moveTo>
                <a:lnTo>
                  <a:pt x="268351" y="319722"/>
                </a:lnTo>
                <a:lnTo>
                  <a:pt x="268541" y="320128"/>
                </a:lnTo>
                <a:lnTo>
                  <a:pt x="268947" y="320319"/>
                </a:lnTo>
                <a:close/>
              </a:path>
              <a:path w="1072515" h="382905">
                <a:moveTo>
                  <a:pt x="330695" y="275437"/>
                </a:moveTo>
                <a:lnTo>
                  <a:pt x="330288" y="274167"/>
                </a:lnTo>
                <a:lnTo>
                  <a:pt x="330085" y="270357"/>
                </a:lnTo>
                <a:lnTo>
                  <a:pt x="329476" y="269087"/>
                </a:lnTo>
                <a:lnTo>
                  <a:pt x="329882" y="266547"/>
                </a:lnTo>
                <a:lnTo>
                  <a:pt x="329476" y="262737"/>
                </a:lnTo>
                <a:lnTo>
                  <a:pt x="328676" y="261467"/>
                </a:lnTo>
                <a:lnTo>
                  <a:pt x="328472" y="258927"/>
                </a:lnTo>
                <a:lnTo>
                  <a:pt x="327863" y="256387"/>
                </a:lnTo>
                <a:lnTo>
                  <a:pt x="327660" y="255117"/>
                </a:lnTo>
                <a:lnTo>
                  <a:pt x="326453" y="252577"/>
                </a:lnTo>
                <a:lnTo>
                  <a:pt x="325450" y="251307"/>
                </a:lnTo>
                <a:lnTo>
                  <a:pt x="325043" y="250037"/>
                </a:lnTo>
                <a:lnTo>
                  <a:pt x="324040" y="248767"/>
                </a:lnTo>
                <a:lnTo>
                  <a:pt x="323634" y="247497"/>
                </a:lnTo>
                <a:lnTo>
                  <a:pt x="321208" y="244957"/>
                </a:lnTo>
                <a:lnTo>
                  <a:pt x="321005" y="244805"/>
                </a:lnTo>
                <a:lnTo>
                  <a:pt x="321005" y="289407"/>
                </a:lnTo>
                <a:lnTo>
                  <a:pt x="320408" y="289407"/>
                </a:lnTo>
                <a:lnTo>
                  <a:pt x="320611" y="288137"/>
                </a:lnTo>
                <a:lnTo>
                  <a:pt x="321005" y="289407"/>
                </a:lnTo>
                <a:lnTo>
                  <a:pt x="321005" y="244805"/>
                </a:lnTo>
                <a:lnTo>
                  <a:pt x="319595" y="243687"/>
                </a:lnTo>
                <a:lnTo>
                  <a:pt x="318579" y="242633"/>
                </a:lnTo>
                <a:lnTo>
                  <a:pt x="318579" y="313537"/>
                </a:lnTo>
                <a:lnTo>
                  <a:pt x="318376" y="314807"/>
                </a:lnTo>
                <a:lnTo>
                  <a:pt x="318185" y="313537"/>
                </a:lnTo>
                <a:lnTo>
                  <a:pt x="318579" y="313537"/>
                </a:lnTo>
                <a:lnTo>
                  <a:pt x="318579" y="242633"/>
                </a:lnTo>
                <a:lnTo>
                  <a:pt x="317169" y="241147"/>
                </a:lnTo>
                <a:lnTo>
                  <a:pt x="316763" y="240868"/>
                </a:lnTo>
                <a:lnTo>
                  <a:pt x="316763" y="307187"/>
                </a:lnTo>
                <a:lnTo>
                  <a:pt x="316369" y="307187"/>
                </a:lnTo>
                <a:lnTo>
                  <a:pt x="316369" y="312267"/>
                </a:lnTo>
                <a:lnTo>
                  <a:pt x="316369" y="313537"/>
                </a:lnTo>
                <a:lnTo>
                  <a:pt x="315963" y="313537"/>
                </a:lnTo>
                <a:lnTo>
                  <a:pt x="316369" y="312267"/>
                </a:lnTo>
                <a:lnTo>
                  <a:pt x="316369" y="307187"/>
                </a:lnTo>
                <a:lnTo>
                  <a:pt x="316166" y="307187"/>
                </a:lnTo>
                <a:lnTo>
                  <a:pt x="316369" y="305917"/>
                </a:lnTo>
                <a:lnTo>
                  <a:pt x="316763" y="307187"/>
                </a:lnTo>
                <a:lnTo>
                  <a:pt x="316763" y="240868"/>
                </a:lnTo>
                <a:lnTo>
                  <a:pt x="316369" y="240588"/>
                </a:lnTo>
                <a:lnTo>
                  <a:pt x="316369" y="297027"/>
                </a:lnTo>
                <a:lnTo>
                  <a:pt x="316369" y="298297"/>
                </a:lnTo>
                <a:lnTo>
                  <a:pt x="315353" y="297726"/>
                </a:lnTo>
                <a:lnTo>
                  <a:pt x="315353" y="299567"/>
                </a:lnTo>
                <a:lnTo>
                  <a:pt x="313944" y="299567"/>
                </a:lnTo>
                <a:lnTo>
                  <a:pt x="313944" y="304647"/>
                </a:lnTo>
                <a:lnTo>
                  <a:pt x="313143" y="305917"/>
                </a:lnTo>
                <a:lnTo>
                  <a:pt x="312940" y="305917"/>
                </a:lnTo>
                <a:lnTo>
                  <a:pt x="312940" y="308457"/>
                </a:lnTo>
                <a:lnTo>
                  <a:pt x="312737" y="308775"/>
                </a:lnTo>
                <a:lnTo>
                  <a:pt x="312737" y="309727"/>
                </a:lnTo>
                <a:lnTo>
                  <a:pt x="312737" y="310997"/>
                </a:lnTo>
                <a:lnTo>
                  <a:pt x="312534" y="310997"/>
                </a:lnTo>
                <a:lnTo>
                  <a:pt x="312737" y="309727"/>
                </a:lnTo>
                <a:lnTo>
                  <a:pt x="312737" y="308775"/>
                </a:lnTo>
                <a:lnTo>
                  <a:pt x="312127" y="309727"/>
                </a:lnTo>
                <a:lnTo>
                  <a:pt x="312127" y="308457"/>
                </a:lnTo>
                <a:lnTo>
                  <a:pt x="312940" y="308457"/>
                </a:lnTo>
                <a:lnTo>
                  <a:pt x="312940" y="305917"/>
                </a:lnTo>
                <a:lnTo>
                  <a:pt x="312737" y="305917"/>
                </a:lnTo>
                <a:lnTo>
                  <a:pt x="313347" y="304647"/>
                </a:lnTo>
                <a:lnTo>
                  <a:pt x="313944" y="304647"/>
                </a:lnTo>
                <a:lnTo>
                  <a:pt x="313944" y="299567"/>
                </a:lnTo>
                <a:lnTo>
                  <a:pt x="314960" y="298297"/>
                </a:lnTo>
                <a:lnTo>
                  <a:pt x="315353" y="299567"/>
                </a:lnTo>
                <a:lnTo>
                  <a:pt x="315353" y="297726"/>
                </a:lnTo>
                <a:lnTo>
                  <a:pt x="314147" y="297027"/>
                </a:lnTo>
                <a:lnTo>
                  <a:pt x="316369" y="297027"/>
                </a:lnTo>
                <a:lnTo>
                  <a:pt x="316369" y="240588"/>
                </a:lnTo>
                <a:lnTo>
                  <a:pt x="315353" y="239877"/>
                </a:lnTo>
                <a:lnTo>
                  <a:pt x="313944" y="239179"/>
                </a:lnTo>
                <a:lnTo>
                  <a:pt x="313944" y="293217"/>
                </a:lnTo>
                <a:lnTo>
                  <a:pt x="313740" y="294487"/>
                </a:lnTo>
                <a:lnTo>
                  <a:pt x="313537" y="293217"/>
                </a:lnTo>
                <a:lnTo>
                  <a:pt x="313944" y="293217"/>
                </a:lnTo>
                <a:lnTo>
                  <a:pt x="313944" y="239179"/>
                </a:lnTo>
                <a:lnTo>
                  <a:pt x="313143" y="238772"/>
                </a:lnTo>
                <a:lnTo>
                  <a:pt x="313143" y="289407"/>
                </a:lnTo>
                <a:lnTo>
                  <a:pt x="313143" y="290677"/>
                </a:lnTo>
                <a:lnTo>
                  <a:pt x="312331" y="290677"/>
                </a:lnTo>
                <a:lnTo>
                  <a:pt x="312331" y="289407"/>
                </a:lnTo>
                <a:lnTo>
                  <a:pt x="313143" y="289407"/>
                </a:lnTo>
                <a:lnTo>
                  <a:pt x="313143" y="238772"/>
                </a:lnTo>
                <a:lnTo>
                  <a:pt x="311734" y="238061"/>
                </a:lnTo>
                <a:lnTo>
                  <a:pt x="311734" y="294487"/>
                </a:lnTo>
                <a:lnTo>
                  <a:pt x="311315" y="295757"/>
                </a:lnTo>
                <a:lnTo>
                  <a:pt x="311124" y="295757"/>
                </a:lnTo>
                <a:lnTo>
                  <a:pt x="310718" y="294487"/>
                </a:lnTo>
                <a:lnTo>
                  <a:pt x="311734" y="294487"/>
                </a:lnTo>
                <a:lnTo>
                  <a:pt x="311734" y="238061"/>
                </a:lnTo>
                <a:lnTo>
                  <a:pt x="311315" y="237845"/>
                </a:lnTo>
                <a:lnTo>
                  <a:pt x="311315" y="283057"/>
                </a:lnTo>
                <a:lnTo>
                  <a:pt x="311124" y="284327"/>
                </a:lnTo>
                <a:lnTo>
                  <a:pt x="310718" y="284327"/>
                </a:lnTo>
                <a:lnTo>
                  <a:pt x="311315" y="283057"/>
                </a:lnTo>
                <a:lnTo>
                  <a:pt x="311315" y="237845"/>
                </a:lnTo>
                <a:lnTo>
                  <a:pt x="310515" y="237451"/>
                </a:lnTo>
                <a:lnTo>
                  <a:pt x="310515" y="285597"/>
                </a:lnTo>
                <a:lnTo>
                  <a:pt x="310108" y="285597"/>
                </a:lnTo>
                <a:lnTo>
                  <a:pt x="309905" y="284327"/>
                </a:lnTo>
                <a:lnTo>
                  <a:pt x="310515" y="285597"/>
                </a:lnTo>
                <a:lnTo>
                  <a:pt x="310515" y="237451"/>
                </a:lnTo>
                <a:lnTo>
                  <a:pt x="310311" y="237337"/>
                </a:lnTo>
                <a:lnTo>
                  <a:pt x="309511" y="237045"/>
                </a:lnTo>
                <a:lnTo>
                  <a:pt x="309511" y="299567"/>
                </a:lnTo>
                <a:lnTo>
                  <a:pt x="309308" y="300837"/>
                </a:lnTo>
                <a:lnTo>
                  <a:pt x="309105" y="300837"/>
                </a:lnTo>
                <a:lnTo>
                  <a:pt x="309105" y="305917"/>
                </a:lnTo>
                <a:lnTo>
                  <a:pt x="309105" y="307187"/>
                </a:lnTo>
                <a:lnTo>
                  <a:pt x="308902" y="307187"/>
                </a:lnTo>
                <a:lnTo>
                  <a:pt x="307898" y="305917"/>
                </a:lnTo>
                <a:lnTo>
                  <a:pt x="307492" y="305917"/>
                </a:lnTo>
                <a:lnTo>
                  <a:pt x="307492" y="309727"/>
                </a:lnTo>
                <a:lnTo>
                  <a:pt x="307086" y="309727"/>
                </a:lnTo>
                <a:lnTo>
                  <a:pt x="307289" y="308457"/>
                </a:lnTo>
                <a:lnTo>
                  <a:pt x="307492" y="309727"/>
                </a:lnTo>
                <a:lnTo>
                  <a:pt x="307492" y="305917"/>
                </a:lnTo>
                <a:lnTo>
                  <a:pt x="306882" y="305917"/>
                </a:lnTo>
                <a:lnTo>
                  <a:pt x="306476" y="305917"/>
                </a:lnTo>
                <a:lnTo>
                  <a:pt x="306476" y="309727"/>
                </a:lnTo>
                <a:lnTo>
                  <a:pt x="306082" y="310997"/>
                </a:lnTo>
                <a:lnTo>
                  <a:pt x="305473" y="310997"/>
                </a:lnTo>
                <a:lnTo>
                  <a:pt x="305676" y="309727"/>
                </a:lnTo>
                <a:lnTo>
                  <a:pt x="306476" y="309727"/>
                </a:lnTo>
                <a:lnTo>
                  <a:pt x="306476" y="305917"/>
                </a:lnTo>
                <a:lnTo>
                  <a:pt x="306285" y="305917"/>
                </a:lnTo>
                <a:lnTo>
                  <a:pt x="305676" y="304647"/>
                </a:lnTo>
                <a:lnTo>
                  <a:pt x="304673" y="304647"/>
                </a:lnTo>
                <a:lnTo>
                  <a:pt x="304863" y="305917"/>
                </a:lnTo>
                <a:lnTo>
                  <a:pt x="304863" y="309727"/>
                </a:lnTo>
                <a:lnTo>
                  <a:pt x="304469" y="309727"/>
                </a:lnTo>
                <a:lnTo>
                  <a:pt x="304469" y="312267"/>
                </a:lnTo>
                <a:lnTo>
                  <a:pt x="304266" y="313537"/>
                </a:lnTo>
                <a:lnTo>
                  <a:pt x="303860" y="313537"/>
                </a:lnTo>
                <a:lnTo>
                  <a:pt x="303657" y="312267"/>
                </a:lnTo>
                <a:lnTo>
                  <a:pt x="304469" y="312267"/>
                </a:lnTo>
                <a:lnTo>
                  <a:pt x="304469" y="309727"/>
                </a:lnTo>
                <a:lnTo>
                  <a:pt x="304266" y="309727"/>
                </a:lnTo>
                <a:lnTo>
                  <a:pt x="303047" y="310997"/>
                </a:lnTo>
                <a:lnTo>
                  <a:pt x="302641" y="312267"/>
                </a:lnTo>
                <a:lnTo>
                  <a:pt x="302437" y="310997"/>
                </a:lnTo>
                <a:lnTo>
                  <a:pt x="302844" y="309727"/>
                </a:lnTo>
                <a:lnTo>
                  <a:pt x="304469" y="308457"/>
                </a:lnTo>
                <a:lnTo>
                  <a:pt x="304863" y="309727"/>
                </a:lnTo>
                <a:lnTo>
                  <a:pt x="304863" y="305917"/>
                </a:lnTo>
                <a:lnTo>
                  <a:pt x="303860" y="305917"/>
                </a:lnTo>
                <a:lnTo>
                  <a:pt x="303453" y="305917"/>
                </a:lnTo>
                <a:lnTo>
                  <a:pt x="302437" y="305130"/>
                </a:lnTo>
                <a:lnTo>
                  <a:pt x="302437" y="309727"/>
                </a:lnTo>
                <a:lnTo>
                  <a:pt x="301637" y="309727"/>
                </a:lnTo>
                <a:lnTo>
                  <a:pt x="301637" y="308457"/>
                </a:lnTo>
                <a:lnTo>
                  <a:pt x="302044" y="308457"/>
                </a:lnTo>
                <a:lnTo>
                  <a:pt x="302437" y="309727"/>
                </a:lnTo>
                <a:lnTo>
                  <a:pt x="302437" y="305130"/>
                </a:lnTo>
                <a:lnTo>
                  <a:pt x="301840" y="304647"/>
                </a:lnTo>
                <a:lnTo>
                  <a:pt x="303657" y="304647"/>
                </a:lnTo>
                <a:lnTo>
                  <a:pt x="303860" y="305917"/>
                </a:lnTo>
                <a:lnTo>
                  <a:pt x="304673" y="304647"/>
                </a:lnTo>
                <a:lnTo>
                  <a:pt x="304469" y="304647"/>
                </a:lnTo>
                <a:lnTo>
                  <a:pt x="305269" y="303377"/>
                </a:lnTo>
                <a:lnTo>
                  <a:pt x="306679" y="303377"/>
                </a:lnTo>
                <a:lnTo>
                  <a:pt x="306679" y="302107"/>
                </a:lnTo>
                <a:lnTo>
                  <a:pt x="305879" y="302107"/>
                </a:lnTo>
                <a:lnTo>
                  <a:pt x="306285" y="300837"/>
                </a:lnTo>
                <a:lnTo>
                  <a:pt x="306679" y="300837"/>
                </a:lnTo>
                <a:lnTo>
                  <a:pt x="307289" y="302107"/>
                </a:lnTo>
                <a:lnTo>
                  <a:pt x="306882" y="303377"/>
                </a:lnTo>
                <a:lnTo>
                  <a:pt x="305676" y="304647"/>
                </a:lnTo>
                <a:lnTo>
                  <a:pt x="306882" y="305917"/>
                </a:lnTo>
                <a:lnTo>
                  <a:pt x="308089" y="304647"/>
                </a:lnTo>
                <a:lnTo>
                  <a:pt x="309105" y="305917"/>
                </a:lnTo>
                <a:lnTo>
                  <a:pt x="309105" y="300837"/>
                </a:lnTo>
                <a:lnTo>
                  <a:pt x="308292" y="300837"/>
                </a:lnTo>
                <a:lnTo>
                  <a:pt x="308495" y="299567"/>
                </a:lnTo>
                <a:lnTo>
                  <a:pt x="309511" y="299567"/>
                </a:lnTo>
                <a:lnTo>
                  <a:pt x="309511" y="237045"/>
                </a:lnTo>
                <a:lnTo>
                  <a:pt x="306882" y="236067"/>
                </a:lnTo>
                <a:lnTo>
                  <a:pt x="304266" y="236067"/>
                </a:lnTo>
                <a:lnTo>
                  <a:pt x="304266" y="277977"/>
                </a:lnTo>
                <a:lnTo>
                  <a:pt x="304063" y="283057"/>
                </a:lnTo>
                <a:lnTo>
                  <a:pt x="303860" y="283057"/>
                </a:lnTo>
                <a:lnTo>
                  <a:pt x="303657" y="286867"/>
                </a:lnTo>
                <a:lnTo>
                  <a:pt x="303453" y="288137"/>
                </a:lnTo>
                <a:lnTo>
                  <a:pt x="303453" y="293217"/>
                </a:lnTo>
                <a:lnTo>
                  <a:pt x="301231" y="298297"/>
                </a:lnTo>
                <a:lnTo>
                  <a:pt x="301028" y="298462"/>
                </a:lnTo>
                <a:lnTo>
                  <a:pt x="301028" y="309727"/>
                </a:lnTo>
                <a:lnTo>
                  <a:pt x="300824" y="310362"/>
                </a:lnTo>
                <a:lnTo>
                  <a:pt x="300824" y="313537"/>
                </a:lnTo>
                <a:lnTo>
                  <a:pt x="300621" y="313537"/>
                </a:lnTo>
                <a:lnTo>
                  <a:pt x="299821" y="312267"/>
                </a:lnTo>
                <a:lnTo>
                  <a:pt x="300024" y="312267"/>
                </a:lnTo>
                <a:lnTo>
                  <a:pt x="300824" y="313537"/>
                </a:lnTo>
                <a:lnTo>
                  <a:pt x="300824" y="310362"/>
                </a:lnTo>
                <a:lnTo>
                  <a:pt x="300621" y="310997"/>
                </a:lnTo>
                <a:lnTo>
                  <a:pt x="300431" y="310388"/>
                </a:lnTo>
                <a:lnTo>
                  <a:pt x="300431" y="310997"/>
                </a:lnTo>
                <a:lnTo>
                  <a:pt x="300431" y="312267"/>
                </a:lnTo>
                <a:lnTo>
                  <a:pt x="298615" y="310997"/>
                </a:lnTo>
                <a:lnTo>
                  <a:pt x="298411" y="310997"/>
                </a:lnTo>
                <a:lnTo>
                  <a:pt x="298411" y="312267"/>
                </a:lnTo>
                <a:lnTo>
                  <a:pt x="298411" y="313537"/>
                </a:lnTo>
                <a:lnTo>
                  <a:pt x="298208" y="313537"/>
                </a:lnTo>
                <a:lnTo>
                  <a:pt x="296595" y="314807"/>
                </a:lnTo>
                <a:lnTo>
                  <a:pt x="296189" y="314807"/>
                </a:lnTo>
                <a:lnTo>
                  <a:pt x="297802" y="313537"/>
                </a:lnTo>
                <a:lnTo>
                  <a:pt x="296799" y="313537"/>
                </a:lnTo>
                <a:lnTo>
                  <a:pt x="296799" y="312267"/>
                </a:lnTo>
                <a:lnTo>
                  <a:pt x="298411" y="312267"/>
                </a:lnTo>
                <a:lnTo>
                  <a:pt x="298411" y="310997"/>
                </a:lnTo>
                <a:lnTo>
                  <a:pt x="298208" y="310997"/>
                </a:lnTo>
                <a:lnTo>
                  <a:pt x="298818" y="309727"/>
                </a:lnTo>
                <a:lnTo>
                  <a:pt x="299821" y="310997"/>
                </a:lnTo>
                <a:lnTo>
                  <a:pt x="300431" y="310997"/>
                </a:lnTo>
                <a:lnTo>
                  <a:pt x="300431" y="310388"/>
                </a:lnTo>
                <a:lnTo>
                  <a:pt x="300228" y="309727"/>
                </a:lnTo>
                <a:lnTo>
                  <a:pt x="301028" y="309727"/>
                </a:lnTo>
                <a:lnTo>
                  <a:pt x="301028" y="298462"/>
                </a:lnTo>
                <a:lnTo>
                  <a:pt x="299618" y="299567"/>
                </a:lnTo>
                <a:lnTo>
                  <a:pt x="298005" y="299567"/>
                </a:lnTo>
                <a:lnTo>
                  <a:pt x="297802" y="299720"/>
                </a:lnTo>
                <a:lnTo>
                  <a:pt x="297802" y="307187"/>
                </a:lnTo>
                <a:lnTo>
                  <a:pt x="297395" y="308457"/>
                </a:lnTo>
                <a:lnTo>
                  <a:pt x="297205" y="307187"/>
                </a:lnTo>
                <a:lnTo>
                  <a:pt x="297802" y="307187"/>
                </a:lnTo>
                <a:lnTo>
                  <a:pt x="297802" y="299720"/>
                </a:lnTo>
                <a:lnTo>
                  <a:pt x="296189" y="300837"/>
                </a:lnTo>
                <a:lnTo>
                  <a:pt x="293966" y="300837"/>
                </a:lnTo>
                <a:lnTo>
                  <a:pt x="293966" y="305917"/>
                </a:lnTo>
                <a:lnTo>
                  <a:pt x="293966" y="307187"/>
                </a:lnTo>
                <a:lnTo>
                  <a:pt x="293966" y="313537"/>
                </a:lnTo>
                <a:lnTo>
                  <a:pt x="293560" y="313537"/>
                </a:lnTo>
                <a:lnTo>
                  <a:pt x="293560" y="312267"/>
                </a:lnTo>
                <a:lnTo>
                  <a:pt x="293966" y="313537"/>
                </a:lnTo>
                <a:lnTo>
                  <a:pt x="293966" y="307187"/>
                </a:lnTo>
                <a:lnTo>
                  <a:pt x="293560" y="307187"/>
                </a:lnTo>
                <a:lnTo>
                  <a:pt x="293370" y="305917"/>
                </a:lnTo>
                <a:lnTo>
                  <a:pt x="293966" y="305917"/>
                </a:lnTo>
                <a:lnTo>
                  <a:pt x="293966" y="300837"/>
                </a:lnTo>
                <a:lnTo>
                  <a:pt x="291553" y="300837"/>
                </a:lnTo>
                <a:lnTo>
                  <a:pt x="291553" y="317347"/>
                </a:lnTo>
                <a:lnTo>
                  <a:pt x="290944" y="317347"/>
                </a:lnTo>
                <a:lnTo>
                  <a:pt x="290334" y="316077"/>
                </a:lnTo>
                <a:lnTo>
                  <a:pt x="291553" y="317347"/>
                </a:lnTo>
                <a:lnTo>
                  <a:pt x="291553" y="300837"/>
                </a:lnTo>
                <a:lnTo>
                  <a:pt x="291147" y="300837"/>
                </a:lnTo>
                <a:lnTo>
                  <a:pt x="291147" y="307187"/>
                </a:lnTo>
                <a:lnTo>
                  <a:pt x="290944" y="308457"/>
                </a:lnTo>
                <a:lnTo>
                  <a:pt x="290741" y="307187"/>
                </a:lnTo>
                <a:lnTo>
                  <a:pt x="291147" y="307187"/>
                </a:lnTo>
                <a:lnTo>
                  <a:pt x="291147" y="300837"/>
                </a:lnTo>
                <a:lnTo>
                  <a:pt x="289737" y="300837"/>
                </a:lnTo>
                <a:lnTo>
                  <a:pt x="289737" y="314807"/>
                </a:lnTo>
                <a:lnTo>
                  <a:pt x="289534" y="316077"/>
                </a:lnTo>
                <a:lnTo>
                  <a:pt x="289128" y="316077"/>
                </a:lnTo>
                <a:lnTo>
                  <a:pt x="288925" y="314807"/>
                </a:lnTo>
                <a:lnTo>
                  <a:pt x="289737" y="314807"/>
                </a:lnTo>
                <a:lnTo>
                  <a:pt x="289737" y="300837"/>
                </a:lnTo>
                <a:lnTo>
                  <a:pt x="289128" y="300837"/>
                </a:lnTo>
                <a:lnTo>
                  <a:pt x="289128" y="307187"/>
                </a:lnTo>
                <a:lnTo>
                  <a:pt x="289128" y="312267"/>
                </a:lnTo>
                <a:lnTo>
                  <a:pt x="289128" y="313537"/>
                </a:lnTo>
                <a:lnTo>
                  <a:pt x="288328" y="313042"/>
                </a:lnTo>
                <a:lnTo>
                  <a:pt x="288328" y="314807"/>
                </a:lnTo>
                <a:lnTo>
                  <a:pt x="288328" y="316077"/>
                </a:lnTo>
                <a:lnTo>
                  <a:pt x="288328" y="317347"/>
                </a:lnTo>
                <a:lnTo>
                  <a:pt x="287312" y="317347"/>
                </a:lnTo>
                <a:lnTo>
                  <a:pt x="287515" y="316077"/>
                </a:lnTo>
                <a:lnTo>
                  <a:pt x="288328" y="316077"/>
                </a:lnTo>
                <a:lnTo>
                  <a:pt x="288328" y="314807"/>
                </a:lnTo>
                <a:lnTo>
                  <a:pt x="287312" y="316077"/>
                </a:lnTo>
                <a:lnTo>
                  <a:pt x="286918" y="316077"/>
                </a:lnTo>
                <a:lnTo>
                  <a:pt x="287515" y="314807"/>
                </a:lnTo>
                <a:lnTo>
                  <a:pt x="288328" y="314807"/>
                </a:lnTo>
                <a:lnTo>
                  <a:pt x="288328" y="313042"/>
                </a:lnTo>
                <a:lnTo>
                  <a:pt x="287108" y="312267"/>
                </a:lnTo>
                <a:lnTo>
                  <a:pt x="287921" y="310997"/>
                </a:lnTo>
                <a:lnTo>
                  <a:pt x="288531" y="310997"/>
                </a:lnTo>
                <a:lnTo>
                  <a:pt x="289128" y="312267"/>
                </a:lnTo>
                <a:lnTo>
                  <a:pt x="289128" y="307187"/>
                </a:lnTo>
                <a:lnTo>
                  <a:pt x="288124" y="308457"/>
                </a:lnTo>
                <a:lnTo>
                  <a:pt x="287515" y="309727"/>
                </a:lnTo>
                <a:lnTo>
                  <a:pt x="287312" y="308457"/>
                </a:lnTo>
                <a:lnTo>
                  <a:pt x="287718" y="308457"/>
                </a:lnTo>
                <a:lnTo>
                  <a:pt x="289128" y="307187"/>
                </a:lnTo>
                <a:lnTo>
                  <a:pt x="289128" y="300837"/>
                </a:lnTo>
                <a:lnTo>
                  <a:pt x="286512" y="300837"/>
                </a:lnTo>
                <a:lnTo>
                  <a:pt x="286512" y="308457"/>
                </a:lnTo>
                <a:lnTo>
                  <a:pt x="286092" y="309333"/>
                </a:lnTo>
                <a:lnTo>
                  <a:pt x="286092" y="316077"/>
                </a:lnTo>
                <a:lnTo>
                  <a:pt x="284289" y="316077"/>
                </a:lnTo>
                <a:lnTo>
                  <a:pt x="283883" y="317347"/>
                </a:lnTo>
                <a:lnTo>
                  <a:pt x="283883" y="316077"/>
                </a:lnTo>
                <a:lnTo>
                  <a:pt x="285089" y="314807"/>
                </a:lnTo>
                <a:lnTo>
                  <a:pt x="284683" y="314807"/>
                </a:lnTo>
                <a:lnTo>
                  <a:pt x="283070" y="316077"/>
                </a:lnTo>
                <a:lnTo>
                  <a:pt x="282067" y="316077"/>
                </a:lnTo>
                <a:lnTo>
                  <a:pt x="284480" y="313537"/>
                </a:lnTo>
                <a:lnTo>
                  <a:pt x="285496" y="314807"/>
                </a:lnTo>
                <a:lnTo>
                  <a:pt x="286092" y="316077"/>
                </a:lnTo>
                <a:lnTo>
                  <a:pt x="286092" y="309333"/>
                </a:lnTo>
                <a:lnTo>
                  <a:pt x="285902" y="309727"/>
                </a:lnTo>
                <a:lnTo>
                  <a:pt x="285902" y="310997"/>
                </a:lnTo>
                <a:lnTo>
                  <a:pt x="285089" y="309727"/>
                </a:lnTo>
                <a:lnTo>
                  <a:pt x="284886" y="308457"/>
                </a:lnTo>
                <a:lnTo>
                  <a:pt x="284886" y="311315"/>
                </a:lnTo>
                <a:lnTo>
                  <a:pt x="284886" y="312267"/>
                </a:lnTo>
                <a:lnTo>
                  <a:pt x="283679" y="312267"/>
                </a:lnTo>
                <a:lnTo>
                  <a:pt x="284480" y="310997"/>
                </a:lnTo>
                <a:lnTo>
                  <a:pt x="284886" y="311315"/>
                </a:lnTo>
                <a:lnTo>
                  <a:pt x="284886" y="308457"/>
                </a:lnTo>
                <a:lnTo>
                  <a:pt x="285496" y="307187"/>
                </a:lnTo>
                <a:lnTo>
                  <a:pt x="286512" y="308457"/>
                </a:lnTo>
                <a:lnTo>
                  <a:pt x="286512" y="300837"/>
                </a:lnTo>
                <a:lnTo>
                  <a:pt x="283883" y="300837"/>
                </a:lnTo>
                <a:lnTo>
                  <a:pt x="283883" y="308457"/>
                </a:lnTo>
                <a:lnTo>
                  <a:pt x="283883" y="309727"/>
                </a:lnTo>
                <a:lnTo>
                  <a:pt x="281254" y="309727"/>
                </a:lnTo>
                <a:lnTo>
                  <a:pt x="282067" y="308457"/>
                </a:lnTo>
                <a:lnTo>
                  <a:pt x="283883" y="308457"/>
                </a:lnTo>
                <a:lnTo>
                  <a:pt x="283883" y="300837"/>
                </a:lnTo>
                <a:lnTo>
                  <a:pt x="283679" y="300837"/>
                </a:lnTo>
                <a:lnTo>
                  <a:pt x="282067" y="299567"/>
                </a:lnTo>
                <a:lnTo>
                  <a:pt x="282270" y="295757"/>
                </a:lnTo>
                <a:lnTo>
                  <a:pt x="281863" y="293217"/>
                </a:lnTo>
                <a:lnTo>
                  <a:pt x="282067" y="293217"/>
                </a:lnTo>
                <a:lnTo>
                  <a:pt x="282067" y="290677"/>
                </a:lnTo>
                <a:lnTo>
                  <a:pt x="281863" y="290677"/>
                </a:lnTo>
                <a:lnTo>
                  <a:pt x="281863" y="289407"/>
                </a:lnTo>
                <a:lnTo>
                  <a:pt x="281863" y="288137"/>
                </a:lnTo>
                <a:lnTo>
                  <a:pt x="282067" y="288137"/>
                </a:lnTo>
                <a:lnTo>
                  <a:pt x="282067" y="286867"/>
                </a:lnTo>
                <a:lnTo>
                  <a:pt x="282067" y="285597"/>
                </a:lnTo>
                <a:lnTo>
                  <a:pt x="282067" y="284327"/>
                </a:lnTo>
                <a:lnTo>
                  <a:pt x="282067" y="283057"/>
                </a:lnTo>
                <a:lnTo>
                  <a:pt x="282067" y="281787"/>
                </a:lnTo>
                <a:lnTo>
                  <a:pt x="281863" y="281787"/>
                </a:lnTo>
                <a:lnTo>
                  <a:pt x="282270" y="280517"/>
                </a:lnTo>
                <a:lnTo>
                  <a:pt x="282270" y="277977"/>
                </a:lnTo>
                <a:lnTo>
                  <a:pt x="282067" y="276707"/>
                </a:lnTo>
                <a:lnTo>
                  <a:pt x="282067" y="274167"/>
                </a:lnTo>
                <a:lnTo>
                  <a:pt x="281863" y="274167"/>
                </a:lnTo>
                <a:lnTo>
                  <a:pt x="281863" y="272897"/>
                </a:lnTo>
                <a:lnTo>
                  <a:pt x="281863" y="270357"/>
                </a:lnTo>
                <a:lnTo>
                  <a:pt x="281863" y="269087"/>
                </a:lnTo>
                <a:lnTo>
                  <a:pt x="282067" y="267817"/>
                </a:lnTo>
                <a:lnTo>
                  <a:pt x="282067" y="266547"/>
                </a:lnTo>
                <a:lnTo>
                  <a:pt x="282067" y="265277"/>
                </a:lnTo>
                <a:lnTo>
                  <a:pt x="282067" y="262737"/>
                </a:lnTo>
                <a:lnTo>
                  <a:pt x="282067" y="260197"/>
                </a:lnTo>
                <a:lnTo>
                  <a:pt x="282067" y="258927"/>
                </a:lnTo>
                <a:lnTo>
                  <a:pt x="282473" y="258927"/>
                </a:lnTo>
                <a:lnTo>
                  <a:pt x="284086" y="257657"/>
                </a:lnTo>
                <a:lnTo>
                  <a:pt x="292760" y="257657"/>
                </a:lnTo>
                <a:lnTo>
                  <a:pt x="295186" y="258927"/>
                </a:lnTo>
                <a:lnTo>
                  <a:pt x="296799" y="258927"/>
                </a:lnTo>
                <a:lnTo>
                  <a:pt x="298411" y="260197"/>
                </a:lnTo>
                <a:lnTo>
                  <a:pt x="300228" y="261467"/>
                </a:lnTo>
                <a:lnTo>
                  <a:pt x="301231" y="262737"/>
                </a:lnTo>
                <a:lnTo>
                  <a:pt x="302437" y="267817"/>
                </a:lnTo>
                <a:lnTo>
                  <a:pt x="303047" y="269087"/>
                </a:lnTo>
                <a:lnTo>
                  <a:pt x="303047" y="270357"/>
                </a:lnTo>
                <a:lnTo>
                  <a:pt x="303657" y="271627"/>
                </a:lnTo>
                <a:lnTo>
                  <a:pt x="303657" y="275437"/>
                </a:lnTo>
                <a:lnTo>
                  <a:pt x="304266" y="277977"/>
                </a:lnTo>
                <a:lnTo>
                  <a:pt x="304266" y="236067"/>
                </a:lnTo>
                <a:lnTo>
                  <a:pt x="303453" y="236067"/>
                </a:lnTo>
                <a:lnTo>
                  <a:pt x="299821" y="234797"/>
                </a:lnTo>
                <a:lnTo>
                  <a:pt x="285902" y="234797"/>
                </a:lnTo>
                <a:lnTo>
                  <a:pt x="285902" y="256387"/>
                </a:lnTo>
                <a:lnTo>
                  <a:pt x="284886" y="256387"/>
                </a:lnTo>
                <a:lnTo>
                  <a:pt x="284480" y="255117"/>
                </a:lnTo>
                <a:lnTo>
                  <a:pt x="285902" y="256387"/>
                </a:lnTo>
                <a:lnTo>
                  <a:pt x="285902" y="234797"/>
                </a:lnTo>
                <a:lnTo>
                  <a:pt x="283273" y="234797"/>
                </a:lnTo>
                <a:lnTo>
                  <a:pt x="283273" y="256387"/>
                </a:lnTo>
                <a:lnTo>
                  <a:pt x="282676" y="257657"/>
                </a:lnTo>
                <a:lnTo>
                  <a:pt x="282270" y="257657"/>
                </a:lnTo>
                <a:lnTo>
                  <a:pt x="282067" y="256387"/>
                </a:lnTo>
                <a:lnTo>
                  <a:pt x="283273" y="256387"/>
                </a:lnTo>
                <a:lnTo>
                  <a:pt x="283273" y="234797"/>
                </a:lnTo>
                <a:lnTo>
                  <a:pt x="281457" y="234797"/>
                </a:lnTo>
                <a:lnTo>
                  <a:pt x="281457" y="307187"/>
                </a:lnTo>
                <a:lnTo>
                  <a:pt x="280657" y="307187"/>
                </a:lnTo>
                <a:lnTo>
                  <a:pt x="280860" y="305917"/>
                </a:lnTo>
                <a:lnTo>
                  <a:pt x="281457" y="307187"/>
                </a:lnTo>
                <a:lnTo>
                  <a:pt x="281457" y="234797"/>
                </a:lnTo>
                <a:lnTo>
                  <a:pt x="281063" y="234797"/>
                </a:lnTo>
                <a:lnTo>
                  <a:pt x="281063" y="297027"/>
                </a:lnTo>
                <a:lnTo>
                  <a:pt x="281063" y="299567"/>
                </a:lnTo>
                <a:lnTo>
                  <a:pt x="279844" y="299567"/>
                </a:lnTo>
                <a:lnTo>
                  <a:pt x="279844" y="298297"/>
                </a:lnTo>
                <a:lnTo>
                  <a:pt x="281063" y="299567"/>
                </a:lnTo>
                <a:lnTo>
                  <a:pt x="281063" y="297027"/>
                </a:lnTo>
                <a:lnTo>
                  <a:pt x="280454" y="297027"/>
                </a:lnTo>
                <a:lnTo>
                  <a:pt x="280454" y="295757"/>
                </a:lnTo>
                <a:lnTo>
                  <a:pt x="281063" y="297027"/>
                </a:lnTo>
                <a:lnTo>
                  <a:pt x="281063" y="234797"/>
                </a:lnTo>
                <a:lnTo>
                  <a:pt x="279450" y="234797"/>
                </a:lnTo>
                <a:lnTo>
                  <a:pt x="279450" y="313537"/>
                </a:lnTo>
                <a:lnTo>
                  <a:pt x="279450" y="314807"/>
                </a:lnTo>
                <a:lnTo>
                  <a:pt x="279450" y="316077"/>
                </a:lnTo>
                <a:lnTo>
                  <a:pt x="279044" y="317347"/>
                </a:lnTo>
                <a:lnTo>
                  <a:pt x="278841" y="316077"/>
                </a:lnTo>
                <a:lnTo>
                  <a:pt x="279450" y="316077"/>
                </a:lnTo>
                <a:lnTo>
                  <a:pt x="279450" y="314807"/>
                </a:lnTo>
                <a:lnTo>
                  <a:pt x="279044" y="314807"/>
                </a:lnTo>
                <a:lnTo>
                  <a:pt x="278841" y="313537"/>
                </a:lnTo>
                <a:lnTo>
                  <a:pt x="279450" y="313537"/>
                </a:lnTo>
                <a:lnTo>
                  <a:pt x="279450" y="234797"/>
                </a:lnTo>
                <a:lnTo>
                  <a:pt x="278841" y="234797"/>
                </a:lnTo>
                <a:lnTo>
                  <a:pt x="278841" y="310997"/>
                </a:lnTo>
                <a:lnTo>
                  <a:pt x="278028" y="312267"/>
                </a:lnTo>
                <a:lnTo>
                  <a:pt x="277825" y="312267"/>
                </a:lnTo>
                <a:lnTo>
                  <a:pt x="277825" y="354177"/>
                </a:lnTo>
                <a:lnTo>
                  <a:pt x="277228" y="355130"/>
                </a:lnTo>
                <a:lnTo>
                  <a:pt x="277228" y="357987"/>
                </a:lnTo>
                <a:lnTo>
                  <a:pt x="276821" y="359257"/>
                </a:lnTo>
                <a:lnTo>
                  <a:pt x="276009" y="359257"/>
                </a:lnTo>
                <a:lnTo>
                  <a:pt x="276009" y="375767"/>
                </a:lnTo>
                <a:lnTo>
                  <a:pt x="274802" y="375767"/>
                </a:lnTo>
                <a:lnTo>
                  <a:pt x="274599" y="374497"/>
                </a:lnTo>
                <a:lnTo>
                  <a:pt x="276009" y="375767"/>
                </a:lnTo>
                <a:lnTo>
                  <a:pt x="276009" y="359257"/>
                </a:lnTo>
                <a:lnTo>
                  <a:pt x="275412" y="359257"/>
                </a:lnTo>
                <a:lnTo>
                  <a:pt x="275615" y="357987"/>
                </a:lnTo>
                <a:lnTo>
                  <a:pt x="277228" y="357987"/>
                </a:lnTo>
                <a:lnTo>
                  <a:pt x="277228" y="355130"/>
                </a:lnTo>
                <a:lnTo>
                  <a:pt x="277025" y="355447"/>
                </a:lnTo>
                <a:lnTo>
                  <a:pt x="275005" y="355447"/>
                </a:lnTo>
                <a:lnTo>
                  <a:pt x="274396" y="354901"/>
                </a:lnTo>
                <a:lnTo>
                  <a:pt x="274396" y="361797"/>
                </a:lnTo>
                <a:lnTo>
                  <a:pt x="274193" y="364337"/>
                </a:lnTo>
                <a:lnTo>
                  <a:pt x="273799" y="363067"/>
                </a:lnTo>
                <a:lnTo>
                  <a:pt x="274002" y="361797"/>
                </a:lnTo>
                <a:lnTo>
                  <a:pt x="274396" y="361797"/>
                </a:lnTo>
                <a:lnTo>
                  <a:pt x="274396" y="354901"/>
                </a:lnTo>
                <a:lnTo>
                  <a:pt x="273596" y="354177"/>
                </a:lnTo>
                <a:lnTo>
                  <a:pt x="277825" y="354177"/>
                </a:lnTo>
                <a:lnTo>
                  <a:pt x="277825" y="312267"/>
                </a:lnTo>
                <a:lnTo>
                  <a:pt x="276821" y="312267"/>
                </a:lnTo>
                <a:lnTo>
                  <a:pt x="276821" y="314807"/>
                </a:lnTo>
                <a:lnTo>
                  <a:pt x="276618" y="316077"/>
                </a:lnTo>
                <a:lnTo>
                  <a:pt x="276415" y="316077"/>
                </a:lnTo>
                <a:lnTo>
                  <a:pt x="276415" y="335127"/>
                </a:lnTo>
                <a:lnTo>
                  <a:pt x="275805" y="335775"/>
                </a:lnTo>
                <a:lnTo>
                  <a:pt x="275805" y="338937"/>
                </a:lnTo>
                <a:lnTo>
                  <a:pt x="275805" y="342747"/>
                </a:lnTo>
                <a:lnTo>
                  <a:pt x="275805" y="350367"/>
                </a:lnTo>
                <a:lnTo>
                  <a:pt x="275005" y="350367"/>
                </a:lnTo>
                <a:lnTo>
                  <a:pt x="275209" y="349097"/>
                </a:lnTo>
                <a:lnTo>
                  <a:pt x="275805" y="350367"/>
                </a:lnTo>
                <a:lnTo>
                  <a:pt x="275805" y="342747"/>
                </a:lnTo>
                <a:lnTo>
                  <a:pt x="275615" y="342747"/>
                </a:lnTo>
                <a:lnTo>
                  <a:pt x="275209" y="342239"/>
                </a:lnTo>
                <a:lnTo>
                  <a:pt x="275209" y="346557"/>
                </a:lnTo>
                <a:lnTo>
                  <a:pt x="274599" y="346557"/>
                </a:lnTo>
                <a:lnTo>
                  <a:pt x="274802" y="345287"/>
                </a:lnTo>
                <a:lnTo>
                  <a:pt x="274396" y="345287"/>
                </a:lnTo>
                <a:lnTo>
                  <a:pt x="274396" y="344017"/>
                </a:lnTo>
                <a:lnTo>
                  <a:pt x="275005" y="344017"/>
                </a:lnTo>
                <a:lnTo>
                  <a:pt x="274802" y="345287"/>
                </a:lnTo>
                <a:lnTo>
                  <a:pt x="275209" y="346557"/>
                </a:lnTo>
                <a:lnTo>
                  <a:pt x="275209" y="342239"/>
                </a:lnTo>
                <a:lnTo>
                  <a:pt x="274599" y="341477"/>
                </a:lnTo>
                <a:lnTo>
                  <a:pt x="275615" y="341477"/>
                </a:lnTo>
                <a:lnTo>
                  <a:pt x="275805" y="342747"/>
                </a:lnTo>
                <a:lnTo>
                  <a:pt x="275805" y="338937"/>
                </a:lnTo>
                <a:lnTo>
                  <a:pt x="274396" y="338937"/>
                </a:lnTo>
                <a:lnTo>
                  <a:pt x="274599" y="337667"/>
                </a:lnTo>
                <a:lnTo>
                  <a:pt x="275005" y="337667"/>
                </a:lnTo>
                <a:lnTo>
                  <a:pt x="275805" y="338937"/>
                </a:lnTo>
                <a:lnTo>
                  <a:pt x="275805" y="335775"/>
                </a:lnTo>
                <a:lnTo>
                  <a:pt x="275209" y="336397"/>
                </a:lnTo>
                <a:lnTo>
                  <a:pt x="275005" y="335127"/>
                </a:lnTo>
                <a:lnTo>
                  <a:pt x="276415" y="335127"/>
                </a:lnTo>
                <a:lnTo>
                  <a:pt x="276415" y="316077"/>
                </a:lnTo>
                <a:lnTo>
                  <a:pt x="276009" y="316077"/>
                </a:lnTo>
                <a:lnTo>
                  <a:pt x="276009" y="314807"/>
                </a:lnTo>
                <a:lnTo>
                  <a:pt x="276821" y="314807"/>
                </a:lnTo>
                <a:lnTo>
                  <a:pt x="276821" y="312267"/>
                </a:lnTo>
                <a:lnTo>
                  <a:pt x="276009" y="310997"/>
                </a:lnTo>
                <a:lnTo>
                  <a:pt x="278841" y="310997"/>
                </a:lnTo>
                <a:lnTo>
                  <a:pt x="278841" y="234797"/>
                </a:lnTo>
                <a:lnTo>
                  <a:pt x="278434" y="234797"/>
                </a:lnTo>
                <a:lnTo>
                  <a:pt x="278434" y="252577"/>
                </a:lnTo>
                <a:lnTo>
                  <a:pt x="277418" y="253847"/>
                </a:lnTo>
                <a:lnTo>
                  <a:pt x="277025" y="253847"/>
                </a:lnTo>
                <a:lnTo>
                  <a:pt x="277825" y="252577"/>
                </a:lnTo>
                <a:lnTo>
                  <a:pt x="277825" y="251307"/>
                </a:lnTo>
                <a:lnTo>
                  <a:pt x="278028" y="251307"/>
                </a:lnTo>
                <a:lnTo>
                  <a:pt x="278434" y="252577"/>
                </a:lnTo>
                <a:lnTo>
                  <a:pt x="278434" y="234797"/>
                </a:lnTo>
                <a:lnTo>
                  <a:pt x="276618" y="234797"/>
                </a:lnTo>
                <a:lnTo>
                  <a:pt x="276618" y="283057"/>
                </a:lnTo>
                <a:lnTo>
                  <a:pt x="275805" y="283057"/>
                </a:lnTo>
                <a:lnTo>
                  <a:pt x="275805" y="313537"/>
                </a:lnTo>
                <a:lnTo>
                  <a:pt x="275005" y="312534"/>
                </a:lnTo>
                <a:lnTo>
                  <a:pt x="275005" y="317347"/>
                </a:lnTo>
                <a:lnTo>
                  <a:pt x="274802" y="317347"/>
                </a:lnTo>
                <a:lnTo>
                  <a:pt x="274802" y="324967"/>
                </a:lnTo>
                <a:lnTo>
                  <a:pt x="274802" y="326237"/>
                </a:lnTo>
                <a:lnTo>
                  <a:pt x="274193" y="324967"/>
                </a:lnTo>
                <a:lnTo>
                  <a:pt x="274802" y="324967"/>
                </a:lnTo>
                <a:lnTo>
                  <a:pt x="274802" y="317347"/>
                </a:lnTo>
                <a:lnTo>
                  <a:pt x="274002" y="317347"/>
                </a:lnTo>
                <a:lnTo>
                  <a:pt x="274002" y="347827"/>
                </a:lnTo>
                <a:lnTo>
                  <a:pt x="274002" y="350367"/>
                </a:lnTo>
                <a:lnTo>
                  <a:pt x="273189" y="350367"/>
                </a:lnTo>
                <a:lnTo>
                  <a:pt x="273189" y="349097"/>
                </a:lnTo>
                <a:lnTo>
                  <a:pt x="272986" y="348462"/>
                </a:lnTo>
                <a:lnTo>
                  <a:pt x="272986" y="364337"/>
                </a:lnTo>
                <a:lnTo>
                  <a:pt x="272783" y="364337"/>
                </a:lnTo>
                <a:lnTo>
                  <a:pt x="272783" y="370687"/>
                </a:lnTo>
                <a:lnTo>
                  <a:pt x="272783" y="373227"/>
                </a:lnTo>
                <a:lnTo>
                  <a:pt x="272783" y="374497"/>
                </a:lnTo>
                <a:lnTo>
                  <a:pt x="272389" y="374497"/>
                </a:lnTo>
                <a:lnTo>
                  <a:pt x="272186" y="373227"/>
                </a:lnTo>
                <a:lnTo>
                  <a:pt x="272783" y="373227"/>
                </a:lnTo>
                <a:lnTo>
                  <a:pt x="272783" y="370687"/>
                </a:lnTo>
                <a:lnTo>
                  <a:pt x="272186" y="370687"/>
                </a:lnTo>
                <a:lnTo>
                  <a:pt x="272186" y="369417"/>
                </a:lnTo>
                <a:lnTo>
                  <a:pt x="272783" y="370687"/>
                </a:lnTo>
                <a:lnTo>
                  <a:pt x="272783" y="364337"/>
                </a:lnTo>
                <a:lnTo>
                  <a:pt x="272389" y="364337"/>
                </a:lnTo>
                <a:lnTo>
                  <a:pt x="272389" y="363067"/>
                </a:lnTo>
                <a:lnTo>
                  <a:pt x="272783" y="363067"/>
                </a:lnTo>
                <a:lnTo>
                  <a:pt x="272986" y="364337"/>
                </a:lnTo>
                <a:lnTo>
                  <a:pt x="272986" y="348462"/>
                </a:lnTo>
                <a:lnTo>
                  <a:pt x="272783" y="347827"/>
                </a:lnTo>
                <a:lnTo>
                  <a:pt x="273596" y="349097"/>
                </a:lnTo>
                <a:lnTo>
                  <a:pt x="274002" y="350367"/>
                </a:lnTo>
                <a:lnTo>
                  <a:pt x="274002" y="347827"/>
                </a:lnTo>
                <a:lnTo>
                  <a:pt x="272986" y="346557"/>
                </a:lnTo>
                <a:lnTo>
                  <a:pt x="272580" y="346925"/>
                </a:lnTo>
                <a:lnTo>
                  <a:pt x="272580" y="350367"/>
                </a:lnTo>
                <a:lnTo>
                  <a:pt x="272186" y="351637"/>
                </a:lnTo>
                <a:lnTo>
                  <a:pt x="272186" y="364337"/>
                </a:lnTo>
                <a:lnTo>
                  <a:pt x="272186" y="366877"/>
                </a:lnTo>
                <a:lnTo>
                  <a:pt x="271373" y="366877"/>
                </a:lnTo>
                <a:lnTo>
                  <a:pt x="271373" y="371957"/>
                </a:lnTo>
                <a:lnTo>
                  <a:pt x="270967" y="371957"/>
                </a:lnTo>
                <a:lnTo>
                  <a:pt x="270967" y="373227"/>
                </a:lnTo>
                <a:lnTo>
                  <a:pt x="270776" y="374497"/>
                </a:lnTo>
                <a:lnTo>
                  <a:pt x="269963" y="374497"/>
                </a:lnTo>
                <a:lnTo>
                  <a:pt x="270573" y="373227"/>
                </a:lnTo>
                <a:lnTo>
                  <a:pt x="270967" y="373227"/>
                </a:lnTo>
                <a:lnTo>
                  <a:pt x="270967" y="371957"/>
                </a:lnTo>
                <a:lnTo>
                  <a:pt x="268554" y="369785"/>
                </a:lnTo>
                <a:lnTo>
                  <a:pt x="268554" y="371957"/>
                </a:lnTo>
                <a:lnTo>
                  <a:pt x="267944" y="371957"/>
                </a:lnTo>
                <a:lnTo>
                  <a:pt x="268351" y="373227"/>
                </a:lnTo>
                <a:lnTo>
                  <a:pt x="267538" y="373227"/>
                </a:lnTo>
                <a:lnTo>
                  <a:pt x="267538" y="374497"/>
                </a:lnTo>
                <a:lnTo>
                  <a:pt x="267538" y="375767"/>
                </a:lnTo>
                <a:lnTo>
                  <a:pt x="266331" y="374497"/>
                </a:lnTo>
                <a:lnTo>
                  <a:pt x="267538" y="374497"/>
                </a:lnTo>
                <a:lnTo>
                  <a:pt x="267538" y="373227"/>
                </a:lnTo>
                <a:lnTo>
                  <a:pt x="266928" y="373227"/>
                </a:lnTo>
                <a:lnTo>
                  <a:pt x="267944" y="371957"/>
                </a:lnTo>
                <a:lnTo>
                  <a:pt x="268147" y="370687"/>
                </a:lnTo>
                <a:lnTo>
                  <a:pt x="268554" y="371957"/>
                </a:lnTo>
                <a:lnTo>
                  <a:pt x="268554" y="369785"/>
                </a:lnTo>
                <a:lnTo>
                  <a:pt x="268147" y="369417"/>
                </a:lnTo>
                <a:lnTo>
                  <a:pt x="266928" y="370687"/>
                </a:lnTo>
                <a:lnTo>
                  <a:pt x="265925" y="368147"/>
                </a:lnTo>
                <a:lnTo>
                  <a:pt x="265925" y="378307"/>
                </a:lnTo>
                <a:lnTo>
                  <a:pt x="264922" y="378307"/>
                </a:lnTo>
                <a:lnTo>
                  <a:pt x="264922" y="377037"/>
                </a:lnTo>
                <a:lnTo>
                  <a:pt x="265722" y="377037"/>
                </a:lnTo>
                <a:lnTo>
                  <a:pt x="265925" y="378307"/>
                </a:lnTo>
                <a:lnTo>
                  <a:pt x="265925" y="368147"/>
                </a:lnTo>
                <a:lnTo>
                  <a:pt x="267741" y="368147"/>
                </a:lnTo>
                <a:lnTo>
                  <a:pt x="269760" y="369417"/>
                </a:lnTo>
                <a:lnTo>
                  <a:pt x="271170" y="369417"/>
                </a:lnTo>
                <a:lnTo>
                  <a:pt x="271373" y="371957"/>
                </a:lnTo>
                <a:lnTo>
                  <a:pt x="271373" y="366877"/>
                </a:lnTo>
                <a:lnTo>
                  <a:pt x="270967" y="366877"/>
                </a:lnTo>
                <a:lnTo>
                  <a:pt x="271170" y="365607"/>
                </a:lnTo>
                <a:lnTo>
                  <a:pt x="271780" y="364337"/>
                </a:lnTo>
                <a:lnTo>
                  <a:pt x="272186" y="364337"/>
                </a:lnTo>
                <a:lnTo>
                  <a:pt x="272186" y="351637"/>
                </a:lnTo>
                <a:lnTo>
                  <a:pt x="271780" y="351637"/>
                </a:lnTo>
                <a:lnTo>
                  <a:pt x="271780" y="359257"/>
                </a:lnTo>
                <a:lnTo>
                  <a:pt x="271780" y="360527"/>
                </a:lnTo>
                <a:lnTo>
                  <a:pt x="270776" y="360527"/>
                </a:lnTo>
                <a:lnTo>
                  <a:pt x="270967" y="359257"/>
                </a:lnTo>
                <a:lnTo>
                  <a:pt x="271780" y="359257"/>
                </a:lnTo>
                <a:lnTo>
                  <a:pt x="271780" y="351637"/>
                </a:lnTo>
                <a:lnTo>
                  <a:pt x="271373" y="350367"/>
                </a:lnTo>
                <a:lnTo>
                  <a:pt x="272580" y="350367"/>
                </a:lnTo>
                <a:lnTo>
                  <a:pt x="272580" y="346925"/>
                </a:lnTo>
                <a:lnTo>
                  <a:pt x="271576" y="347827"/>
                </a:lnTo>
                <a:lnTo>
                  <a:pt x="270967" y="346557"/>
                </a:lnTo>
                <a:lnTo>
                  <a:pt x="272986" y="346557"/>
                </a:lnTo>
                <a:lnTo>
                  <a:pt x="273596" y="346557"/>
                </a:lnTo>
                <a:lnTo>
                  <a:pt x="274002" y="347827"/>
                </a:lnTo>
                <a:lnTo>
                  <a:pt x="274002" y="317347"/>
                </a:lnTo>
                <a:lnTo>
                  <a:pt x="273189" y="317347"/>
                </a:lnTo>
                <a:lnTo>
                  <a:pt x="273189" y="332587"/>
                </a:lnTo>
                <a:lnTo>
                  <a:pt x="273189" y="333857"/>
                </a:lnTo>
                <a:lnTo>
                  <a:pt x="272580" y="333857"/>
                </a:lnTo>
                <a:lnTo>
                  <a:pt x="272783" y="332587"/>
                </a:lnTo>
                <a:lnTo>
                  <a:pt x="272389" y="332587"/>
                </a:lnTo>
                <a:lnTo>
                  <a:pt x="272389" y="340207"/>
                </a:lnTo>
                <a:lnTo>
                  <a:pt x="271576" y="340207"/>
                </a:lnTo>
                <a:lnTo>
                  <a:pt x="271576" y="341477"/>
                </a:lnTo>
                <a:lnTo>
                  <a:pt x="270573" y="342277"/>
                </a:lnTo>
                <a:lnTo>
                  <a:pt x="270573" y="368147"/>
                </a:lnTo>
                <a:lnTo>
                  <a:pt x="268147" y="368147"/>
                </a:lnTo>
                <a:lnTo>
                  <a:pt x="268947" y="366877"/>
                </a:lnTo>
                <a:lnTo>
                  <a:pt x="270167" y="366877"/>
                </a:lnTo>
                <a:lnTo>
                  <a:pt x="270573" y="368147"/>
                </a:lnTo>
                <a:lnTo>
                  <a:pt x="270573" y="342277"/>
                </a:lnTo>
                <a:lnTo>
                  <a:pt x="269963" y="342747"/>
                </a:lnTo>
                <a:lnTo>
                  <a:pt x="269963" y="355447"/>
                </a:lnTo>
                <a:lnTo>
                  <a:pt x="269963" y="357987"/>
                </a:lnTo>
                <a:lnTo>
                  <a:pt x="269557" y="359257"/>
                </a:lnTo>
                <a:lnTo>
                  <a:pt x="269354" y="359257"/>
                </a:lnTo>
                <a:lnTo>
                  <a:pt x="269354" y="364337"/>
                </a:lnTo>
                <a:lnTo>
                  <a:pt x="268554" y="365607"/>
                </a:lnTo>
                <a:lnTo>
                  <a:pt x="268147" y="364337"/>
                </a:lnTo>
                <a:lnTo>
                  <a:pt x="269354" y="364337"/>
                </a:lnTo>
                <a:lnTo>
                  <a:pt x="269354" y="359257"/>
                </a:lnTo>
                <a:lnTo>
                  <a:pt x="269151" y="359257"/>
                </a:lnTo>
                <a:lnTo>
                  <a:pt x="269151" y="357987"/>
                </a:lnTo>
                <a:lnTo>
                  <a:pt x="269963" y="357987"/>
                </a:lnTo>
                <a:lnTo>
                  <a:pt x="269963" y="355447"/>
                </a:lnTo>
                <a:lnTo>
                  <a:pt x="269557" y="356717"/>
                </a:lnTo>
                <a:lnTo>
                  <a:pt x="269151" y="355447"/>
                </a:lnTo>
                <a:lnTo>
                  <a:pt x="269963" y="355447"/>
                </a:lnTo>
                <a:lnTo>
                  <a:pt x="269963" y="342747"/>
                </a:lnTo>
                <a:lnTo>
                  <a:pt x="269557" y="341477"/>
                </a:lnTo>
                <a:lnTo>
                  <a:pt x="269557" y="349097"/>
                </a:lnTo>
                <a:lnTo>
                  <a:pt x="268744" y="349097"/>
                </a:lnTo>
                <a:lnTo>
                  <a:pt x="268744" y="355447"/>
                </a:lnTo>
                <a:lnTo>
                  <a:pt x="267741" y="356158"/>
                </a:lnTo>
                <a:lnTo>
                  <a:pt x="267741" y="365607"/>
                </a:lnTo>
                <a:lnTo>
                  <a:pt x="267741" y="366877"/>
                </a:lnTo>
                <a:lnTo>
                  <a:pt x="267131" y="366877"/>
                </a:lnTo>
                <a:lnTo>
                  <a:pt x="266928" y="365607"/>
                </a:lnTo>
                <a:lnTo>
                  <a:pt x="267741" y="365607"/>
                </a:lnTo>
                <a:lnTo>
                  <a:pt x="267741" y="356158"/>
                </a:lnTo>
                <a:lnTo>
                  <a:pt x="266928" y="356717"/>
                </a:lnTo>
                <a:lnTo>
                  <a:pt x="266534" y="355447"/>
                </a:lnTo>
                <a:lnTo>
                  <a:pt x="266331" y="355447"/>
                </a:lnTo>
                <a:lnTo>
                  <a:pt x="266331" y="361797"/>
                </a:lnTo>
                <a:lnTo>
                  <a:pt x="265925" y="363067"/>
                </a:lnTo>
                <a:lnTo>
                  <a:pt x="265722" y="363067"/>
                </a:lnTo>
                <a:lnTo>
                  <a:pt x="265722" y="374497"/>
                </a:lnTo>
                <a:lnTo>
                  <a:pt x="264515" y="375767"/>
                </a:lnTo>
                <a:lnTo>
                  <a:pt x="263702" y="375767"/>
                </a:lnTo>
                <a:lnTo>
                  <a:pt x="263906" y="374497"/>
                </a:lnTo>
                <a:lnTo>
                  <a:pt x="262902" y="374497"/>
                </a:lnTo>
                <a:lnTo>
                  <a:pt x="262902" y="375767"/>
                </a:lnTo>
                <a:lnTo>
                  <a:pt x="262699" y="377037"/>
                </a:lnTo>
                <a:lnTo>
                  <a:pt x="261886" y="377037"/>
                </a:lnTo>
                <a:lnTo>
                  <a:pt x="261696" y="375767"/>
                </a:lnTo>
                <a:lnTo>
                  <a:pt x="262902" y="375767"/>
                </a:lnTo>
                <a:lnTo>
                  <a:pt x="262902" y="374497"/>
                </a:lnTo>
                <a:lnTo>
                  <a:pt x="262699" y="373227"/>
                </a:lnTo>
                <a:lnTo>
                  <a:pt x="261289" y="373227"/>
                </a:lnTo>
                <a:lnTo>
                  <a:pt x="261289" y="378307"/>
                </a:lnTo>
                <a:lnTo>
                  <a:pt x="260680" y="379577"/>
                </a:lnTo>
                <a:lnTo>
                  <a:pt x="260083" y="379577"/>
                </a:lnTo>
                <a:lnTo>
                  <a:pt x="260883" y="378307"/>
                </a:lnTo>
                <a:lnTo>
                  <a:pt x="261289" y="378307"/>
                </a:lnTo>
                <a:lnTo>
                  <a:pt x="261289" y="373227"/>
                </a:lnTo>
                <a:lnTo>
                  <a:pt x="261086" y="373227"/>
                </a:lnTo>
                <a:lnTo>
                  <a:pt x="260477" y="373227"/>
                </a:lnTo>
                <a:lnTo>
                  <a:pt x="260273" y="371957"/>
                </a:lnTo>
                <a:lnTo>
                  <a:pt x="260680" y="370687"/>
                </a:lnTo>
                <a:lnTo>
                  <a:pt x="261086" y="373227"/>
                </a:lnTo>
                <a:lnTo>
                  <a:pt x="261696" y="371957"/>
                </a:lnTo>
                <a:lnTo>
                  <a:pt x="262293" y="371957"/>
                </a:lnTo>
                <a:lnTo>
                  <a:pt x="263105" y="373227"/>
                </a:lnTo>
                <a:lnTo>
                  <a:pt x="264109" y="371957"/>
                </a:lnTo>
                <a:lnTo>
                  <a:pt x="262902" y="371957"/>
                </a:lnTo>
                <a:lnTo>
                  <a:pt x="263309" y="370687"/>
                </a:lnTo>
                <a:lnTo>
                  <a:pt x="264922" y="371957"/>
                </a:lnTo>
                <a:lnTo>
                  <a:pt x="264109" y="371957"/>
                </a:lnTo>
                <a:lnTo>
                  <a:pt x="264109" y="373227"/>
                </a:lnTo>
                <a:lnTo>
                  <a:pt x="263499" y="373227"/>
                </a:lnTo>
                <a:lnTo>
                  <a:pt x="263906" y="374497"/>
                </a:lnTo>
                <a:lnTo>
                  <a:pt x="265722" y="374497"/>
                </a:lnTo>
                <a:lnTo>
                  <a:pt x="265722" y="363067"/>
                </a:lnTo>
                <a:lnTo>
                  <a:pt x="265518" y="363067"/>
                </a:lnTo>
                <a:lnTo>
                  <a:pt x="264922" y="361797"/>
                </a:lnTo>
                <a:lnTo>
                  <a:pt x="265518" y="360527"/>
                </a:lnTo>
                <a:lnTo>
                  <a:pt x="266331" y="361797"/>
                </a:lnTo>
                <a:lnTo>
                  <a:pt x="266331" y="355447"/>
                </a:lnTo>
                <a:lnTo>
                  <a:pt x="266128" y="355447"/>
                </a:lnTo>
                <a:lnTo>
                  <a:pt x="266331" y="354177"/>
                </a:lnTo>
                <a:lnTo>
                  <a:pt x="266725" y="354177"/>
                </a:lnTo>
                <a:lnTo>
                  <a:pt x="266534" y="355447"/>
                </a:lnTo>
                <a:lnTo>
                  <a:pt x="268744" y="355447"/>
                </a:lnTo>
                <a:lnTo>
                  <a:pt x="268744" y="349097"/>
                </a:lnTo>
                <a:lnTo>
                  <a:pt x="268554" y="349097"/>
                </a:lnTo>
                <a:lnTo>
                  <a:pt x="268947" y="347827"/>
                </a:lnTo>
                <a:lnTo>
                  <a:pt x="269557" y="349097"/>
                </a:lnTo>
                <a:lnTo>
                  <a:pt x="269557" y="341477"/>
                </a:lnTo>
                <a:lnTo>
                  <a:pt x="271576" y="341477"/>
                </a:lnTo>
                <a:lnTo>
                  <a:pt x="271576" y="340207"/>
                </a:lnTo>
                <a:lnTo>
                  <a:pt x="270573" y="340207"/>
                </a:lnTo>
                <a:lnTo>
                  <a:pt x="270370" y="338937"/>
                </a:lnTo>
                <a:lnTo>
                  <a:pt x="272389" y="340207"/>
                </a:lnTo>
                <a:lnTo>
                  <a:pt x="272389" y="332587"/>
                </a:lnTo>
                <a:lnTo>
                  <a:pt x="271983" y="332587"/>
                </a:lnTo>
                <a:lnTo>
                  <a:pt x="272186" y="331317"/>
                </a:lnTo>
                <a:lnTo>
                  <a:pt x="272783" y="332587"/>
                </a:lnTo>
                <a:lnTo>
                  <a:pt x="273189" y="332587"/>
                </a:lnTo>
                <a:lnTo>
                  <a:pt x="273189" y="317347"/>
                </a:lnTo>
                <a:lnTo>
                  <a:pt x="272783" y="317347"/>
                </a:lnTo>
                <a:lnTo>
                  <a:pt x="272783" y="316077"/>
                </a:lnTo>
                <a:lnTo>
                  <a:pt x="274599" y="316077"/>
                </a:lnTo>
                <a:lnTo>
                  <a:pt x="275005" y="317347"/>
                </a:lnTo>
                <a:lnTo>
                  <a:pt x="275005" y="312534"/>
                </a:lnTo>
                <a:lnTo>
                  <a:pt x="274802" y="312267"/>
                </a:lnTo>
                <a:lnTo>
                  <a:pt x="274599" y="312267"/>
                </a:lnTo>
                <a:lnTo>
                  <a:pt x="274599" y="313537"/>
                </a:lnTo>
                <a:lnTo>
                  <a:pt x="274002" y="314807"/>
                </a:lnTo>
                <a:lnTo>
                  <a:pt x="272580" y="314807"/>
                </a:lnTo>
                <a:lnTo>
                  <a:pt x="272186" y="313982"/>
                </a:lnTo>
                <a:lnTo>
                  <a:pt x="272186" y="323697"/>
                </a:lnTo>
                <a:lnTo>
                  <a:pt x="271983" y="324967"/>
                </a:lnTo>
                <a:lnTo>
                  <a:pt x="270967" y="324053"/>
                </a:lnTo>
                <a:lnTo>
                  <a:pt x="270967" y="336397"/>
                </a:lnTo>
                <a:lnTo>
                  <a:pt x="270776" y="337667"/>
                </a:lnTo>
                <a:lnTo>
                  <a:pt x="270167" y="337667"/>
                </a:lnTo>
                <a:lnTo>
                  <a:pt x="269760" y="336397"/>
                </a:lnTo>
                <a:lnTo>
                  <a:pt x="268947" y="336397"/>
                </a:lnTo>
                <a:lnTo>
                  <a:pt x="268947" y="342747"/>
                </a:lnTo>
                <a:lnTo>
                  <a:pt x="268947" y="344017"/>
                </a:lnTo>
                <a:lnTo>
                  <a:pt x="267335" y="344017"/>
                </a:lnTo>
                <a:lnTo>
                  <a:pt x="267538" y="345287"/>
                </a:lnTo>
                <a:lnTo>
                  <a:pt x="268554" y="346557"/>
                </a:lnTo>
                <a:lnTo>
                  <a:pt x="268351" y="346557"/>
                </a:lnTo>
                <a:lnTo>
                  <a:pt x="268351" y="351637"/>
                </a:lnTo>
                <a:lnTo>
                  <a:pt x="268351" y="352907"/>
                </a:lnTo>
                <a:lnTo>
                  <a:pt x="267538" y="352907"/>
                </a:lnTo>
                <a:lnTo>
                  <a:pt x="267741" y="351637"/>
                </a:lnTo>
                <a:lnTo>
                  <a:pt x="268351" y="351637"/>
                </a:lnTo>
                <a:lnTo>
                  <a:pt x="268351" y="346557"/>
                </a:lnTo>
                <a:lnTo>
                  <a:pt x="267944" y="346557"/>
                </a:lnTo>
                <a:lnTo>
                  <a:pt x="267131" y="345287"/>
                </a:lnTo>
                <a:lnTo>
                  <a:pt x="266725" y="345287"/>
                </a:lnTo>
                <a:lnTo>
                  <a:pt x="266725" y="351637"/>
                </a:lnTo>
                <a:lnTo>
                  <a:pt x="266725" y="352907"/>
                </a:lnTo>
                <a:lnTo>
                  <a:pt x="265925" y="351637"/>
                </a:lnTo>
                <a:lnTo>
                  <a:pt x="266725" y="351637"/>
                </a:lnTo>
                <a:lnTo>
                  <a:pt x="266725" y="345287"/>
                </a:lnTo>
                <a:lnTo>
                  <a:pt x="266331" y="345287"/>
                </a:lnTo>
                <a:lnTo>
                  <a:pt x="266928" y="344017"/>
                </a:lnTo>
                <a:lnTo>
                  <a:pt x="267741" y="342747"/>
                </a:lnTo>
                <a:lnTo>
                  <a:pt x="268947" y="342747"/>
                </a:lnTo>
                <a:lnTo>
                  <a:pt x="268947" y="336397"/>
                </a:lnTo>
                <a:lnTo>
                  <a:pt x="268351" y="337667"/>
                </a:lnTo>
                <a:lnTo>
                  <a:pt x="267741" y="336715"/>
                </a:lnTo>
                <a:lnTo>
                  <a:pt x="267741" y="338937"/>
                </a:lnTo>
                <a:lnTo>
                  <a:pt x="267335" y="340207"/>
                </a:lnTo>
                <a:lnTo>
                  <a:pt x="266128" y="340207"/>
                </a:lnTo>
                <a:lnTo>
                  <a:pt x="266331" y="338937"/>
                </a:lnTo>
                <a:lnTo>
                  <a:pt x="267538" y="337667"/>
                </a:lnTo>
                <a:lnTo>
                  <a:pt x="267741" y="338937"/>
                </a:lnTo>
                <a:lnTo>
                  <a:pt x="267741" y="336715"/>
                </a:lnTo>
                <a:lnTo>
                  <a:pt x="267538" y="336397"/>
                </a:lnTo>
                <a:lnTo>
                  <a:pt x="267741" y="335127"/>
                </a:lnTo>
                <a:lnTo>
                  <a:pt x="269354" y="335127"/>
                </a:lnTo>
                <a:lnTo>
                  <a:pt x="268744" y="333857"/>
                </a:lnTo>
                <a:lnTo>
                  <a:pt x="268947" y="332587"/>
                </a:lnTo>
                <a:lnTo>
                  <a:pt x="268351" y="332587"/>
                </a:lnTo>
                <a:lnTo>
                  <a:pt x="267741" y="333857"/>
                </a:lnTo>
                <a:lnTo>
                  <a:pt x="266534" y="333857"/>
                </a:lnTo>
                <a:lnTo>
                  <a:pt x="267550" y="332587"/>
                </a:lnTo>
                <a:lnTo>
                  <a:pt x="268554" y="331317"/>
                </a:lnTo>
                <a:lnTo>
                  <a:pt x="269557" y="331317"/>
                </a:lnTo>
                <a:lnTo>
                  <a:pt x="269354" y="335127"/>
                </a:lnTo>
                <a:lnTo>
                  <a:pt x="270776" y="335127"/>
                </a:lnTo>
                <a:lnTo>
                  <a:pt x="270967" y="336397"/>
                </a:lnTo>
                <a:lnTo>
                  <a:pt x="270967" y="324053"/>
                </a:lnTo>
                <a:lnTo>
                  <a:pt x="270573" y="323697"/>
                </a:lnTo>
                <a:lnTo>
                  <a:pt x="270370" y="323697"/>
                </a:lnTo>
                <a:lnTo>
                  <a:pt x="270370" y="327507"/>
                </a:lnTo>
                <a:lnTo>
                  <a:pt x="269557" y="327507"/>
                </a:lnTo>
                <a:lnTo>
                  <a:pt x="268947" y="326237"/>
                </a:lnTo>
                <a:lnTo>
                  <a:pt x="269963" y="326237"/>
                </a:lnTo>
                <a:lnTo>
                  <a:pt x="270370" y="327507"/>
                </a:lnTo>
                <a:lnTo>
                  <a:pt x="270370" y="323697"/>
                </a:lnTo>
                <a:lnTo>
                  <a:pt x="270967" y="322427"/>
                </a:lnTo>
                <a:lnTo>
                  <a:pt x="271780" y="323697"/>
                </a:lnTo>
                <a:lnTo>
                  <a:pt x="272186" y="323697"/>
                </a:lnTo>
                <a:lnTo>
                  <a:pt x="272186" y="313982"/>
                </a:lnTo>
                <a:lnTo>
                  <a:pt x="271983" y="313537"/>
                </a:lnTo>
                <a:lnTo>
                  <a:pt x="274599" y="313537"/>
                </a:lnTo>
                <a:lnTo>
                  <a:pt x="274599" y="312267"/>
                </a:lnTo>
                <a:lnTo>
                  <a:pt x="274396" y="312267"/>
                </a:lnTo>
                <a:lnTo>
                  <a:pt x="274599" y="310997"/>
                </a:lnTo>
                <a:lnTo>
                  <a:pt x="275412" y="312267"/>
                </a:lnTo>
                <a:lnTo>
                  <a:pt x="275805" y="313537"/>
                </a:lnTo>
                <a:lnTo>
                  <a:pt x="275805" y="283057"/>
                </a:lnTo>
                <a:lnTo>
                  <a:pt x="275209" y="283057"/>
                </a:lnTo>
                <a:lnTo>
                  <a:pt x="275209" y="300837"/>
                </a:lnTo>
                <a:lnTo>
                  <a:pt x="274599" y="302107"/>
                </a:lnTo>
                <a:lnTo>
                  <a:pt x="274599" y="303377"/>
                </a:lnTo>
                <a:lnTo>
                  <a:pt x="274002" y="305917"/>
                </a:lnTo>
                <a:lnTo>
                  <a:pt x="272783" y="305917"/>
                </a:lnTo>
                <a:lnTo>
                  <a:pt x="272783" y="303377"/>
                </a:lnTo>
                <a:lnTo>
                  <a:pt x="272783" y="302107"/>
                </a:lnTo>
                <a:lnTo>
                  <a:pt x="274002" y="303377"/>
                </a:lnTo>
                <a:lnTo>
                  <a:pt x="274599" y="303377"/>
                </a:lnTo>
                <a:lnTo>
                  <a:pt x="274599" y="302107"/>
                </a:lnTo>
                <a:lnTo>
                  <a:pt x="274002" y="302107"/>
                </a:lnTo>
                <a:lnTo>
                  <a:pt x="274193" y="300837"/>
                </a:lnTo>
                <a:lnTo>
                  <a:pt x="275209" y="300837"/>
                </a:lnTo>
                <a:lnTo>
                  <a:pt x="275209" y="283057"/>
                </a:lnTo>
                <a:lnTo>
                  <a:pt x="274599" y="283057"/>
                </a:lnTo>
                <a:lnTo>
                  <a:pt x="274599" y="297027"/>
                </a:lnTo>
                <a:lnTo>
                  <a:pt x="273596" y="298297"/>
                </a:lnTo>
                <a:lnTo>
                  <a:pt x="271983" y="298297"/>
                </a:lnTo>
                <a:lnTo>
                  <a:pt x="272389" y="297027"/>
                </a:lnTo>
                <a:lnTo>
                  <a:pt x="274599" y="297027"/>
                </a:lnTo>
                <a:lnTo>
                  <a:pt x="274599" y="283057"/>
                </a:lnTo>
                <a:lnTo>
                  <a:pt x="274396" y="283057"/>
                </a:lnTo>
                <a:lnTo>
                  <a:pt x="276415" y="281787"/>
                </a:lnTo>
                <a:lnTo>
                  <a:pt x="276618" y="283057"/>
                </a:lnTo>
                <a:lnTo>
                  <a:pt x="276618" y="234797"/>
                </a:lnTo>
                <a:lnTo>
                  <a:pt x="275412" y="234797"/>
                </a:lnTo>
                <a:lnTo>
                  <a:pt x="275412" y="256387"/>
                </a:lnTo>
                <a:lnTo>
                  <a:pt x="275412" y="257657"/>
                </a:lnTo>
                <a:lnTo>
                  <a:pt x="274193" y="257657"/>
                </a:lnTo>
                <a:lnTo>
                  <a:pt x="274193" y="289407"/>
                </a:lnTo>
                <a:lnTo>
                  <a:pt x="271780" y="289407"/>
                </a:lnTo>
                <a:lnTo>
                  <a:pt x="271780" y="314807"/>
                </a:lnTo>
                <a:lnTo>
                  <a:pt x="271170" y="316077"/>
                </a:lnTo>
                <a:lnTo>
                  <a:pt x="271373" y="317347"/>
                </a:lnTo>
                <a:lnTo>
                  <a:pt x="270167" y="317347"/>
                </a:lnTo>
                <a:lnTo>
                  <a:pt x="270167" y="321157"/>
                </a:lnTo>
                <a:lnTo>
                  <a:pt x="268947" y="321157"/>
                </a:lnTo>
                <a:lnTo>
                  <a:pt x="268744" y="321373"/>
                </a:lnTo>
                <a:lnTo>
                  <a:pt x="268744" y="323697"/>
                </a:lnTo>
                <a:lnTo>
                  <a:pt x="267131" y="323697"/>
                </a:lnTo>
                <a:lnTo>
                  <a:pt x="267131" y="327507"/>
                </a:lnTo>
                <a:lnTo>
                  <a:pt x="265925" y="327507"/>
                </a:lnTo>
                <a:lnTo>
                  <a:pt x="265925" y="333857"/>
                </a:lnTo>
                <a:lnTo>
                  <a:pt x="265722" y="333857"/>
                </a:lnTo>
                <a:lnTo>
                  <a:pt x="265722" y="344017"/>
                </a:lnTo>
                <a:lnTo>
                  <a:pt x="264922" y="344017"/>
                </a:lnTo>
                <a:lnTo>
                  <a:pt x="264922" y="356717"/>
                </a:lnTo>
                <a:lnTo>
                  <a:pt x="264312" y="356717"/>
                </a:lnTo>
                <a:lnTo>
                  <a:pt x="264312" y="364337"/>
                </a:lnTo>
                <a:lnTo>
                  <a:pt x="264312" y="365607"/>
                </a:lnTo>
                <a:lnTo>
                  <a:pt x="263499" y="365150"/>
                </a:lnTo>
                <a:lnTo>
                  <a:pt x="263499" y="369417"/>
                </a:lnTo>
                <a:lnTo>
                  <a:pt x="263105" y="370687"/>
                </a:lnTo>
                <a:lnTo>
                  <a:pt x="262293" y="370687"/>
                </a:lnTo>
                <a:lnTo>
                  <a:pt x="262496" y="369417"/>
                </a:lnTo>
                <a:lnTo>
                  <a:pt x="263499" y="369417"/>
                </a:lnTo>
                <a:lnTo>
                  <a:pt x="263499" y="365150"/>
                </a:lnTo>
                <a:lnTo>
                  <a:pt x="262089" y="364337"/>
                </a:lnTo>
                <a:lnTo>
                  <a:pt x="262089" y="369417"/>
                </a:lnTo>
                <a:lnTo>
                  <a:pt x="261493" y="369417"/>
                </a:lnTo>
                <a:lnTo>
                  <a:pt x="261696" y="368147"/>
                </a:lnTo>
                <a:lnTo>
                  <a:pt x="262089" y="369417"/>
                </a:lnTo>
                <a:lnTo>
                  <a:pt x="262089" y="364337"/>
                </a:lnTo>
                <a:lnTo>
                  <a:pt x="261493" y="364337"/>
                </a:lnTo>
                <a:lnTo>
                  <a:pt x="261696" y="363067"/>
                </a:lnTo>
                <a:lnTo>
                  <a:pt x="262089" y="364337"/>
                </a:lnTo>
                <a:lnTo>
                  <a:pt x="264312" y="364337"/>
                </a:lnTo>
                <a:lnTo>
                  <a:pt x="264312" y="356717"/>
                </a:lnTo>
                <a:lnTo>
                  <a:pt x="262902" y="356717"/>
                </a:lnTo>
                <a:lnTo>
                  <a:pt x="262496" y="357987"/>
                </a:lnTo>
                <a:lnTo>
                  <a:pt x="261289" y="357987"/>
                </a:lnTo>
                <a:lnTo>
                  <a:pt x="262496" y="356717"/>
                </a:lnTo>
                <a:lnTo>
                  <a:pt x="262902" y="356717"/>
                </a:lnTo>
                <a:lnTo>
                  <a:pt x="264515" y="355447"/>
                </a:lnTo>
                <a:lnTo>
                  <a:pt x="264922" y="356717"/>
                </a:lnTo>
                <a:lnTo>
                  <a:pt x="264922" y="344017"/>
                </a:lnTo>
                <a:lnTo>
                  <a:pt x="264109" y="344017"/>
                </a:lnTo>
                <a:lnTo>
                  <a:pt x="264109" y="346557"/>
                </a:lnTo>
                <a:lnTo>
                  <a:pt x="263906" y="347827"/>
                </a:lnTo>
                <a:lnTo>
                  <a:pt x="263702" y="347827"/>
                </a:lnTo>
                <a:lnTo>
                  <a:pt x="263702" y="354177"/>
                </a:lnTo>
                <a:lnTo>
                  <a:pt x="263309" y="355447"/>
                </a:lnTo>
                <a:lnTo>
                  <a:pt x="262496" y="355447"/>
                </a:lnTo>
                <a:lnTo>
                  <a:pt x="262902" y="354177"/>
                </a:lnTo>
                <a:lnTo>
                  <a:pt x="263702" y="354177"/>
                </a:lnTo>
                <a:lnTo>
                  <a:pt x="263702" y="347827"/>
                </a:lnTo>
                <a:lnTo>
                  <a:pt x="263105" y="347827"/>
                </a:lnTo>
                <a:lnTo>
                  <a:pt x="262699" y="346557"/>
                </a:lnTo>
                <a:lnTo>
                  <a:pt x="264109" y="346557"/>
                </a:lnTo>
                <a:lnTo>
                  <a:pt x="264109" y="344017"/>
                </a:lnTo>
                <a:lnTo>
                  <a:pt x="263702" y="344017"/>
                </a:lnTo>
                <a:lnTo>
                  <a:pt x="264312" y="342747"/>
                </a:lnTo>
                <a:lnTo>
                  <a:pt x="265722" y="344017"/>
                </a:lnTo>
                <a:lnTo>
                  <a:pt x="265722" y="333857"/>
                </a:lnTo>
                <a:lnTo>
                  <a:pt x="265112" y="333857"/>
                </a:lnTo>
                <a:lnTo>
                  <a:pt x="264922" y="332587"/>
                </a:lnTo>
                <a:lnTo>
                  <a:pt x="265315" y="332587"/>
                </a:lnTo>
                <a:lnTo>
                  <a:pt x="265925" y="333857"/>
                </a:lnTo>
                <a:lnTo>
                  <a:pt x="265925" y="327507"/>
                </a:lnTo>
                <a:lnTo>
                  <a:pt x="266128" y="326237"/>
                </a:lnTo>
                <a:lnTo>
                  <a:pt x="267131" y="327507"/>
                </a:lnTo>
                <a:lnTo>
                  <a:pt x="267131" y="323697"/>
                </a:lnTo>
                <a:lnTo>
                  <a:pt x="265722" y="323697"/>
                </a:lnTo>
                <a:lnTo>
                  <a:pt x="265722" y="327507"/>
                </a:lnTo>
                <a:lnTo>
                  <a:pt x="265722" y="330047"/>
                </a:lnTo>
                <a:lnTo>
                  <a:pt x="264718" y="330962"/>
                </a:lnTo>
                <a:lnTo>
                  <a:pt x="264718" y="340207"/>
                </a:lnTo>
                <a:lnTo>
                  <a:pt x="263309" y="341477"/>
                </a:lnTo>
                <a:lnTo>
                  <a:pt x="264312" y="340207"/>
                </a:lnTo>
                <a:lnTo>
                  <a:pt x="264718" y="340207"/>
                </a:lnTo>
                <a:lnTo>
                  <a:pt x="264718" y="330962"/>
                </a:lnTo>
                <a:lnTo>
                  <a:pt x="264312" y="331317"/>
                </a:lnTo>
                <a:lnTo>
                  <a:pt x="263702" y="331317"/>
                </a:lnTo>
                <a:lnTo>
                  <a:pt x="263702" y="335127"/>
                </a:lnTo>
                <a:lnTo>
                  <a:pt x="262699" y="335127"/>
                </a:lnTo>
                <a:lnTo>
                  <a:pt x="262902" y="333857"/>
                </a:lnTo>
                <a:lnTo>
                  <a:pt x="262496" y="333857"/>
                </a:lnTo>
                <a:lnTo>
                  <a:pt x="262699" y="332587"/>
                </a:lnTo>
                <a:lnTo>
                  <a:pt x="263499" y="332587"/>
                </a:lnTo>
                <a:lnTo>
                  <a:pt x="263499" y="333857"/>
                </a:lnTo>
                <a:lnTo>
                  <a:pt x="263309" y="333857"/>
                </a:lnTo>
                <a:lnTo>
                  <a:pt x="263702" y="335127"/>
                </a:lnTo>
                <a:lnTo>
                  <a:pt x="263702" y="331317"/>
                </a:lnTo>
                <a:lnTo>
                  <a:pt x="263499" y="331317"/>
                </a:lnTo>
                <a:lnTo>
                  <a:pt x="263702" y="330047"/>
                </a:lnTo>
                <a:lnTo>
                  <a:pt x="262496" y="328777"/>
                </a:lnTo>
                <a:lnTo>
                  <a:pt x="261696" y="329793"/>
                </a:lnTo>
                <a:lnTo>
                  <a:pt x="261696" y="333857"/>
                </a:lnTo>
                <a:lnTo>
                  <a:pt x="261696" y="347827"/>
                </a:lnTo>
                <a:lnTo>
                  <a:pt x="260883" y="347827"/>
                </a:lnTo>
                <a:lnTo>
                  <a:pt x="261289" y="346557"/>
                </a:lnTo>
                <a:lnTo>
                  <a:pt x="261696" y="347827"/>
                </a:lnTo>
                <a:lnTo>
                  <a:pt x="261696" y="333857"/>
                </a:lnTo>
                <a:lnTo>
                  <a:pt x="261493" y="335127"/>
                </a:lnTo>
                <a:lnTo>
                  <a:pt x="260477" y="335127"/>
                </a:lnTo>
                <a:lnTo>
                  <a:pt x="260083" y="333857"/>
                </a:lnTo>
                <a:lnTo>
                  <a:pt x="261696" y="333857"/>
                </a:lnTo>
                <a:lnTo>
                  <a:pt x="261696" y="329793"/>
                </a:lnTo>
                <a:lnTo>
                  <a:pt x="261493" y="330047"/>
                </a:lnTo>
                <a:lnTo>
                  <a:pt x="261696" y="328777"/>
                </a:lnTo>
                <a:lnTo>
                  <a:pt x="262496" y="328777"/>
                </a:lnTo>
                <a:lnTo>
                  <a:pt x="263702" y="328777"/>
                </a:lnTo>
                <a:lnTo>
                  <a:pt x="264922" y="330047"/>
                </a:lnTo>
                <a:lnTo>
                  <a:pt x="265722" y="330047"/>
                </a:lnTo>
                <a:lnTo>
                  <a:pt x="265722" y="327507"/>
                </a:lnTo>
                <a:lnTo>
                  <a:pt x="264922" y="328777"/>
                </a:lnTo>
                <a:lnTo>
                  <a:pt x="263702" y="327507"/>
                </a:lnTo>
                <a:lnTo>
                  <a:pt x="265722" y="327507"/>
                </a:lnTo>
                <a:lnTo>
                  <a:pt x="265722" y="323697"/>
                </a:lnTo>
                <a:lnTo>
                  <a:pt x="265112" y="323697"/>
                </a:lnTo>
                <a:lnTo>
                  <a:pt x="265112" y="324967"/>
                </a:lnTo>
                <a:lnTo>
                  <a:pt x="264312" y="324967"/>
                </a:lnTo>
                <a:lnTo>
                  <a:pt x="264718" y="323697"/>
                </a:lnTo>
                <a:lnTo>
                  <a:pt x="264922" y="323697"/>
                </a:lnTo>
                <a:lnTo>
                  <a:pt x="265112" y="324967"/>
                </a:lnTo>
                <a:lnTo>
                  <a:pt x="265112" y="323697"/>
                </a:lnTo>
                <a:lnTo>
                  <a:pt x="267335" y="322427"/>
                </a:lnTo>
                <a:lnTo>
                  <a:pt x="268744" y="323697"/>
                </a:lnTo>
                <a:lnTo>
                  <a:pt x="268744" y="321373"/>
                </a:lnTo>
                <a:lnTo>
                  <a:pt x="267741" y="322427"/>
                </a:lnTo>
                <a:lnTo>
                  <a:pt x="266928" y="321157"/>
                </a:lnTo>
                <a:lnTo>
                  <a:pt x="266534" y="321157"/>
                </a:lnTo>
                <a:lnTo>
                  <a:pt x="266725" y="319887"/>
                </a:lnTo>
                <a:lnTo>
                  <a:pt x="267944" y="319887"/>
                </a:lnTo>
                <a:lnTo>
                  <a:pt x="269151" y="318617"/>
                </a:lnTo>
                <a:lnTo>
                  <a:pt x="269760" y="318617"/>
                </a:lnTo>
                <a:lnTo>
                  <a:pt x="270167" y="321157"/>
                </a:lnTo>
                <a:lnTo>
                  <a:pt x="270167" y="317347"/>
                </a:lnTo>
                <a:lnTo>
                  <a:pt x="269557" y="317347"/>
                </a:lnTo>
                <a:lnTo>
                  <a:pt x="270967" y="314807"/>
                </a:lnTo>
                <a:lnTo>
                  <a:pt x="271780" y="314807"/>
                </a:lnTo>
                <a:lnTo>
                  <a:pt x="271780" y="289407"/>
                </a:lnTo>
                <a:lnTo>
                  <a:pt x="271983" y="288137"/>
                </a:lnTo>
                <a:lnTo>
                  <a:pt x="274002" y="288137"/>
                </a:lnTo>
                <a:lnTo>
                  <a:pt x="274193" y="289407"/>
                </a:lnTo>
                <a:lnTo>
                  <a:pt x="274193" y="257657"/>
                </a:lnTo>
                <a:lnTo>
                  <a:pt x="273596" y="257657"/>
                </a:lnTo>
                <a:lnTo>
                  <a:pt x="273596" y="265277"/>
                </a:lnTo>
                <a:lnTo>
                  <a:pt x="273189" y="265277"/>
                </a:lnTo>
                <a:lnTo>
                  <a:pt x="273189" y="272897"/>
                </a:lnTo>
                <a:lnTo>
                  <a:pt x="272783" y="274167"/>
                </a:lnTo>
                <a:lnTo>
                  <a:pt x="272783" y="283057"/>
                </a:lnTo>
                <a:lnTo>
                  <a:pt x="271576" y="283057"/>
                </a:lnTo>
                <a:lnTo>
                  <a:pt x="272186" y="281787"/>
                </a:lnTo>
                <a:lnTo>
                  <a:pt x="272783" y="283057"/>
                </a:lnTo>
                <a:lnTo>
                  <a:pt x="272783" y="274167"/>
                </a:lnTo>
                <a:lnTo>
                  <a:pt x="272986" y="272897"/>
                </a:lnTo>
                <a:lnTo>
                  <a:pt x="273189" y="272897"/>
                </a:lnTo>
                <a:lnTo>
                  <a:pt x="273189" y="265277"/>
                </a:lnTo>
                <a:lnTo>
                  <a:pt x="271780" y="265277"/>
                </a:lnTo>
                <a:lnTo>
                  <a:pt x="271576" y="264007"/>
                </a:lnTo>
                <a:lnTo>
                  <a:pt x="273596" y="265277"/>
                </a:lnTo>
                <a:lnTo>
                  <a:pt x="273596" y="257657"/>
                </a:lnTo>
                <a:lnTo>
                  <a:pt x="272186" y="257657"/>
                </a:lnTo>
                <a:lnTo>
                  <a:pt x="271373" y="257657"/>
                </a:lnTo>
                <a:lnTo>
                  <a:pt x="271373" y="288137"/>
                </a:lnTo>
                <a:lnTo>
                  <a:pt x="271373" y="294487"/>
                </a:lnTo>
                <a:lnTo>
                  <a:pt x="270967" y="295363"/>
                </a:lnTo>
                <a:lnTo>
                  <a:pt x="270967" y="299567"/>
                </a:lnTo>
                <a:lnTo>
                  <a:pt x="270573" y="299567"/>
                </a:lnTo>
                <a:lnTo>
                  <a:pt x="270573" y="313537"/>
                </a:lnTo>
                <a:lnTo>
                  <a:pt x="270573" y="314807"/>
                </a:lnTo>
                <a:lnTo>
                  <a:pt x="270268" y="313537"/>
                </a:lnTo>
                <a:lnTo>
                  <a:pt x="269963" y="312267"/>
                </a:lnTo>
                <a:lnTo>
                  <a:pt x="270573" y="313537"/>
                </a:lnTo>
                <a:lnTo>
                  <a:pt x="270573" y="299567"/>
                </a:lnTo>
                <a:lnTo>
                  <a:pt x="269760" y="298297"/>
                </a:lnTo>
                <a:lnTo>
                  <a:pt x="269760" y="297027"/>
                </a:lnTo>
                <a:lnTo>
                  <a:pt x="269963" y="297027"/>
                </a:lnTo>
                <a:lnTo>
                  <a:pt x="270967" y="299567"/>
                </a:lnTo>
                <a:lnTo>
                  <a:pt x="270967" y="295363"/>
                </a:lnTo>
                <a:lnTo>
                  <a:pt x="270776" y="295757"/>
                </a:lnTo>
                <a:lnTo>
                  <a:pt x="270370" y="295757"/>
                </a:lnTo>
                <a:lnTo>
                  <a:pt x="270167" y="294487"/>
                </a:lnTo>
                <a:lnTo>
                  <a:pt x="270776" y="294487"/>
                </a:lnTo>
                <a:lnTo>
                  <a:pt x="270776" y="293217"/>
                </a:lnTo>
                <a:lnTo>
                  <a:pt x="271373" y="294487"/>
                </a:lnTo>
                <a:lnTo>
                  <a:pt x="271373" y="288137"/>
                </a:lnTo>
                <a:lnTo>
                  <a:pt x="269963" y="289407"/>
                </a:lnTo>
                <a:lnTo>
                  <a:pt x="270167" y="290677"/>
                </a:lnTo>
                <a:lnTo>
                  <a:pt x="269760" y="290677"/>
                </a:lnTo>
                <a:lnTo>
                  <a:pt x="269963" y="289407"/>
                </a:lnTo>
                <a:lnTo>
                  <a:pt x="269354" y="289407"/>
                </a:lnTo>
                <a:lnTo>
                  <a:pt x="269354" y="310997"/>
                </a:lnTo>
                <a:lnTo>
                  <a:pt x="269354" y="312267"/>
                </a:lnTo>
                <a:lnTo>
                  <a:pt x="268744" y="312267"/>
                </a:lnTo>
                <a:lnTo>
                  <a:pt x="268744" y="310997"/>
                </a:lnTo>
                <a:lnTo>
                  <a:pt x="269354" y="310997"/>
                </a:lnTo>
                <a:lnTo>
                  <a:pt x="269354" y="289407"/>
                </a:lnTo>
                <a:lnTo>
                  <a:pt x="269151" y="289407"/>
                </a:lnTo>
                <a:lnTo>
                  <a:pt x="269151" y="288137"/>
                </a:lnTo>
                <a:lnTo>
                  <a:pt x="269760" y="286867"/>
                </a:lnTo>
                <a:lnTo>
                  <a:pt x="270967" y="286867"/>
                </a:lnTo>
                <a:lnTo>
                  <a:pt x="271373" y="288137"/>
                </a:lnTo>
                <a:lnTo>
                  <a:pt x="271373" y="257657"/>
                </a:lnTo>
                <a:lnTo>
                  <a:pt x="270370" y="257657"/>
                </a:lnTo>
                <a:lnTo>
                  <a:pt x="270370" y="260197"/>
                </a:lnTo>
                <a:lnTo>
                  <a:pt x="270167" y="261467"/>
                </a:lnTo>
                <a:lnTo>
                  <a:pt x="269760" y="260197"/>
                </a:lnTo>
                <a:lnTo>
                  <a:pt x="270370" y="260197"/>
                </a:lnTo>
                <a:lnTo>
                  <a:pt x="270370" y="257657"/>
                </a:lnTo>
                <a:lnTo>
                  <a:pt x="269963" y="256387"/>
                </a:lnTo>
                <a:lnTo>
                  <a:pt x="270167" y="256387"/>
                </a:lnTo>
                <a:lnTo>
                  <a:pt x="272186" y="257657"/>
                </a:lnTo>
                <a:lnTo>
                  <a:pt x="272288" y="256971"/>
                </a:lnTo>
                <a:lnTo>
                  <a:pt x="273380" y="256781"/>
                </a:lnTo>
                <a:lnTo>
                  <a:pt x="272351" y="256616"/>
                </a:lnTo>
                <a:lnTo>
                  <a:pt x="272389" y="256387"/>
                </a:lnTo>
                <a:lnTo>
                  <a:pt x="275412" y="256387"/>
                </a:lnTo>
                <a:lnTo>
                  <a:pt x="275412" y="234797"/>
                </a:lnTo>
                <a:lnTo>
                  <a:pt x="270967" y="234797"/>
                </a:lnTo>
                <a:lnTo>
                  <a:pt x="270967" y="252577"/>
                </a:lnTo>
                <a:lnTo>
                  <a:pt x="269963" y="253847"/>
                </a:lnTo>
                <a:lnTo>
                  <a:pt x="269963" y="252577"/>
                </a:lnTo>
                <a:lnTo>
                  <a:pt x="270967" y="252577"/>
                </a:lnTo>
                <a:lnTo>
                  <a:pt x="270967" y="234797"/>
                </a:lnTo>
                <a:lnTo>
                  <a:pt x="269354" y="234797"/>
                </a:lnTo>
                <a:lnTo>
                  <a:pt x="269354" y="285597"/>
                </a:lnTo>
                <a:lnTo>
                  <a:pt x="268947" y="285597"/>
                </a:lnTo>
                <a:lnTo>
                  <a:pt x="268947" y="304647"/>
                </a:lnTo>
                <a:lnTo>
                  <a:pt x="268947" y="305917"/>
                </a:lnTo>
                <a:lnTo>
                  <a:pt x="268947" y="307187"/>
                </a:lnTo>
                <a:lnTo>
                  <a:pt x="268351" y="305917"/>
                </a:lnTo>
                <a:lnTo>
                  <a:pt x="268947" y="305917"/>
                </a:lnTo>
                <a:lnTo>
                  <a:pt x="268947" y="304647"/>
                </a:lnTo>
                <a:lnTo>
                  <a:pt x="268554" y="304647"/>
                </a:lnTo>
                <a:lnTo>
                  <a:pt x="268554" y="303377"/>
                </a:lnTo>
                <a:lnTo>
                  <a:pt x="268947" y="304647"/>
                </a:lnTo>
                <a:lnTo>
                  <a:pt x="268947" y="285597"/>
                </a:lnTo>
                <a:lnTo>
                  <a:pt x="268554" y="285597"/>
                </a:lnTo>
                <a:lnTo>
                  <a:pt x="268744" y="284327"/>
                </a:lnTo>
                <a:lnTo>
                  <a:pt x="269151" y="284327"/>
                </a:lnTo>
                <a:lnTo>
                  <a:pt x="269354" y="285597"/>
                </a:lnTo>
                <a:lnTo>
                  <a:pt x="269354" y="234797"/>
                </a:lnTo>
                <a:lnTo>
                  <a:pt x="269151" y="234797"/>
                </a:lnTo>
                <a:lnTo>
                  <a:pt x="269151" y="267817"/>
                </a:lnTo>
                <a:lnTo>
                  <a:pt x="268744" y="267817"/>
                </a:lnTo>
                <a:lnTo>
                  <a:pt x="268947" y="269087"/>
                </a:lnTo>
                <a:lnTo>
                  <a:pt x="268351" y="269087"/>
                </a:lnTo>
                <a:lnTo>
                  <a:pt x="268744" y="267817"/>
                </a:lnTo>
                <a:lnTo>
                  <a:pt x="268554" y="266547"/>
                </a:lnTo>
                <a:lnTo>
                  <a:pt x="269151" y="267817"/>
                </a:lnTo>
                <a:lnTo>
                  <a:pt x="269151" y="234797"/>
                </a:lnTo>
                <a:lnTo>
                  <a:pt x="268147" y="234797"/>
                </a:lnTo>
                <a:lnTo>
                  <a:pt x="268147" y="288137"/>
                </a:lnTo>
                <a:lnTo>
                  <a:pt x="268147" y="313537"/>
                </a:lnTo>
                <a:lnTo>
                  <a:pt x="267741" y="314807"/>
                </a:lnTo>
                <a:lnTo>
                  <a:pt x="267538" y="314172"/>
                </a:lnTo>
                <a:lnTo>
                  <a:pt x="267538" y="316077"/>
                </a:lnTo>
                <a:lnTo>
                  <a:pt x="266331" y="317347"/>
                </a:lnTo>
                <a:lnTo>
                  <a:pt x="265722" y="318617"/>
                </a:lnTo>
                <a:lnTo>
                  <a:pt x="265722" y="321157"/>
                </a:lnTo>
                <a:lnTo>
                  <a:pt x="264312" y="321157"/>
                </a:lnTo>
                <a:lnTo>
                  <a:pt x="264718" y="319887"/>
                </a:lnTo>
                <a:lnTo>
                  <a:pt x="265315" y="319887"/>
                </a:lnTo>
                <a:lnTo>
                  <a:pt x="265722" y="321157"/>
                </a:lnTo>
                <a:lnTo>
                  <a:pt x="265722" y="318617"/>
                </a:lnTo>
                <a:lnTo>
                  <a:pt x="265315" y="318617"/>
                </a:lnTo>
                <a:lnTo>
                  <a:pt x="265518" y="317347"/>
                </a:lnTo>
                <a:lnTo>
                  <a:pt x="266534" y="316077"/>
                </a:lnTo>
                <a:lnTo>
                  <a:pt x="266128" y="314807"/>
                </a:lnTo>
                <a:lnTo>
                  <a:pt x="264109" y="317347"/>
                </a:lnTo>
                <a:lnTo>
                  <a:pt x="264109" y="322427"/>
                </a:lnTo>
                <a:lnTo>
                  <a:pt x="263309" y="324967"/>
                </a:lnTo>
                <a:lnTo>
                  <a:pt x="261886" y="324967"/>
                </a:lnTo>
                <a:lnTo>
                  <a:pt x="261493" y="323697"/>
                </a:lnTo>
                <a:lnTo>
                  <a:pt x="262699" y="323697"/>
                </a:lnTo>
                <a:lnTo>
                  <a:pt x="262902" y="322427"/>
                </a:lnTo>
                <a:lnTo>
                  <a:pt x="263105" y="322427"/>
                </a:lnTo>
                <a:lnTo>
                  <a:pt x="262902" y="321157"/>
                </a:lnTo>
                <a:lnTo>
                  <a:pt x="263499" y="321157"/>
                </a:lnTo>
                <a:lnTo>
                  <a:pt x="263105" y="322427"/>
                </a:lnTo>
                <a:lnTo>
                  <a:pt x="264109" y="322427"/>
                </a:lnTo>
                <a:lnTo>
                  <a:pt x="264109" y="317347"/>
                </a:lnTo>
                <a:lnTo>
                  <a:pt x="263309" y="317347"/>
                </a:lnTo>
                <a:lnTo>
                  <a:pt x="262293" y="316077"/>
                </a:lnTo>
                <a:lnTo>
                  <a:pt x="262293" y="314807"/>
                </a:lnTo>
                <a:lnTo>
                  <a:pt x="262902" y="314807"/>
                </a:lnTo>
                <a:lnTo>
                  <a:pt x="262293" y="313537"/>
                </a:lnTo>
                <a:lnTo>
                  <a:pt x="265925" y="314807"/>
                </a:lnTo>
                <a:lnTo>
                  <a:pt x="266128" y="314807"/>
                </a:lnTo>
                <a:lnTo>
                  <a:pt x="266725" y="314807"/>
                </a:lnTo>
                <a:lnTo>
                  <a:pt x="267538" y="316077"/>
                </a:lnTo>
                <a:lnTo>
                  <a:pt x="267538" y="314172"/>
                </a:lnTo>
                <a:lnTo>
                  <a:pt x="267335" y="313537"/>
                </a:lnTo>
                <a:lnTo>
                  <a:pt x="268147" y="313537"/>
                </a:lnTo>
                <a:lnTo>
                  <a:pt x="268147" y="288137"/>
                </a:lnTo>
                <a:lnTo>
                  <a:pt x="267944" y="290677"/>
                </a:lnTo>
                <a:lnTo>
                  <a:pt x="267944" y="310997"/>
                </a:lnTo>
                <a:lnTo>
                  <a:pt x="265722" y="310997"/>
                </a:lnTo>
                <a:lnTo>
                  <a:pt x="265925" y="309727"/>
                </a:lnTo>
                <a:lnTo>
                  <a:pt x="267538" y="309727"/>
                </a:lnTo>
                <a:lnTo>
                  <a:pt x="267944" y="310997"/>
                </a:lnTo>
                <a:lnTo>
                  <a:pt x="267944" y="290677"/>
                </a:lnTo>
                <a:lnTo>
                  <a:pt x="266534" y="290677"/>
                </a:lnTo>
                <a:lnTo>
                  <a:pt x="267335" y="288137"/>
                </a:lnTo>
                <a:lnTo>
                  <a:pt x="268147" y="288137"/>
                </a:lnTo>
                <a:lnTo>
                  <a:pt x="268147" y="234797"/>
                </a:lnTo>
                <a:lnTo>
                  <a:pt x="267944" y="234797"/>
                </a:lnTo>
                <a:lnTo>
                  <a:pt x="267944" y="265277"/>
                </a:lnTo>
                <a:lnTo>
                  <a:pt x="267741" y="265277"/>
                </a:lnTo>
                <a:lnTo>
                  <a:pt x="267741" y="269087"/>
                </a:lnTo>
                <a:lnTo>
                  <a:pt x="267538" y="270357"/>
                </a:lnTo>
                <a:lnTo>
                  <a:pt x="267131" y="269087"/>
                </a:lnTo>
                <a:lnTo>
                  <a:pt x="267741" y="269087"/>
                </a:lnTo>
                <a:lnTo>
                  <a:pt x="267741" y="265277"/>
                </a:lnTo>
                <a:lnTo>
                  <a:pt x="266928" y="265277"/>
                </a:lnTo>
                <a:lnTo>
                  <a:pt x="267335" y="264007"/>
                </a:lnTo>
                <a:lnTo>
                  <a:pt x="267944" y="265277"/>
                </a:lnTo>
                <a:lnTo>
                  <a:pt x="267944" y="234797"/>
                </a:lnTo>
                <a:lnTo>
                  <a:pt x="266128" y="234797"/>
                </a:lnTo>
                <a:lnTo>
                  <a:pt x="266128" y="308457"/>
                </a:lnTo>
                <a:lnTo>
                  <a:pt x="263702" y="308457"/>
                </a:lnTo>
                <a:lnTo>
                  <a:pt x="263702" y="307187"/>
                </a:lnTo>
                <a:lnTo>
                  <a:pt x="264515" y="307187"/>
                </a:lnTo>
                <a:lnTo>
                  <a:pt x="266128" y="308457"/>
                </a:lnTo>
                <a:lnTo>
                  <a:pt x="266128" y="234797"/>
                </a:lnTo>
                <a:lnTo>
                  <a:pt x="265722" y="234797"/>
                </a:lnTo>
                <a:lnTo>
                  <a:pt x="265722" y="280517"/>
                </a:lnTo>
                <a:lnTo>
                  <a:pt x="265722" y="304647"/>
                </a:lnTo>
                <a:lnTo>
                  <a:pt x="265315" y="305917"/>
                </a:lnTo>
                <a:lnTo>
                  <a:pt x="263499" y="305917"/>
                </a:lnTo>
                <a:lnTo>
                  <a:pt x="262293" y="304647"/>
                </a:lnTo>
                <a:lnTo>
                  <a:pt x="262699" y="303377"/>
                </a:lnTo>
                <a:lnTo>
                  <a:pt x="263702" y="304647"/>
                </a:lnTo>
                <a:lnTo>
                  <a:pt x="265722" y="304647"/>
                </a:lnTo>
                <a:lnTo>
                  <a:pt x="265722" y="280517"/>
                </a:lnTo>
                <a:lnTo>
                  <a:pt x="265518" y="280949"/>
                </a:lnTo>
                <a:lnTo>
                  <a:pt x="265518" y="294487"/>
                </a:lnTo>
                <a:lnTo>
                  <a:pt x="265518" y="300837"/>
                </a:lnTo>
                <a:lnTo>
                  <a:pt x="265315" y="302107"/>
                </a:lnTo>
                <a:lnTo>
                  <a:pt x="264515" y="302107"/>
                </a:lnTo>
                <a:lnTo>
                  <a:pt x="264515" y="300837"/>
                </a:lnTo>
                <a:lnTo>
                  <a:pt x="265518" y="300837"/>
                </a:lnTo>
                <a:lnTo>
                  <a:pt x="265518" y="294487"/>
                </a:lnTo>
                <a:lnTo>
                  <a:pt x="264515" y="294487"/>
                </a:lnTo>
                <a:lnTo>
                  <a:pt x="264515" y="293217"/>
                </a:lnTo>
                <a:lnTo>
                  <a:pt x="264922" y="293217"/>
                </a:lnTo>
                <a:lnTo>
                  <a:pt x="265518" y="294487"/>
                </a:lnTo>
                <a:lnTo>
                  <a:pt x="265518" y="280949"/>
                </a:lnTo>
                <a:lnTo>
                  <a:pt x="265112" y="281787"/>
                </a:lnTo>
                <a:lnTo>
                  <a:pt x="264718" y="281787"/>
                </a:lnTo>
                <a:lnTo>
                  <a:pt x="264922" y="280517"/>
                </a:lnTo>
                <a:lnTo>
                  <a:pt x="265722" y="280517"/>
                </a:lnTo>
                <a:lnTo>
                  <a:pt x="265722" y="234797"/>
                </a:lnTo>
                <a:lnTo>
                  <a:pt x="264515" y="234797"/>
                </a:lnTo>
                <a:lnTo>
                  <a:pt x="264515" y="256387"/>
                </a:lnTo>
                <a:lnTo>
                  <a:pt x="264515" y="257657"/>
                </a:lnTo>
                <a:lnTo>
                  <a:pt x="264109" y="257657"/>
                </a:lnTo>
                <a:lnTo>
                  <a:pt x="264109" y="300837"/>
                </a:lnTo>
                <a:lnTo>
                  <a:pt x="264109" y="302107"/>
                </a:lnTo>
                <a:lnTo>
                  <a:pt x="263702" y="302107"/>
                </a:lnTo>
                <a:lnTo>
                  <a:pt x="263309" y="300837"/>
                </a:lnTo>
                <a:lnTo>
                  <a:pt x="264109" y="300837"/>
                </a:lnTo>
                <a:lnTo>
                  <a:pt x="264109" y="257657"/>
                </a:lnTo>
                <a:lnTo>
                  <a:pt x="264109" y="256387"/>
                </a:lnTo>
                <a:lnTo>
                  <a:pt x="264515" y="256387"/>
                </a:lnTo>
                <a:lnTo>
                  <a:pt x="264515" y="234797"/>
                </a:lnTo>
                <a:lnTo>
                  <a:pt x="264109" y="234797"/>
                </a:lnTo>
                <a:lnTo>
                  <a:pt x="264109" y="253847"/>
                </a:lnTo>
                <a:lnTo>
                  <a:pt x="263906" y="255117"/>
                </a:lnTo>
                <a:lnTo>
                  <a:pt x="263702" y="255117"/>
                </a:lnTo>
                <a:lnTo>
                  <a:pt x="264109" y="253847"/>
                </a:lnTo>
                <a:lnTo>
                  <a:pt x="264109" y="234797"/>
                </a:lnTo>
                <a:lnTo>
                  <a:pt x="263105" y="234797"/>
                </a:lnTo>
                <a:lnTo>
                  <a:pt x="263105" y="274167"/>
                </a:lnTo>
                <a:lnTo>
                  <a:pt x="262699" y="274167"/>
                </a:lnTo>
                <a:lnTo>
                  <a:pt x="262699" y="295757"/>
                </a:lnTo>
                <a:lnTo>
                  <a:pt x="262699" y="302107"/>
                </a:lnTo>
                <a:lnTo>
                  <a:pt x="261493" y="302107"/>
                </a:lnTo>
                <a:lnTo>
                  <a:pt x="261289" y="301688"/>
                </a:lnTo>
                <a:lnTo>
                  <a:pt x="261289" y="324967"/>
                </a:lnTo>
                <a:lnTo>
                  <a:pt x="261086" y="326237"/>
                </a:lnTo>
                <a:lnTo>
                  <a:pt x="260083" y="326237"/>
                </a:lnTo>
                <a:lnTo>
                  <a:pt x="259880" y="324967"/>
                </a:lnTo>
                <a:lnTo>
                  <a:pt x="261289" y="324967"/>
                </a:lnTo>
                <a:lnTo>
                  <a:pt x="261289" y="301688"/>
                </a:lnTo>
                <a:lnTo>
                  <a:pt x="260883" y="300837"/>
                </a:lnTo>
                <a:lnTo>
                  <a:pt x="260883" y="309727"/>
                </a:lnTo>
                <a:lnTo>
                  <a:pt x="260083" y="309727"/>
                </a:lnTo>
                <a:lnTo>
                  <a:pt x="260477" y="307187"/>
                </a:lnTo>
                <a:lnTo>
                  <a:pt x="260883" y="309727"/>
                </a:lnTo>
                <a:lnTo>
                  <a:pt x="260883" y="300837"/>
                </a:lnTo>
                <a:lnTo>
                  <a:pt x="260273" y="299567"/>
                </a:lnTo>
                <a:lnTo>
                  <a:pt x="260083" y="299567"/>
                </a:lnTo>
                <a:lnTo>
                  <a:pt x="260477" y="298297"/>
                </a:lnTo>
                <a:lnTo>
                  <a:pt x="261289" y="299567"/>
                </a:lnTo>
                <a:lnTo>
                  <a:pt x="261493" y="299567"/>
                </a:lnTo>
                <a:lnTo>
                  <a:pt x="262699" y="302107"/>
                </a:lnTo>
                <a:lnTo>
                  <a:pt x="262699" y="295757"/>
                </a:lnTo>
                <a:lnTo>
                  <a:pt x="261086" y="297027"/>
                </a:lnTo>
                <a:lnTo>
                  <a:pt x="260680" y="297027"/>
                </a:lnTo>
                <a:lnTo>
                  <a:pt x="261086" y="295757"/>
                </a:lnTo>
                <a:lnTo>
                  <a:pt x="261086" y="294487"/>
                </a:lnTo>
                <a:lnTo>
                  <a:pt x="262293" y="294487"/>
                </a:lnTo>
                <a:lnTo>
                  <a:pt x="262699" y="295757"/>
                </a:lnTo>
                <a:lnTo>
                  <a:pt x="262699" y="274167"/>
                </a:lnTo>
                <a:lnTo>
                  <a:pt x="262496" y="274167"/>
                </a:lnTo>
                <a:lnTo>
                  <a:pt x="262496" y="272897"/>
                </a:lnTo>
                <a:lnTo>
                  <a:pt x="262902" y="272897"/>
                </a:lnTo>
                <a:lnTo>
                  <a:pt x="263105" y="274167"/>
                </a:lnTo>
                <a:lnTo>
                  <a:pt x="263105" y="234797"/>
                </a:lnTo>
                <a:lnTo>
                  <a:pt x="258457" y="234797"/>
                </a:lnTo>
                <a:lnTo>
                  <a:pt x="257251" y="235648"/>
                </a:lnTo>
                <a:lnTo>
                  <a:pt x="257251" y="321157"/>
                </a:lnTo>
                <a:lnTo>
                  <a:pt x="256641" y="321157"/>
                </a:lnTo>
                <a:lnTo>
                  <a:pt x="256641" y="356717"/>
                </a:lnTo>
                <a:lnTo>
                  <a:pt x="256641" y="370687"/>
                </a:lnTo>
                <a:lnTo>
                  <a:pt x="256438" y="371957"/>
                </a:lnTo>
                <a:lnTo>
                  <a:pt x="256044" y="370687"/>
                </a:lnTo>
                <a:lnTo>
                  <a:pt x="256641" y="370687"/>
                </a:lnTo>
                <a:lnTo>
                  <a:pt x="256641" y="356717"/>
                </a:lnTo>
                <a:lnTo>
                  <a:pt x="255841" y="356717"/>
                </a:lnTo>
                <a:lnTo>
                  <a:pt x="255638" y="355447"/>
                </a:lnTo>
                <a:lnTo>
                  <a:pt x="256438" y="355447"/>
                </a:lnTo>
                <a:lnTo>
                  <a:pt x="256641" y="356717"/>
                </a:lnTo>
                <a:lnTo>
                  <a:pt x="256641" y="321157"/>
                </a:lnTo>
                <a:lnTo>
                  <a:pt x="256641" y="319887"/>
                </a:lnTo>
                <a:lnTo>
                  <a:pt x="257048" y="319887"/>
                </a:lnTo>
                <a:lnTo>
                  <a:pt x="257251" y="321157"/>
                </a:lnTo>
                <a:lnTo>
                  <a:pt x="257251" y="235648"/>
                </a:lnTo>
                <a:lnTo>
                  <a:pt x="256641" y="236067"/>
                </a:lnTo>
                <a:lnTo>
                  <a:pt x="256044" y="236067"/>
                </a:lnTo>
                <a:lnTo>
                  <a:pt x="255435" y="237337"/>
                </a:lnTo>
                <a:lnTo>
                  <a:pt x="255435" y="241147"/>
                </a:lnTo>
                <a:lnTo>
                  <a:pt x="255231" y="241147"/>
                </a:lnTo>
                <a:lnTo>
                  <a:pt x="255231" y="244957"/>
                </a:lnTo>
                <a:lnTo>
                  <a:pt x="255028" y="244957"/>
                </a:lnTo>
                <a:lnTo>
                  <a:pt x="255028" y="248767"/>
                </a:lnTo>
                <a:lnTo>
                  <a:pt x="255231" y="250037"/>
                </a:lnTo>
                <a:lnTo>
                  <a:pt x="255333" y="257657"/>
                </a:lnTo>
                <a:lnTo>
                  <a:pt x="255028" y="261467"/>
                </a:lnTo>
                <a:lnTo>
                  <a:pt x="255231" y="261467"/>
                </a:lnTo>
                <a:lnTo>
                  <a:pt x="255231" y="270357"/>
                </a:lnTo>
                <a:lnTo>
                  <a:pt x="254825" y="272897"/>
                </a:lnTo>
                <a:lnTo>
                  <a:pt x="255231" y="275437"/>
                </a:lnTo>
                <a:lnTo>
                  <a:pt x="255231" y="277977"/>
                </a:lnTo>
                <a:lnTo>
                  <a:pt x="255130" y="280517"/>
                </a:lnTo>
                <a:lnTo>
                  <a:pt x="255231" y="283057"/>
                </a:lnTo>
                <a:lnTo>
                  <a:pt x="255638" y="285597"/>
                </a:lnTo>
                <a:lnTo>
                  <a:pt x="255231" y="286867"/>
                </a:lnTo>
                <a:lnTo>
                  <a:pt x="255231" y="289407"/>
                </a:lnTo>
                <a:lnTo>
                  <a:pt x="255028" y="289407"/>
                </a:lnTo>
                <a:lnTo>
                  <a:pt x="255028" y="293217"/>
                </a:lnTo>
                <a:lnTo>
                  <a:pt x="255231" y="293217"/>
                </a:lnTo>
                <a:lnTo>
                  <a:pt x="255231" y="298297"/>
                </a:lnTo>
                <a:lnTo>
                  <a:pt x="255028" y="299567"/>
                </a:lnTo>
                <a:lnTo>
                  <a:pt x="255028" y="300837"/>
                </a:lnTo>
                <a:lnTo>
                  <a:pt x="255638" y="300837"/>
                </a:lnTo>
                <a:lnTo>
                  <a:pt x="255231" y="303377"/>
                </a:lnTo>
                <a:lnTo>
                  <a:pt x="255231" y="307187"/>
                </a:lnTo>
                <a:lnTo>
                  <a:pt x="255028" y="307187"/>
                </a:lnTo>
                <a:lnTo>
                  <a:pt x="255028" y="314807"/>
                </a:lnTo>
                <a:lnTo>
                  <a:pt x="255231" y="314807"/>
                </a:lnTo>
                <a:lnTo>
                  <a:pt x="255231" y="321157"/>
                </a:lnTo>
                <a:lnTo>
                  <a:pt x="254825" y="323697"/>
                </a:lnTo>
                <a:lnTo>
                  <a:pt x="255231" y="323697"/>
                </a:lnTo>
                <a:lnTo>
                  <a:pt x="255231" y="331317"/>
                </a:lnTo>
                <a:lnTo>
                  <a:pt x="255435" y="332587"/>
                </a:lnTo>
                <a:lnTo>
                  <a:pt x="255028" y="336397"/>
                </a:lnTo>
                <a:lnTo>
                  <a:pt x="255435" y="337667"/>
                </a:lnTo>
                <a:lnTo>
                  <a:pt x="255435" y="341477"/>
                </a:lnTo>
                <a:lnTo>
                  <a:pt x="255231" y="341477"/>
                </a:lnTo>
                <a:lnTo>
                  <a:pt x="255231" y="354177"/>
                </a:lnTo>
                <a:lnTo>
                  <a:pt x="255435" y="354177"/>
                </a:lnTo>
                <a:lnTo>
                  <a:pt x="255028" y="355447"/>
                </a:lnTo>
                <a:lnTo>
                  <a:pt x="255028" y="356717"/>
                </a:lnTo>
                <a:lnTo>
                  <a:pt x="255231" y="356717"/>
                </a:lnTo>
                <a:lnTo>
                  <a:pt x="255231" y="360527"/>
                </a:lnTo>
                <a:lnTo>
                  <a:pt x="255028" y="360527"/>
                </a:lnTo>
                <a:lnTo>
                  <a:pt x="255028" y="365607"/>
                </a:lnTo>
                <a:lnTo>
                  <a:pt x="255435" y="366877"/>
                </a:lnTo>
                <a:lnTo>
                  <a:pt x="255231" y="366877"/>
                </a:lnTo>
                <a:lnTo>
                  <a:pt x="255231" y="371957"/>
                </a:lnTo>
                <a:lnTo>
                  <a:pt x="254825" y="373227"/>
                </a:lnTo>
                <a:lnTo>
                  <a:pt x="255028" y="377037"/>
                </a:lnTo>
                <a:lnTo>
                  <a:pt x="255841" y="379577"/>
                </a:lnTo>
                <a:lnTo>
                  <a:pt x="256844" y="380847"/>
                </a:lnTo>
                <a:lnTo>
                  <a:pt x="281063" y="380847"/>
                </a:lnTo>
                <a:lnTo>
                  <a:pt x="281571" y="379577"/>
                </a:lnTo>
                <a:lnTo>
                  <a:pt x="282067" y="378307"/>
                </a:lnTo>
                <a:lnTo>
                  <a:pt x="282067" y="370687"/>
                </a:lnTo>
                <a:lnTo>
                  <a:pt x="282067" y="368147"/>
                </a:lnTo>
                <a:lnTo>
                  <a:pt x="281863" y="366877"/>
                </a:lnTo>
                <a:lnTo>
                  <a:pt x="281863" y="364337"/>
                </a:lnTo>
                <a:lnTo>
                  <a:pt x="281660" y="364337"/>
                </a:lnTo>
                <a:lnTo>
                  <a:pt x="281660" y="361797"/>
                </a:lnTo>
                <a:lnTo>
                  <a:pt x="281660" y="359257"/>
                </a:lnTo>
                <a:lnTo>
                  <a:pt x="282270" y="356717"/>
                </a:lnTo>
                <a:lnTo>
                  <a:pt x="282270" y="354177"/>
                </a:lnTo>
                <a:lnTo>
                  <a:pt x="282067" y="354177"/>
                </a:lnTo>
                <a:lnTo>
                  <a:pt x="282067" y="352907"/>
                </a:lnTo>
                <a:lnTo>
                  <a:pt x="282067" y="349097"/>
                </a:lnTo>
                <a:lnTo>
                  <a:pt x="282067" y="345287"/>
                </a:lnTo>
                <a:lnTo>
                  <a:pt x="281863" y="345287"/>
                </a:lnTo>
                <a:lnTo>
                  <a:pt x="281863" y="340207"/>
                </a:lnTo>
                <a:lnTo>
                  <a:pt x="282067" y="338937"/>
                </a:lnTo>
                <a:lnTo>
                  <a:pt x="282067" y="336397"/>
                </a:lnTo>
                <a:lnTo>
                  <a:pt x="282067" y="333857"/>
                </a:lnTo>
                <a:lnTo>
                  <a:pt x="282067" y="328777"/>
                </a:lnTo>
                <a:lnTo>
                  <a:pt x="282270" y="328777"/>
                </a:lnTo>
                <a:lnTo>
                  <a:pt x="281254" y="327863"/>
                </a:lnTo>
                <a:lnTo>
                  <a:pt x="281254" y="360527"/>
                </a:lnTo>
                <a:lnTo>
                  <a:pt x="280657" y="360527"/>
                </a:lnTo>
                <a:lnTo>
                  <a:pt x="280860" y="359257"/>
                </a:lnTo>
                <a:lnTo>
                  <a:pt x="281063" y="359257"/>
                </a:lnTo>
                <a:lnTo>
                  <a:pt x="281254" y="360527"/>
                </a:lnTo>
                <a:lnTo>
                  <a:pt x="281254" y="327863"/>
                </a:lnTo>
                <a:lnTo>
                  <a:pt x="280860" y="327507"/>
                </a:lnTo>
                <a:lnTo>
                  <a:pt x="280860" y="326237"/>
                </a:lnTo>
                <a:lnTo>
                  <a:pt x="281863" y="327507"/>
                </a:lnTo>
                <a:lnTo>
                  <a:pt x="281863" y="324967"/>
                </a:lnTo>
                <a:lnTo>
                  <a:pt x="282676" y="323697"/>
                </a:lnTo>
                <a:lnTo>
                  <a:pt x="297395" y="323697"/>
                </a:lnTo>
                <a:lnTo>
                  <a:pt x="302044" y="322427"/>
                </a:lnTo>
                <a:lnTo>
                  <a:pt x="305676" y="322427"/>
                </a:lnTo>
                <a:lnTo>
                  <a:pt x="314350" y="319887"/>
                </a:lnTo>
                <a:lnTo>
                  <a:pt x="315760" y="318617"/>
                </a:lnTo>
                <a:lnTo>
                  <a:pt x="316572" y="317347"/>
                </a:lnTo>
                <a:lnTo>
                  <a:pt x="317982" y="317347"/>
                </a:lnTo>
                <a:lnTo>
                  <a:pt x="320001" y="314807"/>
                </a:lnTo>
                <a:lnTo>
                  <a:pt x="322427" y="313537"/>
                </a:lnTo>
                <a:lnTo>
                  <a:pt x="323875" y="310997"/>
                </a:lnTo>
                <a:lnTo>
                  <a:pt x="326047" y="307187"/>
                </a:lnTo>
                <a:lnTo>
                  <a:pt x="326453" y="307187"/>
                </a:lnTo>
                <a:lnTo>
                  <a:pt x="327431" y="304647"/>
                </a:lnTo>
                <a:lnTo>
                  <a:pt x="328879" y="300837"/>
                </a:lnTo>
                <a:lnTo>
                  <a:pt x="329272" y="299567"/>
                </a:lnTo>
                <a:lnTo>
                  <a:pt x="329476" y="297027"/>
                </a:lnTo>
                <a:lnTo>
                  <a:pt x="329780" y="295757"/>
                </a:lnTo>
                <a:lnTo>
                  <a:pt x="330085" y="294487"/>
                </a:lnTo>
                <a:lnTo>
                  <a:pt x="330085" y="293217"/>
                </a:lnTo>
                <a:lnTo>
                  <a:pt x="330085" y="290677"/>
                </a:lnTo>
                <a:lnTo>
                  <a:pt x="330085" y="289407"/>
                </a:lnTo>
                <a:lnTo>
                  <a:pt x="330288" y="288137"/>
                </a:lnTo>
                <a:lnTo>
                  <a:pt x="330492" y="288137"/>
                </a:lnTo>
                <a:lnTo>
                  <a:pt x="330492" y="286867"/>
                </a:lnTo>
                <a:lnTo>
                  <a:pt x="330288" y="285597"/>
                </a:lnTo>
                <a:lnTo>
                  <a:pt x="330288" y="283057"/>
                </a:lnTo>
                <a:lnTo>
                  <a:pt x="330492" y="281787"/>
                </a:lnTo>
                <a:lnTo>
                  <a:pt x="330492" y="280517"/>
                </a:lnTo>
                <a:lnTo>
                  <a:pt x="330695" y="280517"/>
                </a:lnTo>
                <a:lnTo>
                  <a:pt x="330695" y="275437"/>
                </a:lnTo>
                <a:close/>
              </a:path>
              <a:path w="1072515" h="382905">
                <a:moveTo>
                  <a:pt x="366407" y="241833"/>
                </a:moveTo>
                <a:lnTo>
                  <a:pt x="366191" y="241642"/>
                </a:lnTo>
                <a:lnTo>
                  <a:pt x="365798" y="241833"/>
                </a:lnTo>
                <a:lnTo>
                  <a:pt x="366407" y="242036"/>
                </a:lnTo>
                <a:lnTo>
                  <a:pt x="366407" y="241833"/>
                </a:lnTo>
                <a:close/>
              </a:path>
              <a:path w="1072515" h="382905">
                <a:moveTo>
                  <a:pt x="377596" y="248488"/>
                </a:moveTo>
                <a:lnTo>
                  <a:pt x="377088" y="247853"/>
                </a:lnTo>
                <a:lnTo>
                  <a:pt x="376885" y="247853"/>
                </a:lnTo>
                <a:lnTo>
                  <a:pt x="377596" y="248488"/>
                </a:lnTo>
                <a:close/>
              </a:path>
              <a:path w="1072515" h="382905">
                <a:moveTo>
                  <a:pt x="377698" y="243255"/>
                </a:moveTo>
                <a:lnTo>
                  <a:pt x="377494" y="243065"/>
                </a:lnTo>
                <a:lnTo>
                  <a:pt x="377088" y="242862"/>
                </a:lnTo>
                <a:lnTo>
                  <a:pt x="377088" y="244068"/>
                </a:lnTo>
                <a:lnTo>
                  <a:pt x="377698" y="243255"/>
                </a:lnTo>
                <a:close/>
              </a:path>
              <a:path w="1072515" h="382905">
                <a:moveTo>
                  <a:pt x="379310" y="246583"/>
                </a:moveTo>
                <a:lnTo>
                  <a:pt x="378307" y="246583"/>
                </a:lnTo>
                <a:lnTo>
                  <a:pt x="378104" y="247853"/>
                </a:lnTo>
                <a:lnTo>
                  <a:pt x="378714" y="247853"/>
                </a:lnTo>
                <a:lnTo>
                  <a:pt x="379310" y="246583"/>
                </a:lnTo>
                <a:close/>
              </a:path>
              <a:path w="1072515" h="382905">
                <a:moveTo>
                  <a:pt x="387388" y="245681"/>
                </a:moveTo>
                <a:lnTo>
                  <a:pt x="386588" y="245681"/>
                </a:lnTo>
                <a:lnTo>
                  <a:pt x="386384" y="246075"/>
                </a:lnTo>
                <a:lnTo>
                  <a:pt x="387197" y="247103"/>
                </a:lnTo>
                <a:lnTo>
                  <a:pt x="387388" y="246888"/>
                </a:lnTo>
                <a:lnTo>
                  <a:pt x="387388" y="245681"/>
                </a:lnTo>
                <a:close/>
              </a:path>
              <a:path w="1072515" h="382905">
                <a:moveTo>
                  <a:pt x="392226" y="252336"/>
                </a:moveTo>
                <a:lnTo>
                  <a:pt x="392023" y="251523"/>
                </a:lnTo>
                <a:lnTo>
                  <a:pt x="391617" y="251523"/>
                </a:lnTo>
                <a:lnTo>
                  <a:pt x="391617" y="252133"/>
                </a:lnTo>
                <a:lnTo>
                  <a:pt x="392226" y="252336"/>
                </a:lnTo>
                <a:close/>
              </a:path>
              <a:path w="1072515" h="382905">
                <a:moveTo>
                  <a:pt x="397268" y="254558"/>
                </a:moveTo>
                <a:lnTo>
                  <a:pt x="396875" y="254342"/>
                </a:lnTo>
                <a:lnTo>
                  <a:pt x="396062" y="254952"/>
                </a:lnTo>
                <a:lnTo>
                  <a:pt x="396062" y="255358"/>
                </a:lnTo>
                <a:lnTo>
                  <a:pt x="396265" y="255765"/>
                </a:lnTo>
                <a:lnTo>
                  <a:pt x="397078" y="255562"/>
                </a:lnTo>
                <a:lnTo>
                  <a:pt x="397268" y="254558"/>
                </a:lnTo>
                <a:close/>
              </a:path>
              <a:path w="1072515" h="382905">
                <a:moveTo>
                  <a:pt x="398068" y="260807"/>
                </a:moveTo>
                <a:lnTo>
                  <a:pt x="397865" y="260413"/>
                </a:lnTo>
                <a:lnTo>
                  <a:pt x="397662" y="260807"/>
                </a:lnTo>
                <a:lnTo>
                  <a:pt x="398068" y="260807"/>
                </a:lnTo>
                <a:close/>
              </a:path>
              <a:path w="1072515" h="382905">
                <a:moveTo>
                  <a:pt x="401294" y="250317"/>
                </a:moveTo>
                <a:lnTo>
                  <a:pt x="400900" y="250101"/>
                </a:lnTo>
                <a:lnTo>
                  <a:pt x="400100" y="251523"/>
                </a:lnTo>
                <a:lnTo>
                  <a:pt x="400494" y="251523"/>
                </a:lnTo>
                <a:lnTo>
                  <a:pt x="401294" y="250723"/>
                </a:lnTo>
                <a:lnTo>
                  <a:pt x="401294" y="250317"/>
                </a:lnTo>
                <a:close/>
              </a:path>
              <a:path w="1072515" h="382905">
                <a:moveTo>
                  <a:pt x="401916" y="261823"/>
                </a:moveTo>
                <a:lnTo>
                  <a:pt x="401510" y="261823"/>
                </a:lnTo>
                <a:lnTo>
                  <a:pt x="401650" y="261950"/>
                </a:lnTo>
                <a:lnTo>
                  <a:pt x="401916" y="261823"/>
                </a:lnTo>
                <a:close/>
              </a:path>
              <a:path w="1072515" h="382905">
                <a:moveTo>
                  <a:pt x="401916" y="254558"/>
                </a:moveTo>
                <a:lnTo>
                  <a:pt x="401104" y="254152"/>
                </a:lnTo>
                <a:lnTo>
                  <a:pt x="400900" y="252742"/>
                </a:lnTo>
                <a:lnTo>
                  <a:pt x="399897" y="252742"/>
                </a:lnTo>
                <a:lnTo>
                  <a:pt x="399694" y="252945"/>
                </a:lnTo>
                <a:lnTo>
                  <a:pt x="400100" y="253949"/>
                </a:lnTo>
                <a:lnTo>
                  <a:pt x="398691" y="253352"/>
                </a:lnTo>
                <a:lnTo>
                  <a:pt x="398487" y="252945"/>
                </a:lnTo>
                <a:lnTo>
                  <a:pt x="398081" y="252742"/>
                </a:lnTo>
                <a:lnTo>
                  <a:pt x="397878" y="253949"/>
                </a:lnTo>
                <a:lnTo>
                  <a:pt x="398081" y="255168"/>
                </a:lnTo>
                <a:lnTo>
                  <a:pt x="400507" y="255778"/>
                </a:lnTo>
                <a:lnTo>
                  <a:pt x="401713" y="255371"/>
                </a:lnTo>
                <a:lnTo>
                  <a:pt x="401916" y="254558"/>
                </a:lnTo>
                <a:close/>
              </a:path>
              <a:path w="1072515" h="382905">
                <a:moveTo>
                  <a:pt x="411187" y="329603"/>
                </a:moveTo>
                <a:lnTo>
                  <a:pt x="410794" y="329412"/>
                </a:lnTo>
                <a:lnTo>
                  <a:pt x="410794" y="329806"/>
                </a:lnTo>
                <a:lnTo>
                  <a:pt x="411187" y="329603"/>
                </a:lnTo>
                <a:close/>
              </a:path>
              <a:path w="1072515" h="382905">
                <a:moveTo>
                  <a:pt x="417042" y="292303"/>
                </a:moveTo>
                <a:lnTo>
                  <a:pt x="416636" y="292303"/>
                </a:lnTo>
                <a:lnTo>
                  <a:pt x="416636" y="283413"/>
                </a:lnTo>
                <a:lnTo>
                  <a:pt x="416839" y="283413"/>
                </a:lnTo>
                <a:lnTo>
                  <a:pt x="416839" y="279603"/>
                </a:lnTo>
                <a:lnTo>
                  <a:pt x="416433" y="279603"/>
                </a:lnTo>
                <a:lnTo>
                  <a:pt x="416839" y="278333"/>
                </a:lnTo>
                <a:lnTo>
                  <a:pt x="416737" y="277063"/>
                </a:lnTo>
                <a:lnTo>
                  <a:pt x="416636" y="275793"/>
                </a:lnTo>
                <a:lnTo>
                  <a:pt x="416242" y="275793"/>
                </a:lnTo>
                <a:lnTo>
                  <a:pt x="416242" y="299923"/>
                </a:lnTo>
                <a:lnTo>
                  <a:pt x="414223" y="299923"/>
                </a:lnTo>
                <a:lnTo>
                  <a:pt x="414223" y="298653"/>
                </a:lnTo>
                <a:lnTo>
                  <a:pt x="414629" y="298653"/>
                </a:lnTo>
                <a:lnTo>
                  <a:pt x="416242" y="299923"/>
                </a:lnTo>
                <a:lnTo>
                  <a:pt x="416242" y="275793"/>
                </a:lnTo>
                <a:lnTo>
                  <a:pt x="415632" y="275793"/>
                </a:lnTo>
                <a:lnTo>
                  <a:pt x="414426" y="274523"/>
                </a:lnTo>
                <a:lnTo>
                  <a:pt x="416636" y="274523"/>
                </a:lnTo>
                <a:lnTo>
                  <a:pt x="416839" y="271983"/>
                </a:lnTo>
                <a:lnTo>
                  <a:pt x="415836" y="269443"/>
                </a:lnTo>
                <a:lnTo>
                  <a:pt x="416636" y="266903"/>
                </a:lnTo>
                <a:lnTo>
                  <a:pt x="416039" y="265633"/>
                </a:lnTo>
                <a:lnTo>
                  <a:pt x="416636" y="264363"/>
                </a:lnTo>
                <a:lnTo>
                  <a:pt x="416242" y="261823"/>
                </a:lnTo>
                <a:lnTo>
                  <a:pt x="415239" y="260934"/>
                </a:lnTo>
                <a:lnTo>
                  <a:pt x="415239" y="263093"/>
                </a:lnTo>
                <a:lnTo>
                  <a:pt x="414820" y="263093"/>
                </a:lnTo>
                <a:lnTo>
                  <a:pt x="414820" y="264363"/>
                </a:lnTo>
                <a:lnTo>
                  <a:pt x="414629" y="265633"/>
                </a:lnTo>
                <a:lnTo>
                  <a:pt x="414629" y="271983"/>
                </a:lnTo>
                <a:lnTo>
                  <a:pt x="414629" y="273253"/>
                </a:lnTo>
                <a:lnTo>
                  <a:pt x="414223" y="273253"/>
                </a:lnTo>
                <a:lnTo>
                  <a:pt x="414223" y="291033"/>
                </a:lnTo>
                <a:lnTo>
                  <a:pt x="413816" y="291033"/>
                </a:lnTo>
                <a:lnTo>
                  <a:pt x="413816" y="306273"/>
                </a:lnTo>
                <a:lnTo>
                  <a:pt x="413410" y="307124"/>
                </a:lnTo>
                <a:lnTo>
                  <a:pt x="413410" y="308813"/>
                </a:lnTo>
                <a:lnTo>
                  <a:pt x="413410" y="310083"/>
                </a:lnTo>
                <a:lnTo>
                  <a:pt x="413410" y="311353"/>
                </a:lnTo>
                <a:lnTo>
                  <a:pt x="413016" y="312191"/>
                </a:lnTo>
                <a:lnTo>
                  <a:pt x="413016" y="321513"/>
                </a:lnTo>
                <a:lnTo>
                  <a:pt x="412407" y="321513"/>
                </a:lnTo>
                <a:lnTo>
                  <a:pt x="412203" y="320243"/>
                </a:lnTo>
                <a:lnTo>
                  <a:pt x="412610" y="320243"/>
                </a:lnTo>
                <a:lnTo>
                  <a:pt x="413016" y="321513"/>
                </a:lnTo>
                <a:lnTo>
                  <a:pt x="413016" y="312191"/>
                </a:lnTo>
                <a:lnTo>
                  <a:pt x="412813" y="312623"/>
                </a:lnTo>
                <a:lnTo>
                  <a:pt x="412813" y="313893"/>
                </a:lnTo>
                <a:lnTo>
                  <a:pt x="412000" y="312623"/>
                </a:lnTo>
                <a:lnTo>
                  <a:pt x="412000" y="311353"/>
                </a:lnTo>
                <a:lnTo>
                  <a:pt x="411797" y="310083"/>
                </a:lnTo>
                <a:lnTo>
                  <a:pt x="412203" y="310083"/>
                </a:lnTo>
                <a:lnTo>
                  <a:pt x="413016" y="311353"/>
                </a:lnTo>
                <a:lnTo>
                  <a:pt x="413410" y="311353"/>
                </a:lnTo>
                <a:lnTo>
                  <a:pt x="413410" y="310083"/>
                </a:lnTo>
                <a:lnTo>
                  <a:pt x="412813" y="308813"/>
                </a:lnTo>
                <a:lnTo>
                  <a:pt x="413410" y="308813"/>
                </a:lnTo>
                <a:lnTo>
                  <a:pt x="413410" y="307124"/>
                </a:lnTo>
                <a:lnTo>
                  <a:pt x="413207" y="307543"/>
                </a:lnTo>
                <a:lnTo>
                  <a:pt x="412813" y="307543"/>
                </a:lnTo>
                <a:lnTo>
                  <a:pt x="412813" y="306273"/>
                </a:lnTo>
                <a:lnTo>
                  <a:pt x="412813" y="305003"/>
                </a:lnTo>
                <a:lnTo>
                  <a:pt x="413016" y="305003"/>
                </a:lnTo>
                <a:lnTo>
                  <a:pt x="413816" y="306273"/>
                </a:lnTo>
                <a:lnTo>
                  <a:pt x="413816" y="291033"/>
                </a:lnTo>
                <a:lnTo>
                  <a:pt x="413207" y="291033"/>
                </a:lnTo>
                <a:lnTo>
                  <a:pt x="413016" y="289763"/>
                </a:lnTo>
                <a:lnTo>
                  <a:pt x="413410" y="289763"/>
                </a:lnTo>
                <a:lnTo>
                  <a:pt x="414223" y="291033"/>
                </a:lnTo>
                <a:lnTo>
                  <a:pt x="414223" y="273253"/>
                </a:lnTo>
                <a:lnTo>
                  <a:pt x="414020" y="273253"/>
                </a:lnTo>
                <a:lnTo>
                  <a:pt x="414020" y="288493"/>
                </a:lnTo>
                <a:lnTo>
                  <a:pt x="412610" y="288493"/>
                </a:lnTo>
                <a:lnTo>
                  <a:pt x="412610" y="296113"/>
                </a:lnTo>
                <a:lnTo>
                  <a:pt x="412407" y="296113"/>
                </a:lnTo>
                <a:lnTo>
                  <a:pt x="412407" y="305003"/>
                </a:lnTo>
                <a:lnTo>
                  <a:pt x="411594" y="305003"/>
                </a:lnTo>
                <a:lnTo>
                  <a:pt x="411594" y="321513"/>
                </a:lnTo>
                <a:lnTo>
                  <a:pt x="411187" y="322783"/>
                </a:lnTo>
                <a:lnTo>
                  <a:pt x="411187" y="325323"/>
                </a:lnTo>
                <a:lnTo>
                  <a:pt x="408368" y="327863"/>
                </a:lnTo>
                <a:lnTo>
                  <a:pt x="407962" y="326593"/>
                </a:lnTo>
                <a:lnTo>
                  <a:pt x="407962" y="335483"/>
                </a:lnTo>
                <a:lnTo>
                  <a:pt x="407758" y="336753"/>
                </a:lnTo>
                <a:lnTo>
                  <a:pt x="407352" y="335483"/>
                </a:lnTo>
                <a:lnTo>
                  <a:pt x="407962" y="335483"/>
                </a:lnTo>
                <a:lnTo>
                  <a:pt x="407962" y="326593"/>
                </a:lnTo>
                <a:lnTo>
                  <a:pt x="408368" y="326593"/>
                </a:lnTo>
                <a:lnTo>
                  <a:pt x="407758" y="325323"/>
                </a:lnTo>
                <a:lnTo>
                  <a:pt x="407758" y="331673"/>
                </a:lnTo>
                <a:lnTo>
                  <a:pt x="407352" y="332943"/>
                </a:lnTo>
                <a:lnTo>
                  <a:pt x="406349" y="331673"/>
                </a:lnTo>
                <a:lnTo>
                  <a:pt x="407758" y="331673"/>
                </a:lnTo>
                <a:lnTo>
                  <a:pt x="407758" y="325323"/>
                </a:lnTo>
                <a:lnTo>
                  <a:pt x="408774" y="325323"/>
                </a:lnTo>
                <a:lnTo>
                  <a:pt x="408368" y="326593"/>
                </a:lnTo>
                <a:lnTo>
                  <a:pt x="409384" y="326593"/>
                </a:lnTo>
                <a:lnTo>
                  <a:pt x="409384" y="325323"/>
                </a:lnTo>
                <a:lnTo>
                  <a:pt x="408774" y="324053"/>
                </a:lnTo>
                <a:lnTo>
                  <a:pt x="409384" y="324053"/>
                </a:lnTo>
                <a:lnTo>
                  <a:pt x="409587" y="325323"/>
                </a:lnTo>
                <a:lnTo>
                  <a:pt x="409981" y="325323"/>
                </a:lnTo>
                <a:lnTo>
                  <a:pt x="410591" y="324053"/>
                </a:lnTo>
                <a:lnTo>
                  <a:pt x="410984" y="324053"/>
                </a:lnTo>
                <a:lnTo>
                  <a:pt x="411187" y="325323"/>
                </a:lnTo>
                <a:lnTo>
                  <a:pt x="411187" y="322783"/>
                </a:lnTo>
                <a:lnTo>
                  <a:pt x="410794" y="322783"/>
                </a:lnTo>
                <a:lnTo>
                  <a:pt x="410286" y="321513"/>
                </a:lnTo>
                <a:lnTo>
                  <a:pt x="409778" y="320243"/>
                </a:lnTo>
                <a:lnTo>
                  <a:pt x="410984" y="320243"/>
                </a:lnTo>
                <a:lnTo>
                  <a:pt x="411594" y="321513"/>
                </a:lnTo>
                <a:lnTo>
                  <a:pt x="411594" y="305003"/>
                </a:lnTo>
                <a:lnTo>
                  <a:pt x="410794" y="305003"/>
                </a:lnTo>
                <a:lnTo>
                  <a:pt x="410794" y="308813"/>
                </a:lnTo>
                <a:lnTo>
                  <a:pt x="410591" y="310083"/>
                </a:lnTo>
                <a:lnTo>
                  <a:pt x="409384" y="309143"/>
                </a:lnTo>
                <a:lnTo>
                  <a:pt x="409384" y="312623"/>
                </a:lnTo>
                <a:lnTo>
                  <a:pt x="408774" y="313893"/>
                </a:lnTo>
                <a:lnTo>
                  <a:pt x="408368" y="313893"/>
                </a:lnTo>
                <a:lnTo>
                  <a:pt x="408368" y="317703"/>
                </a:lnTo>
                <a:lnTo>
                  <a:pt x="407555" y="318973"/>
                </a:lnTo>
                <a:lnTo>
                  <a:pt x="407555" y="320243"/>
                </a:lnTo>
                <a:lnTo>
                  <a:pt x="407352" y="321513"/>
                </a:lnTo>
                <a:lnTo>
                  <a:pt x="407162" y="321513"/>
                </a:lnTo>
                <a:lnTo>
                  <a:pt x="407162" y="322783"/>
                </a:lnTo>
                <a:lnTo>
                  <a:pt x="406958" y="324053"/>
                </a:lnTo>
                <a:lnTo>
                  <a:pt x="406349" y="322783"/>
                </a:lnTo>
                <a:lnTo>
                  <a:pt x="407162" y="322783"/>
                </a:lnTo>
                <a:lnTo>
                  <a:pt x="407162" y="321513"/>
                </a:lnTo>
                <a:lnTo>
                  <a:pt x="406755" y="321513"/>
                </a:lnTo>
                <a:lnTo>
                  <a:pt x="407555" y="320243"/>
                </a:lnTo>
                <a:lnTo>
                  <a:pt x="407555" y="318973"/>
                </a:lnTo>
                <a:lnTo>
                  <a:pt x="407162" y="320243"/>
                </a:lnTo>
                <a:lnTo>
                  <a:pt x="406958" y="320243"/>
                </a:lnTo>
                <a:lnTo>
                  <a:pt x="406755" y="318973"/>
                </a:lnTo>
                <a:lnTo>
                  <a:pt x="407962" y="317703"/>
                </a:lnTo>
                <a:lnTo>
                  <a:pt x="408368" y="317703"/>
                </a:lnTo>
                <a:lnTo>
                  <a:pt x="408368" y="313893"/>
                </a:lnTo>
                <a:lnTo>
                  <a:pt x="408178" y="312623"/>
                </a:lnTo>
                <a:lnTo>
                  <a:pt x="408571" y="311353"/>
                </a:lnTo>
                <a:lnTo>
                  <a:pt x="409181" y="311353"/>
                </a:lnTo>
                <a:lnTo>
                  <a:pt x="409384" y="312623"/>
                </a:lnTo>
                <a:lnTo>
                  <a:pt x="409384" y="309143"/>
                </a:lnTo>
                <a:lnTo>
                  <a:pt x="408978" y="308813"/>
                </a:lnTo>
                <a:lnTo>
                  <a:pt x="409587" y="307543"/>
                </a:lnTo>
                <a:lnTo>
                  <a:pt x="410184" y="307543"/>
                </a:lnTo>
                <a:lnTo>
                  <a:pt x="410794" y="308813"/>
                </a:lnTo>
                <a:lnTo>
                  <a:pt x="410794" y="305003"/>
                </a:lnTo>
                <a:lnTo>
                  <a:pt x="411594" y="303733"/>
                </a:lnTo>
                <a:lnTo>
                  <a:pt x="412407" y="305003"/>
                </a:lnTo>
                <a:lnTo>
                  <a:pt x="412407" y="296113"/>
                </a:lnTo>
                <a:lnTo>
                  <a:pt x="411797" y="296113"/>
                </a:lnTo>
                <a:lnTo>
                  <a:pt x="411797" y="294843"/>
                </a:lnTo>
                <a:lnTo>
                  <a:pt x="412610" y="296113"/>
                </a:lnTo>
                <a:lnTo>
                  <a:pt x="412610" y="288493"/>
                </a:lnTo>
                <a:lnTo>
                  <a:pt x="412407" y="288493"/>
                </a:lnTo>
                <a:lnTo>
                  <a:pt x="412203" y="287223"/>
                </a:lnTo>
                <a:lnTo>
                  <a:pt x="412813" y="287223"/>
                </a:lnTo>
                <a:lnTo>
                  <a:pt x="414020" y="288493"/>
                </a:lnTo>
                <a:lnTo>
                  <a:pt x="414020" y="273253"/>
                </a:lnTo>
                <a:lnTo>
                  <a:pt x="413816" y="273253"/>
                </a:lnTo>
                <a:lnTo>
                  <a:pt x="413613" y="271983"/>
                </a:lnTo>
                <a:lnTo>
                  <a:pt x="413613" y="284683"/>
                </a:lnTo>
                <a:lnTo>
                  <a:pt x="412203" y="284683"/>
                </a:lnTo>
                <a:lnTo>
                  <a:pt x="411797" y="283413"/>
                </a:lnTo>
                <a:lnTo>
                  <a:pt x="412203" y="283413"/>
                </a:lnTo>
                <a:lnTo>
                  <a:pt x="413613" y="284683"/>
                </a:lnTo>
                <a:lnTo>
                  <a:pt x="413613" y="271983"/>
                </a:lnTo>
                <a:lnTo>
                  <a:pt x="414629" y="271983"/>
                </a:lnTo>
                <a:lnTo>
                  <a:pt x="414629" y="265633"/>
                </a:lnTo>
                <a:lnTo>
                  <a:pt x="413410" y="265633"/>
                </a:lnTo>
                <a:lnTo>
                  <a:pt x="414223" y="264363"/>
                </a:lnTo>
                <a:lnTo>
                  <a:pt x="414820" y="264363"/>
                </a:lnTo>
                <a:lnTo>
                  <a:pt x="414820" y="263093"/>
                </a:lnTo>
                <a:lnTo>
                  <a:pt x="414629" y="263093"/>
                </a:lnTo>
                <a:lnTo>
                  <a:pt x="414629" y="261823"/>
                </a:lnTo>
                <a:lnTo>
                  <a:pt x="415239" y="263093"/>
                </a:lnTo>
                <a:lnTo>
                  <a:pt x="415239" y="260934"/>
                </a:lnTo>
                <a:lnTo>
                  <a:pt x="414820" y="260553"/>
                </a:lnTo>
                <a:lnTo>
                  <a:pt x="415429" y="260553"/>
                </a:lnTo>
                <a:lnTo>
                  <a:pt x="415632" y="259283"/>
                </a:lnTo>
                <a:lnTo>
                  <a:pt x="415239" y="258013"/>
                </a:lnTo>
                <a:lnTo>
                  <a:pt x="414426" y="259283"/>
                </a:lnTo>
                <a:lnTo>
                  <a:pt x="414223" y="258013"/>
                </a:lnTo>
                <a:lnTo>
                  <a:pt x="415023" y="258013"/>
                </a:lnTo>
                <a:lnTo>
                  <a:pt x="415239" y="256743"/>
                </a:lnTo>
                <a:lnTo>
                  <a:pt x="414020" y="255473"/>
                </a:lnTo>
                <a:lnTo>
                  <a:pt x="414629" y="254203"/>
                </a:lnTo>
                <a:lnTo>
                  <a:pt x="413219" y="251663"/>
                </a:lnTo>
                <a:lnTo>
                  <a:pt x="413016" y="251307"/>
                </a:lnTo>
                <a:lnTo>
                  <a:pt x="413016" y="256743"/>
                </a:lnTo>
                <a:lnTo>
                  <a:pt x="413016" y="259283"/>
                </a:lnTo>
                <a:lnTo>
                  <a:pt x="412813" y="259283"/>
                </a:lnTo>
                <a:lnTo>
                  <a:pt x="412813" y="260553"/>
                </a:lnTo>
                <a:lnTo>
                  <a:pt x="412000" y="261823"/>
                </a:lnTo>
                <a:lnTo>
                  <a:pt x="411594" y="261823"/>
                </a:lnTo>
                <a:lnTo>
                  <a:pt x="411594" y="271983"/>
                </a:lnTo>
                <a:lnTo>
                  <a:pt x="411594" y="288493"/>
                </a:lnTo>
                <a:lnTo>
                  <a:pt x="411391" y="289763"/>
                </a:lnTo>
                <a:lnTo>
                  <a:pt x="410984" y="289763"/>
                </a:lnTo>
                <a:lnTo>
                  <a:pt x="410984" y="296113"/>
                </a:lnTo>
                <a:lnTo>
                  <a:pt x="410591" y="297383"/>
                </a:lnTo>
                <a:lnTo>
                  <a:pt x="409981" y="297383"/>
                </a:lnTo>
                <a:lnTo>
                  <a:pt x="409778" y="298653"/>
                </a:lnTo>
                <a:lnTo>
                  <a:pt x="409384" y="298653"/>
                </a:lnTo>
                <a:lnTo>
                  <a:pt x="409384" y="297383"/>
                </a:lnTo>
                <a:lnTo>
                  <a:pt x="409778" y="297383"/>
                </a:lnTo>
                <a:lnTo>
                  <a:pt x="409587" y="296113"/>
                </a:lnTo>
                <a:lnTo>
                  <a:pt x="410984" y="296113"/>
                </a:lnTo>
                <a:lnTo>
                  <a:pt x="410984" y="289763"/>
                </a:lnTo>
                <a:lnTo>
                  <a:pt x="411187" y="288493"/>
                </a:lnTo>
                <a:lnTo>
                  <a:pt x="411594" y="288493"/>
                </a:lnTo>
                <a:lnTo>
                  <a:pt x="411594" y="271983"/>
                </a:lnTo>
                <a:lnTo>
                  <a:pt x="410794" y="271983"/>
                </a:lnTo>
                <a:lnTo>
                  <a:pt x="410387" y="270713"/>
                </a:lnTo>
                <a:lnTo>
                  <a:pt x="411391" y="270713"/>
                </a:lnTo>
                <a:lnTo>
                  <a:pt x="411594" y="271983"/>
                </a:lnTo>
                <a:lnTo>
                  <a:pt x="411594" y="261823"/>
                </a:lnTo>
                <a:lnTo>
                  <a:pt x="410984" y="261823"/>
                </a:lnTo>
                <a:lnTo>
                  <a:pt x="410984" y="260553"/>
                </a:lnTo>
                <a:lnTo>
                  <a:pt x="412813" y="260553"/>
                </a:lnTo>
                <a:lnTo>
                  <a:pt x="412813" y="259283"/>
                </a:lnTo>
                <a:lnTo>
                  <a:pt x="412000" y="259283"/>
                </a:lnTo>
                <a:lnTo>
                  <a:pt x="412610" y="258013"/>
                </a:lnTo>
                <a:lnTo>
                  <a:pt x="413016" y="259283"/>
                </a:lnTo>
                <a:lnTo>
                  <a:pt x="413016" y="256743"/>
                </a:lnTo>
                <a:lnTo>
                  <a:pt x="412813" y="258013"/>
                </a:lnTo>
                <a:lnTo>
                  <a:pt x="412203" y="256743"/>
                </a:lnTo>
                <a:lnTo>
                  <a:pt x="413016" y="256743"/>
                </a:lnTo>
                <a:lnTo>
                  <a:pt x="413016" y="251307"/>
                </a:lnTo>
                <a:lnTo>
                  <a:pt x="411797" y="249123"/>
                </a:lnTo>
                <a:lnTo>
                  <a:pt x="410984" y="247853"/>
                </a:lnTo>
                <a:lnTo>
                  <a:pt x="410794" y="247459"/>
                </a:lnTo>
                <a:lnTo>
                  <a:pt x="410794" y="266903"/>
                </a:lnTo>
                <a:lnTo>
                  <a:pt x="409981" y="266903"/>
                </a:lnTo>
                <a:lnTo>
                  <a:pt x="410184" y="265633"/>
                </a:lnTo>
                <a:lnTo>
                  <a:pt x="410794" y="266903"/>
                </a:lnTo>
                <a:lnTo>
                  <a:pt x="410794" y="247459"/>
                </a:lnTo>
                <a:lnTo>
                  <a:pt x="410387" y="246583"/>
                </a:lnTo>
                <a:lnTo>
                  <a:pt x="410387" y="259283"/>
                </a:lnTo>
                <a:lnTo>
                  <a:pt x="410184" y="260553"/>
                </a:lnTo>
                <a:lnTo>
                  <a:pt x="410184" y="261823"/>
                </a:lnTo>
                <a:lnTo>
                  <a:pt x="410184" y="263093"/>
                </a:lnTo>
                <a:lnTo>
                  <a:pt x="409778" y="262458"/>
                </a:lnTo>
                <a:lnTo>
                  <a:pt x="409778" y="284683"/>
                </a:lnTo>
                <a:lnTo>
                  <a:pt x="409384" y="285102"/>
                </a:lnTo>
                <a:lnTo>
                  <a:pt x="409384" y="294843"/>
                </a:lnTo>
                <a:lnTo>
                  <a:pt x="408571" y="296303"/>
                </a:lnTo>
                <a:lnTo>
                  <a:pt x="408571" y="307543"/>
                </a:lnTo>
                <a:lnTo>
                  <a:pt x="408368" y="308813"/>
                </a:lnTo>
                <a:lnTo>
                  <a:pt x="407962" y="308813"/>
                </a:lnTo>
                <a:lnTo>
                  <a:pt x="407555" y="310083"/>
                </a:lnTo>
                <a:lnTo>
                  <a:pt x="407352" y="310083"/>
                </a:lnTo>
                <a:lnTo>
                  <a:pt x="407962" y="308813"/>
                </a:lnTo>
                <a:lnTo>
                  <a:pt x="406755" y="308813"/>
                </a:lnTo>
                <a:lnTo>
                  <a:pt x="406146" y="308178"/>
                </a:lnTo>
                <a:lnTo>
                  <a:pt x="406146" y="311353"/>
                </a:lnTo>
                <a:lnTo>
                  <a:pt x="406146" y="315163"/>
                </a:lnTo>
                <a:lnTo>
                  <a:pt x="405942" y="315163"/>
                </a:lnTo>
                <a:lnTo>
                  <a:pt x="405942" y="330403"/>
                </a:lnTo>
                <a:lnTo>
                  <a:pt x="405739" y="330403"/>
                </a:lnTo>
                <a:lnTo>
                  <a:pt x="405739" y="338023"/>
                </a:lnTo>
                <a:lnTo>
                  <a:pt x="405142" y="338023"/>
                </a:lnTo>
                <a:lnTo>
                  <a:pt x="405142" y="336753"/>
                </a:lnTo>
                <a:lnTo>
                  <a:pt x="405739" y="338023"/>
                </a:lnTo>
                <a:lnTo>
                  <a:pt x="405739" y="330403"/>
                </a:lnTo>
                <a:lnTo>
                  <a:pt x="404939" y="330403"/>
                </a:lnTo>
                <a:lnTo>
                  <a:pt x="405142" y="329133"/>
                </a:lnTo>
                <a:lnTo>
                  <a:pt x="405942" y="330403"/>
                </a:lnTo>
                <a:lnTo>
                  <a:pt x="405942" y="315163"/>
                </a:lnTo>
                <a:lnTo>
                  <a:pt x="405142" y="315163"/>
                </a:lnTo>
                <a:lnTo>
                  <a:pt x="405142" y="322783"/>
                </a:lnTo>
                <a:lnTo>
                  <a:pt x="404736" y="324053"/>
                </a:lnTo>
                <a:lnTo>
                  <a:pt x="404126" y="324053"/>
                </a:lnTo>
                <a:lnTo>
                  <a:pt x="404126" y="338023"/>
                </a:lnTo>
                <a:lnTo>
                  <a:pt x="404126" y="339293"/>
                </a:lnTo>
                <a:lnTo>
                  <a:pt x="403326" y="339293"/>
                </a:lnTo>
                <a:lnTo>
                  <a:pt x="402920" y="338023"/>
                </a:lnTo>
                <a:lnTo>
                  <a:pt x="404126" y="338023"/>
                </a:lnTo>
                <a:lnTo>
                  <a:pt x="404126" y="324053"/>
                </a:lnTo>
                <a:lnTo>
                  <a:pt x="403936" y="324053"/>
                </a:lnTo>
                <a:lnTo>
                  <a:pt x="403936" y="330403"/>
                </a:lnTo>
                <a:lnTo>
                  <a:pt x="403529" y="331673"/>
                </a:lnTo>
                <a:lnTo>
                  <a:pt x="403733" y="331673"/>
                </a:lnTo>
                <a:lnTo>
                  <a:pt x="403733" y="332943"/>
                </a:lnTo>
                <a:lnTo>
                  <a:pt x="403326" y="332943"/>
                </a:lnTo>
                <a:lnTo>
                  <a:pt x="403326" y="331673"/>
                </a:lnTo>
                <a:lnTo>
                  <a:pt x="403529" y="331673"/>
                </a:lnTo>
                <a:lnTo>
                  <a:pt x="401916" y="330403"/>
                </a:lnTo>
                <a:lnTo>
                  <a:pt x="402513" y="329133"/>
                </a:lnTo>
                <a:lnTo>
                  <a:pt x="403123" y="329133"/>
                </a:lnTo>
                <a:lnTo>
                  <a:pt x="403936" y="330403"/>
                </a:lnTo>
                <a:lnTo>
                  <a:pt x="403936" y="324053"/>
                </a:lnTo>
                <a:lnTo>
                  <a:pt x="403529" y="324053"/>
                </a:lnTo>
                <a:lnTo>
                  <a:pt x="403326" y="322783"/>
                </a:lnTo>
                <a:lnTo>
                  <a:pt x="405142" y="322783"/>
                </a:lnTo>
                <a:lnTo>
                  <a:pt x="405142" y="315163"/>
                </a:lnTo>
                <a:lnTo>
                  <a:pt x="404329" y="315163"/>
                </a:lnTo>
                <a:lnTo>
                  <a:pt x="403936" y="313893"/>
                </a:lnTo>
                <a:lnTo>
                  <a:pt x="405345" y="313893"/>
                </a:lnTo>
                <a:lnTo>
                  <a:pt x="406146" y="315163"/>
                </a:lnTo>
                <a:lnTo>
                  <a:pt x="406146" y="311353"/>
                </a:lnTo>
                <a:lnTo>
                  <a:pt x="405549" y="312623"/>
                </a:lnTo>
                <a:lnTo>
                  <a:pt x="405345" y="312623"/>
                </a:lnTo>
                <a:lnTo>
                  <a:pt x="405739" y="311353"/>
                </a:lnTo>
                <a:lnTo>
                  <a:pt x="406146" y="311353"/>
                </a:lnTo>
                <a:lnTo>
                  <a:pt x="406146" y="308178"/>
                </a:lnTo>
                <a:lnTo>
                  <a:pt x="405549" y="307543"/>
                </a:lnTo>
                <a:lnTo>
                  <a:pt x="406755" y="307543"/>
                </a:lnTo>
                <a:lnTo>
                  <a:pt x="407962" y="306273"/>
                </a:lnTo>
                <a:lnTo>
                  <a:pt x="408571" y="307543"/>
                </a:lnTo>
                <a:lnTo>
                  <a:pt x="408571" y="296303"/>
                </a:lnTo>
                <a:lnTo>
                  <a:pt x="407962" y="297383"/>
                </a:lnTo>
                <a:lnTo>
                  <a:pt x="407962" y="301193"/>
                </a:lnTo>
                <a:lnTo>
                  <a:pt x="407162" y="301193"/>
                </a:lnTo>
                <a:lnTo>
                  <a:pt x="407352" y="302463"/>
                </a:lnTo>
                <a:lnTo>
                  <a:pt x="406958" y="302463"/>
                </a:lnTo>
                <a:lnTo>
                  <a:pt x="406146" y="301739"/>
                </a:lnTo>
                <a:lnTo>
                  <a:pt x="406146" y="305003"/>
                </a:lnTo>
                <a:lnTo>
                  <a:pt x="404939" y="305003"/>
                </a:lnTo>
                <a:lnTo>
                  <a:pt x="405142" y="303733"/>
                </a:lnTo>
                <a:lnTo>
                  <a:pt x="405942" y="303733"/>
                </a:lnTo>
                <a:lnTo>
                  <a:pt x="406146" y="305003"/>
                </a:lnTo>
                <a:lnTo>
                  <a:pt x="406146" y="301739"/>
                </a:lnTo>
                <a:lnTo>
                  <a:pt x="405549" y="301193"/>
                </a:lnTo>
                <a:lnTo>
                  <a:pt x="406146" y="299923"/>
                </a:lnTo>
                <a:lnTo>
                  <a:pt x="407758" y="299923"/>
                </a:lnTo>
                <a:lnTo>
                  <a:pt x="407962" y="301193"/>
                </a:lnTo>
                <a:lnTo>
                  <a:pt x="407962" y="297383"/>
                </a:lnTo>
                <a:lnTo>
                  <a:pt x="407555" y="297383"/>
                </a:lnTo>
                <a:lnTo>
                  <a:pt x="407758" y="296113"/>
                </a:lnTo>
                <a:lnTo>
                  <a:pt x="407962" y="294843"/>
                </a:lnTo>
                <a:lnTo>
                  <a:pt x="409384" y="294843"/>
                </a:lnTo>
                <a:lnTo>
                  <a:pt x="409384" y="285102"/>
                </a:lnTo>
                <a:lnTo>
                  <a:pt x="409181" y="285318"/>
                </a:lnTo>
                <a:lnTo>
                  <a:pt x="409181" y="288493"/>
                </a:lnTo>
                <a:lnTo>
                  <a:pt x="408571" y="289763"/>
                </a:lnTo>
                <a:lnTo>
                  <a:pt x="408571" y="291033"/>
                </a:lnTo>
                <a:lnTo>
                  <a:pt x="407962" y="291033"/>
                </a:lnTo>
                <a:lnTo>
                  <a:pt x="407555" y="289763"/>
                </a:lnTo>
                <a:lnTo>
                  <a:pt x="408774" y="288493"/>
                </a:lnTo>
                <a:lnTo>
                  <a:pt x="409181" y="288493"/>
                </a:lnTo>
                <a:lnTo>
                  <a:pt x="409181" y="285318"/>
                </a:lnTo>
                <a:lnTo>
                  <a:pt x="407352" y="287223"/>
                </a:lnTo>
                <a:lnTo>
                  <a:pt x="407962" y="285953"/>
                </a:lnTo>
                <a:lnTo>
                  <a:pt x="406958" y="285953"/>
                </a:lnTo>
                <a:lnTo>
                  <a:pt x="406958" y="293573"/>
                </a:lnTo>
                <a:lnTo>
                  <a:pt x="406958" y="294843"/>
                </a:lnTo>
                <a:lnTo>
                  <a:pt x="406552" y="294843"/>
                </a:lnTo>
                <a:lnTo>
                  <a:pt x="406146" y="293573"/>
                </a:lnTo>
                <a:lnTo>
                  <a:pt x="406958" y="293573"/>
                </a:lnTo>
                <a:lnTo>
                  <a:pt x="406958" y="285953"/>
                </a:lnTo>
                <a:lnTo>
                  <a:pt x="407162" y="284683"/>
                </a:lnTo>
                <a:lnTo>
                  <a:pt x="407962" y="283413"/>
                </a:lnTo>
                <a:lnTo>
                  <a:pt x="407962" y="282143"/>
                </a:lnTo>
                <a:lnTo>
                  <a:pt x="408571" y="283413"/>
                </a:lnTo>
                <a:lnTo>
                  <a:pt x="409384" y="284683"/>
                </a:lnTo>
                <a:lnTo>
                  <a:pt x="409778" y="284683"/>
                </a:lnTo>
                <a:lnTo>
                  <a:pt x="409778" y="262458"/>
                </a:lnTo>
                <a:lnTo>
                  <a:pt x="409587" y="262153"/>
                </a:lnTo>
                <a:lnTo>
                  <a:pt x="409587" y="275793"/>
                </a:lnTo>
                <a:lnTo>
                  <a:pt x="409384" y="277063"/>
                </a:lnTo>
                <a:lnTo>
                  <a:pt x="409181" y="277063"/>
                </a:lnTo>
                <a:lnTo>
                  <a:pt x="409181" y="282143"/>
                </a:lnTo>
                <a:lnTo>
                  <a:pt x="408774" y="282143"/>
                </a:lnTo>
                <a:lnTo>
                  <a:pt x="408978" y="280873"/>
                </a:lnTo>
                <a:lnTo>
                  <a:pt x="409181" y="282143"/>
                </a:lnTo>
                <a:lnTo>
                  <a:pt x="409181" y="277063"/>
                </a:lnTo>
                <a:lnTo>
                  <a:pt x="407758" y="277063"/>
                </a:lnTo>
                <a:lnTo>
                  <a:pt x="407555" y="275793"/>
                </a:lnTo>
                <a:lnTo>
                  <a:pt x="409587" y="275793"/>
                </a:lnTo>
                <a:lnTo>
                  <a:pt x="409587" y="262153"/>
                </a:lnTo>
                <a:lnTo>
                  <a:pt x="409384" y="261823"/>
                </a:lnTo>
                <a:lnTo>
                  <a:pt x="409384" y="273253"/>
                </a:lnTo>
                <a:lnTo>
                  <a:pt x="408978" y="274523"/>
                </a:lnTo>
                <a:lnTo>
                  <a:pt x="408178" y="274523"/>
                </a:lnTo>
                <a:lnTo>
                  <a:pt x="408368" y="273253"/>
                </a:lnTo>
                <a:lnTo>
                  <a:pt x="409384" y="273253"/>
                </a:lnTo>
                <a:lnTo>
                  <a:pt x="409384" y="261823"/>
                </a:lnTo>
                <a:lnTo>
                  <a:pt x="410184" y="261823"/>
                </a:lnTo>
                <a:lnTo>
                  <a:pt x="410184" y="260553"/>
                </a:lnTo>
                <a:lnTo>
                  <a:pt x="409181" y="260553"/>
                </a:lnTo>
                <a:lnTo>
                  <a:pt x="408978" y="259918"/>
                </a:lnTo>
                <a:lnTo>
                  <a:pt x="408978" y="268173"/>
                </a:lnTo>
                <a:lnTo>
                  <a:pt x="408978" y="270713"/>
                </a:lnTo>
                <a:lnTo>
                  <a:pt x="407962" y="270713"/>
                </a:lnTo>
                <a:lnTo>
                  <a:pt x="407758" y="269443"/>
                </a:lnTo>
                <a:lnTo>
                  <a:pt x="408178" y="269443"/>
                </a:lnTo>
                <a:lnTo>
                  <a:pt x="408978" y="270713"/>
                </a:lnTo>
                <a:lnTo>
                  <a:pt x="408978" y="268173"/>
                </a:lnTo>
                <a:lnTo>
                  <a:pt x="408178" y="268173"/>
                </a:lnTo>
                <a:lnTo>
                  <a:pt x="407555" y="267398"/>
                </a:lnTo>
                <a:lnTo>
                  <a:pt x="407555" y="274523"/>
                </a:lnTo>
                <a:lnTo>
                  <a:pt x="407352" y="274523"/>
                </a:lnTo>
                <a:lnTo>
                  <a:pt x="406958" y="275158"/>
                </a:lnTo>
                <a:lnTo>
                  <a:pt x="406958" y="279603"/>
                </a:lnTo>
                <a:lnTo>
                  <a:pt x="405942" y="280873"/>
                </a:lnTo>
                <a:lnTo>
                  <a:pt x="406349" y="280873"/>
                </a:lnTo>
                <a:lnTo>
                  <a:pt x="406349" y="282143"/>
                </a:lnTo>
                <a:lnTo>
                  <a:pt x="406349" y="291033"/>
                </a:lnTo>
                <a:lnTo>
                  <a:pt x="405549" y="291033"/>
                </a:lnTo>
                <a:lnTo>
                  <a:pt x="405549" y="289763"/>
                </a:lnTo>
                <a:lnTo>
                  <a:pt x="406349" y="291033"/>
                </a:lnTo>
                <a:lnTo>
                  <a:pt x="406349" y="282143"/>
                </a:lnTo>
                <a:lnTo>
                  <a:pt x="405942" y="282143"/>
                </a:lnTo>
                <a:lnTo>
                  <a:pt x="405942" y="284683"/>
                </a:lnTo>
                <a:lnTo>
                  <a:pt x="405345" y="284683"/>
                </a:lnTo>
                <a:lnTo>
                  <a:pt x="404533" y="283845"/>
                </a:lnTo>
                <a:lnTo>
                  <a:pt x="404533" y="294843"/>
                </a:lnTo>
                <a:lnTo>
                  <a:pt x="404329" y="294843"/>
                </a:lnTo>
                <a:lnTo>
                  <a:pt x="404329" y="301193"/>
                </a:lnTo>
                <a:lnTo>
                  <a:pt x="403936" y="300697"/>
                </a:lnTo>
                <a:lnTo>
                  <a:pt x="403936" y="302463"/>
                </a:lnTo>
                <a:lnTo>
                  <a:pt x="403529" y="303733"/>
                </a:lnTo>
                <a:lnTo>
                  <a:pt x="402513" y="303733"/>
                </a:lnTo>
                <a:lnTo>
                  <a:pt x="402513" y="306273"/>
                </a:lnTo>
                <a:lnTo>
                  <a:pt x="402513" y="307543"/>
                </a:lnTo>
                <a:lnTo>
                  <a:pt x="401916" y="308305"/>
                </a:lnTo>
                <a:lnTo>
                  <a:pt x="401916" y="312623"/>
                </a:lnTo>
                <a:lnTo>
                  <a:pt x="401510" y="312623"/>
                </a:lnTo>
                <a:lnTo>
                  <a:pt x="401510" y="317703"/>
                </a:lnTo>
                <a:lnTo>
                  <a:pt x="401104" y="319405"/>
                </a:lnTo>
                <a:lnTo>
                  <a:pt x="401104" y="338023"/>
                </a:lnTo>
                <a:lnTo>
                  <a:pt x="400291" y="338023"/>
                </a:lnTo>
                <a:lnTo>
                  <a:pt x="400291" y="367233"/>
                </a:lnTo>
                <a:lnTo>
                  <a:pt x="399491" y="368503"/>
                </a:lnTo>
                <a:lnTo>
                  <a:pt x="399288" y="367233"/>
                </a:lnTo>
                <a:lnTo>
                  <a:pt x="400291" y="367233"/>
                </a:lnTo>
                <a:lnTo>
                  <a:pt x="400291" y="338023"/>
                </a:lnTo>
                <a:lnTo>
                  <a:pt x="399897" y="338023"/>
                </a:lnTo>
                <a:lnTo>
                  <a:pt x="400494" y="336753"/>
                </a:lnTo>
                <a:lnTo>
                  <a:pt x="400900" y="336753"/>
                </a:lnTo>
                <a:lnTo>
                  <a:pt x="401104" y="338023"/>
                </a:lnTo>
                <a:lnTo>
                  <a:pt x="401104" y="319405"/>
                </a:lnTo>
                <a:lnTo>
                  <a:pt x="400900" y="320243"/>
                </a:lnTo>
                <a:lnTo>
                  <a:pt x="400900" y="321513"/>
                </a:lnTo>
                <a:lnTo>
                  <a:pt x="400900" y="331673"/>
                </a:lnTo>
                <a:lnTo>
                  <a:pt x="400900" y="332943"/>
                </a:lnTo>
                <a:lnTo>
                  <a:pt x="400100" y="332943"/>
                </a:lnTo>
                <a:lnTo>
                  <a:pt x="399897" y="331673"/>
                </a:lnTo>
                <a:lnTo>
                  <a:pt x="400900" y="331673"/>
                </a:lnTo>
                <a:lnTo>
                  <a:pt x="400900" y="321513"/>
                </a:lnTo>
                <a:lnTo>
                  <a:pt x="399694" y="318973"/>
                </a:lnTo>
                <a:lnTo>
                  <a:pt x="400291" y="317703"/>
                </a:lnTo>
                <a:lnTo>
                  <a:pt x="401510" y="317703"/>
                </a:lnTo>
                <a:lnTo>
                  <a:pt x="401510" y="312623"/>
                </a:lnTo>
                <a:lnTo>
                  <a:pt x="400697" y="312623"/>
                </a:lnTo>
                <a:lnTo>
                  <a:pt x="400494" y="311353"/>
                </a:lnTo>
                <a:lnTo>
                  <a:pt x="401104" y="311353"/>
                </a:lnTo>
                <a:lnTo>
                  <a:pt x="401916" y="312623"/>
                </a:lnTo>
                <a:lnTo>
                  <a:pt x="401916" y="308305"/>
                </a:lnTo>
                <a:lnTo>
                  <a:pt x="401510" y="308813"/>
                </a:lnTo>
                <a:lnTo>
                  <a:pt x="400697" y="308813"/>
                </a:lnTo>
                <a:lnTo>
                  <a:pt x="401104" y="307543"/>
                </a:lnTo>
                <a:lnTo>
                  <a:pt x="400900" y="306273"/>
                </a:lnTo>
                <a:lnTo>
                  <a:pt x="400291" y="306273"/>
                </a:lnTo>
                <a:lnTo>
                  <a:pt x="400900" y="305003"/>
                </a:lnTo>
                <a:lnTo>
                  <a:pt x="401916" y="305003"/>
                </a:lnTo>
                <a:lnTo>
                  <a:pt x="402513" y="306273"/>
                </a:lnTo>
                <a:lnTo>
                  <a:pt x="402513" y="303733"/>
                </a:lnTo>
                <a:lnTo>
                  <a:pt x="402323" y="303733"/>
                </a:lnTo>
                <a:lnTo>
                  <a:pt x="402120" y="302463"/>
                </a:lnTo>
                <a:lnTo>
                  <a:pt x="400100" y="302463"/>
                </a:lnTo>
                <a:lnTo>
                  <a:pt x="400100" y="315163"/>
                </a:lnTo>
                <a:lnTo>
                  <a:pt x="399491" y="316115"/>
                </a:lnTo>
                <a:lnTo>
                  <a:pt x="399491" y="344373"/>
                </a:lnTo>
                <a:lnTo>
                  <a:pt x="399491" y="359613"/>
                </a:lnTo>
                <a:lnTo>
                  <a:pt x="398691" y="360883"/>
                </a:lnTo>
                <a:lnTo>
                  <a:pt x="398284" y="359613"/>
                </a:lnTo>
                <a:lnTo>
                  <a:pt x="399491" y="359613"/>
                </a:lnTo>
                <a:lnTo>
                  <a:pt x="399491" y="344373"/>
                </a:lnTo>
                <a:lnTo>
                  <a:pt x="399288" y="345643"/>
                </a:lnTo>
                <a:lnTo>
                  <a:pt x="398487" y="344373"/>
                </a:lnTo>
                <a:lnTo>
                  <a:pt x="399491" y="344373"/>
                </a:lnTo>
                <a:lnTo>
                  <a:pt x="399491" y="316115"/>
                </a:lnTo>
                <a:lnTo>
                  <a:pt x="399288" y="316433"/>
                </a:lnTo>
                <a:lnTo>
                  <a:pt x="399288" y="326593"/>
                </a:lnTo>
                <a:lnTo>
                  <a:pt x="398691" y="327863"/>
                </a:lnTo>
                <a:lnTo>
                  <a:pt x="398284" y="327863"/>
                </a:lnTo>
                <a:lnTo>
                  <a:pt x="398284" y="330403"/>
                </a:lnTo>
                <a:lnTo>
                  <a:pt x="398284" y="339293"/>
                </a:lnTo>
                <a:lnTo>
                  <a:pt x="398081" y="340563"/>
                </a:lnTo>
                <a:lnTo>
                  <a:pt x="397675" y="340055"/>
                </a:lnTo>
                <a:lnTo>
                  <a:pt x="397675" y="372313"/>
                </a:lnTo>
                <a:lnTo>
                  <a:pt x="396468" y="371043"/>
                </a:lnTo>
                <a:lnTo>
                  <a:pt x="396062" y="371043"/>
                </a:lnTo>
                <a:lnTo>
                  <a:pt x="396265" y="369773"/>
                </a:lnTo>
                <a:lnTo>
                  <a:pt x="396468" y="371043"/>
                </a:lnTo>
                <a:lnTo>
                  <a:pt x="397268" y="371043"/>
                </a:lnTo>
                <a:lnTo>
                  <a:pt x="397675" y="372313"/>
                </a:lnTo>
                <a:lnTo>
                  <a:pt x="397675" y="340055"/>
                </a:lnTo>
                <a:lnTo>
                  <a:pt x="397065" y="339293"/>
                </a:lnTo>
                <a:lnTo>
                  <a:pt x="398284" y="339293"/>
                </a:lnTo>
                <a:lnTo>
                  <a:pt x="398284" y="330403"/>
                </a:lnTo>
                <a:lnTo>
                  <a:pt x="397471" y="329133"/>
                </a:lnTo>
                <a:lnTo>
                  <a:pt x="397878" y="329133"/>
                </a:lnTo>
                <a:lnTo>
                  <a:pt x="398284" y="330403"/>
                </a:lnTo>
                <a:lnTo>
                  <a:pt x="398284" y="327863"/>
                </a:lnTo>
                <a:lnTo>
                  <a:pt x="398691" y="326593"/>
                </a:lnTo>
                <a:lnTo>
                  <a:pt x="399288" y="326593"/>
                </a:lnTo>
                <a:lnTo>
                  <a:pt x="399288" y="316433"/>
                </a:lnTo>
                <a:lnTo>
                  <a:pt x="398691" y="316433"/>
                </a:lnTo>
                <a:lnTo>
                  <a:pt x="398894" y="315163"/>
                </a:lnTo>
                <a:lnTo>
                  <a:pt x="400100" y="315163"/>
                </a:lnTo>
                <a:lnTo>
                  <a:pt x="400100" y="302463"/>
                </a:lnTo>
                <a:lnTo>
                  <a:pt x="400100" y="301193"/>
                </a:lnTo>
                <a:lnTo>
                  <a:pt x="400494" y="301193"/>
                </a:lnTo>
                <a:lnTo>
                  <a:pt x="400291" y="299923"/>
                </a:lnTo>
                <a:lnTo>
                  <a:pt x="401104" y="299923"/>
                </a:lnTo>
                <a:lnTo>
                  <a:pt x="401307" y="301193"/>
                </a:lnTo>
                <a:lnTo>
                  <a:pt x="403936" y="302463"/>
                </a:lnTo>
                <a:lnTo>
                  <a:pt x="403936" y="300697"/>
                </a:lnTo>
                <a:lnTo>
                  <a:pt x="403326" y="299923"/>
                </a:lnTo>
                <a:lnTo>
                  <a:pt x="403733" y="299923"/>
                </a:lnTo>
                <a:lnTo>
                  <a:pt x="404126" y="298653"/>
                </a:lnTo>
                <a:lnTo>
                  <a:pt x="404329" y="301193"/>
                </a:lnTo>
                <a:lnTo>
                  <a:pt x="404329" y="294843"/>
                </a:lnTo>
                <a:lnTo>
                  <a:pt x="404126" y="294843"/>
                </a:lnTo>
                <a:lnTo>
                  <a:pt x="403123" y="293573"/>
                </a:lnTo>
                <a:lnTo>
                  <a:pt x="403123" y="297383"/>
                </a:lnTo>
                <a:lnTo>
                  <a:pt x="402717" y="298653"/>
                </a:lnTo>
                <a:lnTo>
                  <a:pt x="401713" y="298653"/>
                </a:lnTo>
                <a:lnTo>
                  <a:pt x="401510" y="297383"/>
                </a:lnTo>
                <a:lnTo>
                  <a:pt x="403123" y="297383"/>
                </a:lnTo>
                <a:lnTo>
                  <a:pt x="403123" y="293573"/>
                </a:lnTo>
                <a:lnTo>
                  <a:pt x="404329" y="293573"/>
                </a:lnTo>
                <a:lnTo>
                  <a:pt x="404533" y="294843"/>
                </a:lnTo>
                <a:lnTo>
                  <a:pt x="404533" y="283845"/>
                </a:lnTo>
                <a:lnTo>
                  <a:pt x="404126" y="283413"/>
                </a:lnTo>
                <a:lnTo>
                  <a:pt x="404126" y="287223"/>
                </a:lnTo>
                <a:lnTo>
                  <a:pt x="403733" y="287223"/>
                </a:lnTo>
                <a:lnTo>
                  <a:pt x="403936" y="285953"/>
                </a:lnTo>
                <a:lnTo>
                  <a:pt x="404126" y="287223"/>
                </a:lnTo>
                <a:lnTo>
                  <a:pt x="404126" y="283413"/>
                </a:lnTo>
                <a:lnTo>
                  <a:pt x="405942" y="284683"/>
                </a:lnTo>
                <a:lnTo>
                  <a:pt x="405942" y="282143"/>
                </a:lnTo>
                <a:lnTo>
                  <a:pt x="405345" y="282143"/>
                </a:lnTo>
                <a:lnTo>
                  <a:pt x="405549" y="280873"/>
                </a:lnTo>
                <a:lnTo>
                  <a:pt x="404939" y="280873"/>
                </a:lnTo>
                <a:lnTo>
                  <a:pt x="404939" y="279603"/>
                </a:lnTo>
                <a:lnTo>
                  <a:pt x="406958" y="279603"/>
                </a:lnTo>
                <a:lnTo>
                  <a:pt x="406958" y="275158"/>
                </a:lnTo>
                <a:lnTo>
                  <a:pt x="406552" y="275793"/>
                </a:lnTo>
                <a:lnTo>
                  <a:pt x="406349" y="277063"/>
                </a:lnTo>
                <a:lnTo>
                  <a:pt x="405739" y="277063"/>
                </a:lnTo>
                <a:lnTo>
                  <a:pt x="405142" y="274523"/>
                </a:lnTo>
                <a:lnTo>
                  <a:pt x="404736" y="274523"/>
                </a:lnTo>
                <a:lnTo>
                  <a:pt x="404736" y="279603"/>
                </a:lnTo>
                <a:lnTo>
                  <a:pt x="403326" y="279603"/>
                </a:lnTo>
                <a:lnTo>
                  <a:pt x="403123" y="278333"/>
                </a:lnTo>
                <a:lnTo>
                  <a:pt x="403123" y="292303"/>
                </a:lnTo>
                <a:lnTo>
                  <a:pt x="402513" y="292303"/>
                </a:lnTo>
                <a:lnTo>
                  <a:pt x="402920" y="291033"/>
                </a:lnTo>
                <a:lnTo>
                  <a:pt x="403123" y="292303"/>
                </a:lnTo>
                <a:lnTo>
                  <a:pt x="403123" y="278333"/>
                </a:lnTo>
                <a:lnTo>
                  <a:pt x="404533" y="278333"/>
                </a:lnTo>
                <a:lnTo>
                  <a:pt x="404736" y="279603"/>
                </a:lnTo>
                <a:lnTo>
                  <a:pt x="404736" y="274523"/>
                </a:lnTo>
                <a:lnTo>
                  <a:pt x="403733" y="274523"/>
                </a:lnTo>
                <a:lnTo>
                  <a:pt x="404329" y="273253"/>
                </a:lnTo>
                <a:lnTo>
                  <a:pt x="403529" y="271983"/>
                </a:lnTo>
                <a:lnTo>
                  <a:pt x="403326" y="271983"/>
                </a:lnTo>
                <a:lnTo>
                  <a:pt x="404126" y="270713"/>
                </a:lnTo>
                <a:lnTo>
                  <a:pt x="404533" y="271983"/>
                </a:lnTo>
                <a:lnTo>
                  <a:pt x="404329" y="273253"/>
                </a:lnTo>
                <a:lnTo>
                  <a:pt x="404736" y="273253"/>
                </a:lnTo>
                <a:lnTo>
                  <a:pt x="405739" y="271983"/>
                </a:lnTo>
                <a:lnTo>
                  <a:pt x="406146" y="271983"/>
                </a:lnTo>
                <a:lnTo>
                  <a:pt x="405955" y="273113"/>
                </a:lnTo>
                <a:lnTo>
                  <a:pt x="405549" y="273113"/>
                </a:lnTo>
                <a:lnTo>
                  <a:pt x="405752" y="273519"/>
                </a:lnTo>
                <a:lnTo>
                  <a:pt x="406158" y="273519"/>
                </a:lnTo>
                <a:lnTo>
                  <a:pt x="406069" y="273367"/>
                </a:lnTo>
                <a:lnTo>
                  <a:pt x="407555" y="274523"/>
                </a:lnTo>
                <a:lnTo>
                  <a:pt x="407555" y="267398"/>
                </a:lnTo>
                <a:lnTo>
                  <a:pt x="407162" y="266903"/>
                </a:lnTo>
                <a:lnTo>
                  <a:pt x="407555" y="265633"/>
                </a:lnTo>
                <a:lnTo>
                  <a:pt x="408774" y="266903"/>
                </a:lnTo>
                <a:lnTo>
                  <a:pt x="408978" y="268173"/>
                </a:lnTo>
                <a:lnTo>
                  <a:pt x="408978" y="259918"/>
                </a:lnTo>
                <a:lnTo>
                  <a:pt x="408774" y="259283"/>
                </a:lnTo>
                <a:lnTo>
                  <a:pt x="409181" y="259283"/>
                </a:lnTo>
                <a:lnTo>
                  <a:pt x="408571" y="258013"/>
                </a:lnTo>
                <a:lnTo>
                  <a:pt x="408368" y="258013"/>
                </a:lnTo>
                <a:lnTo>
                  <a:pt x="408774" y="256743"/>
                </a:lnTo>
                <a:lnTo>
                  <a:pt x="409981" y="256743"/>
                </a:lnTo>
                <a:lnTo>
                  <a:pt x="409181" y="259283"/>
                </a:lnTo>
                <a:lnTo>
                  <a:pt x="410387" y="259283"/>
                </a:lnTo>
                <a:lnTo>
                  <a:pt x="410387" y="246583"/>
                </a:lnTo>
                <a:lnTo>
                  <a:pt x="410184" y="246380"/>
                </a:lnTo>
                <a:lnTo>
                  <a:pt x="410184" y="252933"/>
                </a:lnTo>
                <a:lnTo>
                  <a:pt x="409981" y="254203"/>
                </a:lnTo>
                <a:lnTo>
                  <a:pt x="409384" y="252933"/>
                </a:lnTo>
                <a:lnTo>
                  <a:pt x="410184" y="252933"/>
                </a:lnTo>
                <a:lnTo>
                  <a:pt x="410184" y="246380"/>
                </a:lnTo>
                <a:lnTo>
                  <a:pt x="409981" y="246164"/>
                </a:lnTo>
                <a:lnTo>
                  <a:pt x="409981" y="249123"/>
                </a:lnTo>
                <a:lnTo>
                  <a:pt x="409778" y="250393"/>
                </a:lnTo>
                <a:lnTo>
                  <a:pt x="409181" y="250393"/>
                </a:lnTo>
                <a:lnTo>
                  <a:pt x="408571" y="250393"/>
                </a:lnTo>
                <a:lnTo>
                  <a:pt x="407352" y="249542"/>
                </a:lnTo>
                <a:lnTo>
                  <a:pt x="407352" y="251663"/>
                </a:lnTo>
                <a:lnTo>
                  <a:pt x="407352" y="252933"/>
                </a:lnTo>
                <a:lnTo>
                  <a:pt x="407352" y="258013"/>
                </a:lnTo>
                <a:lnTo>
                  <a:pt x="407352" y="261823"/>
                </a:lnTo>
                <a:lnTo>
                  <a:pt x="407162" y="263093"/>
                </a:lnTo>
                <a:lnTo>
                  <a:pt x="406958" y="263093"/>
                </a:lnTo>
                <a:lnTo>
                  <a:pt x="406958" y="269443"/>
                </a:lnTo>
                <a:lnTo>
                  <a:pt x="406755" y="269443"/>
                </a:lnTo>
                <a:lnTo>
                  <a:pt x="406146" y="268173"/>
                </a:lnTo>
                <a:lnTo>
                  <a:pt x="406349" y="268173"/>
                </a:lnTo>
                <a:lnTo>
                  <a:pt x="406958" y="269443"/>
                </a:lnTo>
                <a:lnTo>
                  <a:pt x="406958" y="263093"/>
                </a:lnTo>
                <a:lnTo>
                  <a:pt x="406755" y="263093"/>
                </a:lnTo>
                <a:lnTo>
                  <a:pt x="406146" y="264363"/>
                </a:lnTo>
                <a:lnTo>
                  <a:pt x="406146" y="266903"/>
                </a:lnTo>
                <a:lnTo>
                  <a:pt x="405549" y="266903"/>
                </a:lnTo>
                <a:lnTo>
                  <a:pt x="405549" y="269443"/>
                </a:lnTo>
                <a:lnTo>
                  <a:pt x="405549" y="270713"/>
                </a:lnTo>
                <a:lnTo>
                  <a:pt x="405142" y="270713"/>
                </a:lnTo>
                <a:lnTo>
                  <a:pt x="403936" y="269443"/>
                </a:lnTo>
                <a:lnTo>
                  <a:pt x="405549" y="269443"/>
                </a:lnTo>
                <a:lnTo>
                  <a:pt x="405549" y="266903"/>
                </a:lnTo>
                <a:lnTo>
                  <a:pt x="404939" y="268173"/>
                </a:lnTo>
                <a:lnTo>
                  <a:pt x="404126" y="268173"/>
                </a:lnTo>
                <a:lnTo>
                  <a:pt x="404736" y="266903"/>
                </a:lnTo>
                <a:lnTo>
                  <a:pt x="404126" y="266903"/>
                </a:lnTo>
                <a:lnTo>
                  <a:pt x="404736" y="265633"/>
                </a:lnTo>
                <a:lnTo>
                  <a:pt x="406146" y="266903"/>
                </a:lnTo>
                <a:lnTo>
                  <a:pt x="406146" y="264363"/>
                </a:lnTo>
                <a:lnTo>
                  <a:pt x="404329" y="264363"/>
                </a:lnTo>
                <a:lnTo>
                  <a:pt x="403733" y="265633"/>
                </a:lnTo>
                <a:lnTo>
                  <a:pt x="403733" y="266903"/>
                </a:lnTo>
                <a:lnTo>
                  <a:pt x="403733" y="268173"/>
                </a:lnTo>
                <a:lnTo>
                  <a:pt x="402717" y="268173"/>
                </a:lnTo>
                <a:lnTo>
                  <a:pt x="402717" y="270713"/>
                </a:lnTo>
                <a:lnTo>
                  <a:pt x="402323" y="271983"/>
                </a:lnTo>
                <a:lnTo>
                  <a:pt x="401916" y="271983"/>
                </a:lnTo>
                <a:lnTo>
                  <a:pt x="402513" y="273253"/>
                </a:lnTo>
                <a:lnTo>
                  <a:pt x="401916" y="273253"/>
                </a:lnTo>
                <a:lnTo>
                  <a:pt x="402513" y="274523"/>
                </a:lnTo>
                <a:lnTo>
                  <a:pt x="402120" y="274523"/>
                </a:lnTo>
                <a:lnTo>
                  <a:pt x="402120" y="280873"/>
                </a:lnTo>
                <a:lnTo>
                  <a:pt x="401510" y="281508"/>
                </a:lnTo>
                <a:lnTo>
                  <a:pt x="401510" y="288493"/>
                </a:lnTo>
                <a:lnTo>
                  <a:pt x="401307" y="289763"/>
                </a:lnTo>
                <a:lnTo>
                  <a:pt x="401104" y="289763"/>
                </a:lnTo>
                <a:lnTo>
                  <a:pt x="401104" y="297383"/>
                </a:lnTo>
                <a:lnTo>
                  <a:pt x="399897" y="297383"/>
                </a:lnTo>
                <a:lnTo>
                  <a:pt x="399897" y="311353"/>
                </a:lnTo>
                <a:lnTo>
                  <a:pt x="399288" y="311353"/>
                </a:lnTo>
                <a:lnTo>
                  <a:pt x="399288" y="313893"/>
                </a:lnTo>
                <a:lnTo>
                  <a:pt x="398284" y="314604"/>
                </a:lnTo>
                <a:lnTo>
                  <a:pt x="398284" y="321513"/>
                </a:lnTo>
                <a:lnTo>
                  <a:pt x="397268" y="321513"/>
                </a:lnTo>
                <a:lnTo>
                  <a:pt x="397268" y="320243"/>
                </a:lnTo>
                <a:lnTo>
                  <a:pt x="398284" y="321513"/>
                </a:lnTo>
                <a:lnTo>
                  <a:pt x="398284" y="314604"/>
                </a:lnTo>
                <a:lnTo>
                  <a:pt x="397471" y="315163"/>
                </a:lnTo>
                <a:lnTo>
                  <a:pt x="397268" y="315163"/>
                </a:lnTo>
                <a:lnTo>
                  <a:pt x="397268" y="316433"/>
                </a:lnTo>
                <a:lnTo>
                  <a:pt x="396875" y="317703"/>
                </a:lnTo>
                <a:lnTo>
                  <a:pt x="396671" y="317703"/>
                </a:lnTo>
                <a:lnTo>
                  <a:pt x="396671" y="349453"/>
                </a:lnTo>
                <a:lnTo>
                  <a:pt x="396671" y="350723"/>
                </a:lnTo>
                <a:lnTo>
                  <a:pt x="396265" y="350723"/>
                </a:lnTo>
                <a:lnTo>
                  <a:pt x="396062" y="349453"/>
                </a:lnTo>
                <a:lnTo>
                  <a:pt x="396671" y="349453"/>
                </a:lnTo>
                <a:lnTo>
                  <a:pt x="396671" y="317703"/>
                </a:lnTo>
                <a:lnTo>
                  <a:pt x="395859" y="317703"/>
                </a:lnTo>
                <a:lnTo>
                  <a:pt x="395859" y="327863"/>
                </a:lnTo>
                <a:lnTo>
                  <a:pt x="393636" y="329133"/>
                </a:lnTo>
                <a:lnTo>
                  <a:pt x="393230" y="329133"/>
                </a:lnTo>
                <a:lnTo>
                  <a:pt x="395859" y="327863"/>
                </a:lnTo>
                <a:lnTo>
                  <a:pt x="395859" y="317703"/>
                </a:lnTo>
                <a:lnTo>
                  <a:pt x="395655" y="317703"/>
                </a:lnTo>
                <a:lnTo>
                  <a:pt x="395655" y="320243"/>
                </a:lnTo>
                <a:lnTo>
                  <a:pt x="394639" y="320243"/>
                </a:lnTo>
                <a:lnTo>
                  <a:pt x="394855" y="318973"/>
                </a:lnTo>
                <a:lnTo>
                  <a:pt x="395452" y="318973"/>
                </a:lnTo>
                <a:lnTo>
                  <a:pt x="395655" y="320243"/>
                </a:lnTo>
                <a:lnTo>
                  <a:pt x="395655" y="317703"/>
                </a:lnTo>
                <a:lnTo>
                  <a:pt x="396468" y="316433"/>
                </a:lnTo>
                <a:lnTo>
                  <a:pt x="397268" y="316433"/>
                </a:lnTo>
                <a:lnTo>
                  <a:pt x="397268" y="315163"/>
                </a:lnTo>
                <a:lnTo>
                  <a:pt x="396468" y="315163"/>
                </a:lnTo>
                <a:lnTo>
                  <a:pt x="397675" y="313893"/>
                </a:lnTo>
                <a:lnTo>
                  <a:pt x="399288" y="313893"/>
                </a:lnTo>
                <a:lnTo>
                  <a:pt x="399288" y="311353"/>
                </a:lnTo>
                <a:lnTo>
                  <a:pt x="399084" y="311353"/>
                </a:lnTo>
                <a:lnTo>
                  <a:pt x="398894" y="310083"/>
                </a:lnTo>
                <a:lnTo>
                  <a:pt x="399897" y="311353"/>
                </a:lnTo>
                <a:lnTo>
                  <a:pt x="399897" y="297383"/>
                </a:lnTo>
                <a:lnTo>
                  <a:pt x="399084" y="297383"/>
                </a:lnTo>
                <a:lnTo>
                  <a:pt x="399084" y="305003"/>
                </a:lnTo>
                <a:lnTo>
                  <a:pt x="398487" y="306273"/>
                </a:lnTo>
                <a:lnTo>
                  <a:pt x="398284" y="306070"/>
                </a:lnTo>
                <a:lnTo>
                  <a:pt x="398284" y="310083"/>
                </a:lnTo>
                <a:lnTo>
                  <a:pt x="398081" y="311353"/>
                </a:lnTo>
                <a:lnTo>
                  <a:pt x="397675" y="311353"/>
                </a:lnTo>
                <a:lnTo>
                  <a:pt x="396875" y="312623"/>
                </a:lnTo>
                <a:lnTo>
                  <a:pt x="397471" y="312623"/>
                </a:lnTo>
                <a:lnTo>
                  <a:pt x="397065" y="313893"/>
                </a:lnTo>
                <a:lnTo>
                  <a:pt x="396062" y="313893"/>
                </a:lnTo>
                <a:lnTo>
                  <a:pt x="394639" y="315163"/>
                </a:lnTo>
                <a:lnTo>
                  <a:pt x="394436" y="313893"/>
                </a:lnTo>
                <a:lnTo>
                  <a:pt x="394436" y="318973"/>
                </a:lnTo>
                <a:lnTo>
                  <a:pt x="394436" y="326593"/>
                </a:lnTo>
                <a:lnTo>
                  <a:pt x="393839" y="326593"/>
                </a:lnTo>
                <a:lnTo>
                  <a:pt x="393839" y="325323"/>
                </a:lnTo>
                <a:lnTo>
                  <a:pt x="394436" y="326593"/>
                </a:lnTo>
                <a:lnTo>
                  <a:pt x="394436" y="318973"/>
                </a:lnTo>
                <a:lnTo>
                  <a:pt x="394042" y="320243"/>
                </a:lnTo>
                <a:lnTo>
                  <a:pt x="393636" y="320243"/>
                </a:lnTo>
                <a:lnTo>
                  <a:pt x="393636" y="318973"/>
                </a:lnTo>
                <a:lnTo>
                  <a:pt x="394436" y="318973"/>
                </a:lnTo>
                <a:lnTo>
                  <a:pt x="394436" y="313893"/>
                </a:lnTo>
                <a:lnTo>
                  <a:pt x="394639" y="313893"/>
                </a:lnTo>
                <a:lnTo>
                  <a:pt x="394246" y="313270"/>
                </a:lnTo>
                <a:lnTo>
                  <a:pt x="394246" y="315163"/>
                </a:lnTo>
                <a:lnTo>
                  <a:pt x="393636" y="315163"/>
                </a:lnTo>
                <a:lnTo>
                  <a:pt x="393230" y="313893"/>
                </a:lnTo>
                <a:lnTo>
                  <a:pt x="393839" y="313893"/>
                </a:lnTo>
                <a:lnTo>
                  <a:pt x="394246" y="315163"/>
                </a:lnTo>
                <a:lnTo>
                  <a:pt x="394246" y="313270"/>
                </a:lnTo>
                <a:lnTo>
                  <a:pt x="393839" y="312623"/>
                </a:lnTo>
                <a:lnTo>
                  <a:pt x="396062" y="312623"/>
                </a:lnTo>
                <a:lnTo>
                  <a:pt x="396875" y="311353"/>
                </a:lnTo>
                <a:lnTo>
                  <a:pt x="397675" y="311353"/>
                </a:lnTo>
                <a:lnTo>
                  <a:pt x="397471" y="310083"/>
                </a:lnTo>
                <a:lnTo>
                  <a:pt x="398284" y="310083"/>
                </a:lnTo>
                <a:lnTo>
                  <a:pt x="398284" y="306070"/>
                </a:lnTo>
                <a:lnTo>
                  <a:pt x="397268" y="305003"/>
                </a:lnTo>
                <a:lnTo>
                  <a:pt x="399084" y="305003"/>
                </a:lnTo>
                <a:lnTo>
                  <a:pt x="399084" y="297383"/>
                </a:lnTo>
                <a:lnTo>
                  <a:pt x="398894" y="297383"/>
                </a:lnTo>
                <a:lnTo>
                  <a:pt x="399491" y="296113"/>
                </a:lnTo>
                <a:lnTo>
                  <a:pt x="400697" y="296113"/>
                </a:lnTo>
                <a:lnTo>
                  <a:pt x="401104" y="297383"/>
                </a:lnTo>
                <a:lnTo>
                  <a:pt x="401104" y="289763"/>
                </a:lnTo>
                <a:lnTo>
                  <a:pt x="400900" y="289763"/>
                </a:lnTo>
                <a:lnTo>
                  <a:pt x="400697" y="288493"/>
                </a:lnTo>
                <a:lnTo>
                  <a:pt x="401510" y="288493"/>
                </a:lnTo>
                <a:lnTo>
                  <a:pt x="401510" y="281508"/>
                </a:lnTo>
                <a:lnTo>
                  <a:pt x="400900" y="282143"/>
                </a:lnTo>
                <a:lnTo>
                  <a:pt x="400494" y="282143"/>
                </a:lnTo>
                <a:lnTo>
                  <a:pt x="401916" y="280873"/>
                </a:lnTo>
                <a:lnTo>
                  <a:pt x="402120" y="280873"/>
                </a:lnTo>
                <a:lnTo>
                  <a:pt x="402120" y="274523"/>
                </a:lnTo>
                <a:lnTo>
                  <a:pt x="401307" y="274523"/>
                </a:lnTo>
                <a:lnTo>
                  <a:pt x="401713" y="277063"/>
                </a:lnTo>
                <a:lnTo>
                  <a:pt x="401307" y="278333"/>
                </a:lnTo>
                <a:lnTo>
                  <a:pt x="400100" y="277063"/>
                </a:lnTo>
                <a:lnTo>
                  <a:pt x="400100" y="288493"/>
                </a:lnTo>
                <a:lnTo>
                  <a:pt x="398081" y="291033"/>
                </a:lnTo>
                <a:lnTo>
                  <a:pt x="398284" y="292303"/>
                </a:lnTo>
                <a:lnTo>
                  <a:pt x="398691" y="293573"/>
                </a:lnTo>
                <a:lnTo>
                  <a:pt x="398284" y="293573"/>
                </a:lnTo>
                <a:lnTo>
                  <a:pt x="398284" y="301193"/>
                </a:lnTo>
                <a:lnTo>
                  <a:pt x="396671" y="301193"/>
                </a:lnTo>
                <a:lnTo>
                  <a:pt x="396062" y="303733"/>
                </a:lnTo>
                <a:lnTo>
                  <a:pt x="395452" y="304507"/>
                </a:lnTo>
                <a:lnTo>
                  <a:pt x="395452" y="308813"/>
                </a:lnTo>
                <a:lnTo>
                  <a:pt x="395452" y="310083"/>
                </a:lnTo>
                <a:lnTo>
                  <a:pt x="394855" y="310083"/>
                </a:lnTo>
                <a:lnTo>
                  <a:pt x="394855" y="311353"/>
                </a:lnTo>
                <a:lnTo>
                  <a:pt x="394436" y="311353"/>
                </a:lnTo>
                <a:lnTo>
                  <a:pt x="394042" y="310083"/>
                </a:lnTo>
                <a:lnTo>
                  <a:pt x="394855" y="310083"/>
                </a:lnTo>
                <a:lnTo>
                  <a:pt x="394855" y="308813"/>
                </a:lnTo>
                <a:lnTo>
                  <a:pt x="395452" y="308813"/>
                </a:lnTo>
                <a:lnTo>
                  <a:pt x="395452" y="304507"/>
                </a:lnTo>
                <a:lnTo>
                  <a:pt x="395058" y="305003"/>
                </a:lnTo>
                <a:lnTo>
                  <a:pt x="394639" y="305003"/>
                </a:lnTo>
                <a:lnTo>
                  <a:pt x="394957" y="303733"/>
                </a:lnTo>
                <a:lnTo>
                  <a:pt x="395262" y="302463"/>
                </a:lnTo>
                <a:lnTo>
                  <a:pt x="396062" y="302463"/>
                </a:lnTo>
                <a:lnTo>
                  <a:pt x="395859" y="301193"/>
                </a:lnTo>
                <a:lnTo>
                  <a:pt x="396671" y="301193"/>
                </a:lnTo>
                <a:lnTo>
                  <a:pt x="396468" y="299923"/>
                </a:lnTo>
                <a:lnTo>
                  <a:pt x="397471" y="299923"/>
                </a:lnTo>
                <a:lnTo>
                  <a:pt x="398284" y="301193"/>
                </a:lnTo>
                <a:lnTo>
                  <a:pt x="398284" y="293573"/>
                </a:lnTo>
                <a:lnTo>
                  <a:pt x="397675" y="293573"/>
                </a:lnTo>
                <a:lnTo>
                  <a:pt x="397675" y="297383"/>
                </a:lnTo>
                <a:lnTo>
                  <a:pt x="397675" y="298653"/>
                </a:lnTo>
                <a:lnTo>
                  <a:pt x="396265" y="298653"/>
                </a:lnTo>
                <a:lnTo>
                  <a:pt x="396265" y="297383"/>
                </a:lnTo>
                <a:lnTo>
                  <a:pt x="397675" y="297383"/>
                </a:lnTo>
                <a:lnTo>
                  <a:pt x="397675" y="293573"/>
                </a:lnTo>
                <a:lnTo>
                  <a:pt x="396875" y="293573"/>
                </a:lnTo>
                <a:lnTo>
                  <a:pt x="395655" y="292303"/>
                </a:lnTo>
                <a:lnTo>
                  <a:pt x="395655" y="296113"/>
                </a:lnTo>
                <a:lnTo>
                  <a:pt x="395452" y="297383"/>
                </a:lnTo>
                <a:lnTo>
                  <a:pt x="395262" y="296113"/>
                </a:lnTo>
                <a:lnTo>
                  <a:pt x="395655" y="296113"/>
                </a:lnTo>
                <a:lnTo>
                  <a:pt x="395655" y="292303"/>
                </a:lnTo>
                <a:lnTo>
                  <a:pt x="397471" y="292303"/>
                </a:lnTo>
                <a:lnTo>
                  <a:pt x="397065" y="291033"/>
                </a:lnTo>
                <a:lnTo>
                  <a:pt x="396938" y="288493"/>
                </a:lnTo>
                <a:lnTo>
                  <a:pt x="396875" y="287223"/>
                </a:lnTo>
                <a:lnTo>
                  <a:pt x="395859" y="287223"/>
                </a:lnTo>
                <a:lnTo>
                  <a:pt x="395058" y="288493"/>
                </a:lnTo>
                <a:lnTo>
                  <a:pt x="395058" y="293573"/>
                </a:lnTo>
                <a:lnTo>
                  <a:pt x="394855" y="294195"/>
                </a:lnTo>
                <a:lnTo>
                  <a:pt x="394855" y="301193"/>
                </a:lnTo>
                <a:lnTo>
                  <a:pt x="394855" y="302463"/>
                </a:lnTo>
                <a:lnTo>
                  <a:pt x="393433" y="302463"/>
                </a:lnTo>
                <a:lnTo>
                  <a:pt x="393433" y="305003"/>
                </a:lnTo>
                <a:lnTo>
                  <a:pt x="393433" y="310083"/>
                </a:lnTo>
                <a:lnTo>
                  <a:pt x="393230" y="311353"/>
                </a:lnTo>
                <a:lnTo>
                  <a:pt x="392836" y="311353"/>
                </a:lnTo>
                <a:lnTo>
                  <a:pt x="392836" y="317703"/>
                </a:lnTo>
                <a:lnTo>
                  <a:pt x="392633" y="317703"/>
                </a:lnTo>
                <a:lnTo>
                  <a:pt x="392633" y="324053"/>
                </a:lnTo>
                <a:lnTo>
                  <a:pt x="391833" y="324053"/>
                </a:lnTo>
                <a:lnTo>
                  <a:pt x="391426" y="323545"/>
                </a:lnTo>
                <a:lnTo>
                  <a:pt x="391426" y="360883"/>
                </a:lnTo>
                <a:lnTo>
                  <a:pt x="391426" y="374853"/>
                </a:lnTo>
                <a:lnTo>
                  <a:pt x="391020" y="374853"/>
                </a:lnTo>
                <a:lnTo>
                  <a:pt x="390410" y="373583"/>
                </a:lnTo>
                <a:lnTo>
                  <a:pt x="390817" y="373583"/>
                </a:lnTo>
                <a:lnTo>
                  <a:pt x="391426" y="374853"/>
                </a:lnTo>
                <a:lnTo>
                  <a:pt x="391426" y="360883"/>
                </a:lnTo>
                <a:lnTo>
                  <a:pt x="391020" y="360883"/>
                </a:lnTo>
                <a:lnTo>
                  <a:pt x="391020" y="359613"/>
                </a:lnTo>
                <a:lnTo>
                  <a:pt x="391426" y="360883"/>
                </a:lnTo>
                <a:lnTo>
                  <a:pt x="391426" y="323545"/>
                </a:lnTo>
                <a:lnTo>
                  <a:pt x="391020" y="323037"/>
                </a:lnTo>
                <a:lnTo>
                  <a:pt x="392633" y="324053"/>
                </a:lnTo>
                <a:lnTo>
                  <a:pt x="392633" y="317703"/>
                </a:lnTo>
                <a:lnTo>
                  <a:pt x="391629" y="317703"/>
                </a:lnTo>
                <a:lnTo>
                  <a:pt x="392633" y="316433"/>
                </a:lnTo>
                <a:lnTo>
                  <a:pt x="392836" y="317703"/>
                </a:lnTo>
                <a:lnTo>
                  <a:pt x="392836" y="311353"/>
                </a:lnTo>
                <a:lnTo>
                  <a:pt x="393433" y="310083"/>
                </a:lnTo>
                <a:lnTo>
                  <a:pt x="393433" y="305003"/>
                </a:lnTo>
                <a:lnTo>
                  <a:pt x="392836" y="306273"/>
                </a:lnTo>
                <a:lnTo>
                  <a:pt x="392023" y="306273"/>
                </a:lnTo>
                <a:lnTo>
                  <a:pt x="393039" y="305003"/>
                </a:lnTo>
                <a:lnTo>
                  <a:pt x="393433" y="305003"/>
                </a:lnTo>
                <a:lnTo>
                  <a:pt x="393433" y="302463"/>
                </a:lnTo>
                <a:lnTo>
                  <a:pt x="393039" y="302463"/>
                </a:lnTo>
                <a:lnTo>
                  <a:pt x="394246" y="301193"/>
                </a:lnTo>
                <a:lnTo>
                  <a:pt x="394855" y="301193"/>
                </a:lnTo>
                <a:lnTo>
                  <a:pt x="394855" y="294195"/>
                </a:lnTo>
                <a:lnTo>
                  <a:pt x="394639" y="294843"/>
                </a:lnTo>
                <a:lnTo>
                  <a:pt x="394246" y="294843"/>
                </a:lnTo>
                <a:lnTo>
                  <a:pt x="394246" y="296113"/>
                </a:lnTo>
                <a:lnTo>
                  <a:pt x="393839" y="297383"/>
                </a:lnTo>
                <a:lnTo>
                  <a:pt x="393636" y="297383"/>
                </a:lnTo>
                <a:lnTo>
                  <a:pt x="393636" y="299923"/>
                </a:lnTo>
                <a:lnTo>
                  <a:pt x="393230" y="301193"/>
                </a:lnTo>
                <a:lnTo>
                  <a:pt x="392836" y="300926"/>
                </a:lnTo>
                <a:lnTo>
                  <a:pt x="392836" y="302463"/>
                </a:lnTo>
                <a:lnTo>
                  <a:pt x="392430" y="302463"/>
                </a:lnTo>
                <a:lnTo>
                  <a:pt x="392430" y="303733"/>
                </a:lnTo>
                <a:lnTo>
                  <a:pt x="392226" y="305003"/>
                </a:lnTo>
                <a:lnTo>
                  <a:pt x="391210" y="305003"/>
                </a:lnTo>
                <a:lnTo>
                  <a:pt x="391426" y="303733"/>
                </a:lnTo>
                <a:lnTo>
                  <a:pt x="392430" y="303733"/>
                </a:lnTo>
                <a:lnTo>
                  <a:pt x="392430" y="302463"/>
                </a:lnTo>
                <a:lnTo>
                  <a:pt x="391629" y="302463"/>
                </a:lnTo>
                <a:lnTo>
                  <a:pt x="391020" y="301193"/>
                </a:lnTo>
                <a:lnTo>
                  <a:pt x="391426" y="301193"/>
                </a:lnTo>
                <a:lnTo>
                  <a:pt x="392836" y="302463"/>
                </a:lnTo>
                <a:lnTo>
                  <a:pt x="392836" y="300926"/>
                </a:lnTo>
                <a:lnTo>
                  <a:pt x="391426" y="299923"/>
                </a:lnTo>
                <a:lnTo>
                  <a:pt x="393636" y="299923"/>
                </a:lnTo>
                <a:lnTo>
                  <a:pt x="393636" y="297383"/>
                </a:lnTo>
                <a:lnTo>
                  <a:pt x="392430" y="297383"/>
                </a:lnTo>
                <a:lnTo>
                  <a:pt x="392633" y="296113"/>
                </a:lnTo>
                <a:lnTo>
                  <a:pt x="394246" y="296113"/>
                </a:lnTo>
                <a:lnTo>
                  <a:pt x="394246" y="294843"/>
                </a:lnTo>
                <a:lnTo>
                  <a:pt x="393039" y="294843"/>
                </a:lnTo>
                <a:lnTo>
                  <a:pt x="392836" y="293573"/>
                </a:lnTo>
                <a:lnTo>
                  <a:pt x="395058" y="293573"/>
                </a:lnTo>
                <a:lnTo>
                  <a:pt x="395058" y="288493"/>
                </a:lnTo>
                <a:lnTo>
                  <a:pt x="394855" y="287223"/>
                </a:lnTo>
                <a:lnTo>
                  <a:pt x="395058" y="285953"/>
                </a:lnTo>
                <a:lnTo>
                  <a:pt x="397675" y="285953"/>
                </a:lnTo>
                <a:lnTo>
                  <a:pt x="397471" y="284683"/>
                </a:lnTo>
                <a:lnTo>
                  <a:pt x="398894" y="284683"/>
                </a:lnTo>
                <a:lnTo>
                  <a:pt x="398487" y="285953"/>
                </a:lnTo>
                <a:lnTo>
                  <a:pt x="398284" y="285953"/>
                </a:lnTo>
                <a:lnTo>
                  <a:pt x="398081" y="287223"/>
                </a:lnTo>
                <a:lnTo>
                  <a:pt x="397471" y="288493"/>
                </a:lnTo>
                <a:lnTo>
                  <a:pt x="400100" y="288493"/>
                </a:lnTo>
                <a:lnTo>
                  <a:pt x="400100" y="277063"/>
                </a:lnTo>
                <a:lnTo>
                  <a:pt x="400291" y="275793"/>
                </a:lnTo>
                <a:lnTo>
                  <a:pt x="399897" y="275170"/>
                </a:lnTo>
                <a:lnTo>
                  <a:pt x="399897" y="279603"/>
                </a:lnTo>
                <a:lnTo>
                  <a:pt x="399897" y="282143"/>
                </a:lnTo>
                <a:lnTo>
                  <a:pt x="399694" y="283413"/>
                </a:lnTo>
                <a:lnTo>
                  <a:pt x="399288" y="283413"/>
                </a:lnTo>
                <a:lnTo>
                  <a:pt x="399288" y="282143"/>
                </a:lnTo>
                <a:lnTo>
                  <a:pt x="399897" y="282143"/>
                </a:lnTo>
                <a:lnTo>
                  <a:pt x="399897" y="279603"/>
                </a:lnTo>
                <a:lnTo>
                  <a:pt x="398894" y="279603"/>
                </a:lnTo>
                <a:lnTo>
                  <a:pt x="398894" y="280873"/>
                </a:lnTo>
                <a:lnTo>
                  <a:pt x="398691" y="282143"/>
                </a:lnTo>
                <a:lnTo>
                  <a:pt x="397878" y="280873"/>
                </a:lnTo>
                <a:lnTo>
                  <a:pt x="398691" y="279603"/>
                </a:lnTo>
                <a:lnTo>
                  <a:pt x="398487" y="278333"/>
                </a:lnTo>
                <a:lnTo>
                  <a:pt x="396671" y="278333"/>
                </a:lnTo>
                <a:lnTo>
                  <a:pt x="398284" y="277063"/>
                </a:lnTo>
                <a:lnTo>
                  <a:pt x="399288" y="277063"/>
                </a:lnTo>
                <a:lnTo>
                  <a:pt x="399897" y="279603"/>
                </a:lnTo>
                <a:lnTo>
                  <a:pt x="399897" y="275170"/>
                </a:lnTo>
                <a:lnTo>
                  <a:pt x="399491" y="274523"/>
                </a:lnTo>
                <a:lnTo>
                  <a:pt x="400697" y="274523"/>
                </a:lnTo>
                <a:lnTo>
                  <a:pt x="400100" y="273253"/>
                </a:lnTo>
                <a:lnTo>
                  <a:pt x="399491" y="273253"/>
                </a:lnTo>
                <a:lnTo>
                  <a:pt x="399897" y="271983"/>
                </a:lnTo>
                <a:lnTo>
                  <a:pt x="398081" y="271983"/>
                </a:lnTo>
                <a:lnTo>
                  <a:pt x="397878" y="273253"/>
                </a:lnTo>
                <a:lnTo>
                  <a:pt x="396671" y="273253"/>
                </a:lnTo>
                <a:lnTo>
                  <a:pt x="396468" y="271983"/>
                </a:lnTo>
                <a:lnTo>
                  <a:pt x="396468" y="277063"/>
                </a:lnTo>
                <a:lnTo>
                  <a:pt x="396468" y="280873"/>
                </a:lnTo>
                <a:lnTo>
                  <a:pt x="396265" y="282143"/>
                </a:lnTo>
                <a:lnTo>
                  <a:pt x="395452" y="283413"/>
                </a:lnTo>
                <a:lnTo>
                  <a:pt x="395262" y="282143"/>
                </a:lnTo>
                <a:lnTo>
                  <a:pt x="395655" y="282143"/>
                </a:lnTo>
                <a:lnTo>
                  <a:pt x="396468" y="280873"/>
                </a:lnTo>
                <a:lnTo>
                  <a:pt x="396468" y="277063"/>
                </a:lnTo>
                <a:lnTo>
                  <a:pt x="395452" y="278333"/>
                </a:lnTo>
                <a:lnTo>
                  <a:pt x="394855" y="279603"/>
                </a:lnTo>
                <a:lnTo>
                  <a:pt x="394639" y="279603"/>
                </a:lnTo>
                <a:lnTo>
                  <a:pt x="394042" y="278333"/>
                </a:lnTo>
                <a:lnTo>
                  <a:pt x="394042" y="280873"/>
                </a:lnTo>
                <a:lnTo>
                  <a:pt x="394042" y="282143"/>
                </a:lnTo>
                <a:lnTo>
                  <a:pt x="393433" y="282143"/>
                </a:lnTo>
                <a:lnTo>
                  <a:pt x="393230" y="281495"/>
                </a:lnTo>
                <a:lnTo>
                  <a:pt x="393230" y="288493"/>
                </a:lnTo>
                <a:lnTo>
                  <a:pt x="392023" y="288493"/>
                </a:lnTo>
                <a:lnTo>
                  <a:pt x="392023" y="291033"/>
                </a:lnTo>
                <a:lnTo>
                  <a:pt x="391020" y="292303"/>
                </a:lnTo>
                <a:lnTo>
                  <a:pt x="390613" y="292303"/>
                </a:lnTo>
                <a:lnTo>
                  <a:pt x="390613" y="291033"/>
                </a:lnTo>
                <a:lnTo>
                  <a:pt x="392023" y="291033"/>
                </a:lnTo>
                <a:lnTo>
                  <a:pt x="392023" y="288493"/>
                </a:lnTo>
                <a:lnTo>
                  <a:pt x="390613" y="288493"/>
                </a:lnTo>
                <a:lnTo>
                  <a:pt x="391210" y="287223"/>
                </a:lnTo>
                <a:lnTo>
                  <a:pt x="392633" y="287223"/>
                </a:lnTo>
                <a:lnTo>
                  <a:pt x="393230" y="288493"/>
                </a:lnTo>
                <a:lnTo>
                  <a:pt x="393230" y="281495"/>
                </a:lnTo>
                <a:lnTo>
                  <a:pt x="393039" y="280873"/>
                </a:lnTo>
                <a:lnTo>
                  <a:pt x="394042" y="280873"/>
                </a:lnTo>
                <a:lnTo>
                  <a:pt x="394042" y="278333"/>
                </a:lnTo>
                <a:lnTo>
                  <a:pt x="394246" y="277063"/>
                </a:lnTo>
                <a:lnTo>
                  <a:pt x="395452" y="277063"/>
                </a:lnTo>
                <a:lnTo>
                  <a:pt x="394639" y="274523"/>
                </a:lnTo>
                <a:lnTo>
                  <a:pt x="395058" y="274523"/>
                </a:lnTo>
                <a:lnTo>
                  <a:pt x="396468" y="277063"/>
                </a:lnTo>
                <a:lnTo>
                  <a:pt x="396468" y="271983"/>
                </a:lnTo>
                <a:lnTo>
                  <a:pt x="399491" y="270713"/>
                </a:lnTo>
                <a:lnTo>
                  <a:pt x="398691" y="269443"/>
                </a:lnTo>
                <a:lnTo>
                  <a:pt x="399491" y="269443"/>
                </a:lnTo>
                <a:lnTo>
                  <a:pt x="400291" y="270713"/>
                </a:lnTo>
                <a:lnTo>
                  <a:pt x="400494" y="271983"/>
                </a:lnTo>
                <a:lnTo>
                  <a:pt x="401916" y="271983"/>
                </a:lnTo>
                <a:lnTo>
                  <a:pt x="402717" y="270713"/>
                </a:lnTo>
                <a:lnTo>
                  <a:pt x="402717" y="268173"/>
                </a:lnTo>
                <a:lnTo>
                  <a:pt x="402323" y="268173"/>
                </a:lnTo>
                <a:lnTo>
                  <a:pt x="402323" y="269443"/>
                </a:lnTo>
                <a:lnTo>
                  <a:pt x="402120" y="269443"/>
                </a:lnTo>
                <a:lnTo>
                  <a:pt x="401104" y="268173"/>
                </a:lnTo>
                <a:lnTo>
                  <a:pt x="400697" y="268173"/>
                </a:lnTo>
                <a:lnTo>
                  <a:pt x="400100" y="266903"/>
                </a:lnTo>
                <a:lnTo>
                  <a:pt x="400494" y="266903"/>
                </a:lnTo>
                <a:lnTo>
                  <a:pt x="401916" y="268173"/>
                </a:lnTo>
                <a:lnTo>
                  <a:pt x="402120" y="268173"/>
                </a:lnTo>
                <a:lnTo>
                  <a:pt x="402323" y="269443"/>
                </a:lnTo>
                <a:lnTo>
                  <a:pt x="402323" y="268173"/>
                </a:lnTo>
                <a:lnTo>
                  <a:pt x="402323" y="266903"/>
                </a:lnTo>
                <a:lnTo>
                  <a:pt x="403733" y="266903"/>
                </a:lnTo>
                <a:lnTo>
                  <a:pt x="403733" y="265633"/>
                </a:lnTo>
                <a:lnTo>
                  <a:pt x="402513" y="265633"/>
                </a:lnTo>
                <a:lnTo>
                  <a:pt x="401104" y="266903"/>
                </a:lnTo>
                <a:lnTo>
                  <a:pt x="400697" y="266903"/>
                </a:lnTo>
                <a:lnTo>
                  <a:pt x="401713" y="264363"/>
                </a:lnTo>
                <a:lnTo>
                  <a:pt x="402323" y="264363"/>
                </a:lnTo>
                <a:lnTo>
                  <a:pt x="404126" y="263093"/>
                </a:lnTo>
                <a:lnTo>
                  <a:pt x="405142" y="260553"/>
                </a:lnTo>
                <a:lnTo>
                  <a:pt x="404533" y="259283"/>
                </a:lnTo>
                <a:lnTo>
                  <a:pt x="405942" y="259283"/>
                </a:lnTo>
                <a:lnTo>
                  <a:pt x="405345" y="260553"/>
                </a:lnTo>
                <a:lnTo>
                  <a:pt x="405549" y="261823"/>
                </a:lnTo>
                <a:lnTo>
                  <a:pt x="407352" y="261823"/>
                </a:lnTo>
                <a:lnTo>
                  <a:pt x="407352" y="258013"/>
                </a:lnTo>
                <a:lnTo>
                  <a:pt x="405942" y="258013"/>
                </a:lnTo>
                <a:lnTo>
                  <a:pt x="406755" y="256743"/>
                </a:lnTo>
                <a:lnTo>
                  <a:pt x="407352" y="258013"/>
                </a:lnTo>
                <a:lnTo>
                  <a:pt x="407352" y="252933"/>
                </a:lnTo>
                <a:lnTo>
                  <a:pt x="407162" y="252933"/>
                </a:lnTo>
                <a:lnTo>
                  <a:pt x="407162" y="254203"/>
                </a:lnTo>
                <a:lnTo>
                  <a:pt x="406958" y="255473"/>
                </a:lnTo>
                <a:lnTo>
                  <a:pt x="405345" y="254203"/>
                </a:lnTo>
                <a:lnTo>
                  <a:pt x="404329" y="254203"/>
                </a:lnTo>
                <a:lnTo>
                  <a:pt x="405345" y="252933"/>
                </a:lnTo>
                <a:lnTo>
                  <a:pt x="404736" y="250393"/>
                </a:lnTo>
                <a:lnTo>
                  <a:pt x="405345" y="250393"/>
                </a:lnTo>
                <a:lnTo>
                  <a:pt x="405942" y="251663"/>
                </a:lnTo>
                <a:lnTo>
                  <a:pt x="405739" y="252933"/>
                </a:lnTo>
                <a:lnTo>
                  <a:pt x="407162" y="254203"/>
                </a:lnTo>
                <a:lnTo>
                  <a:pt x="407162" y="252933"/>
                </a:lnTo>
                <a:lnTo>
                  <a:pt x="406958" y="252933"/>
                </a:lnTo>
                <a:lnTo>
                  <a:pt x="406755" y="251663"/>
                </a:lnTo>
                <a:lnTo>
                  <a:pt x="407352" y="251663"/>
                </a:lnTo>
                <a:lnTo>
                  <a:pt x="407352" y="249542"/>
                </a:lnTo>
                <a:lnTo>
                  <a:pt x="406755" y="249123"/>
                </a:lnTo>
                <a:lnTo>
                  <a:pt x="407162" y="247853"/>
                </a:lnTo>
                <a:lnTo>
                  <a:pt x="408368" y="249123"/>
                </a:lnTo>
                <a:lnTo>
                  <a:pt x="408571" y="249123"/>
                </a:lnTo>
                <a:lnTo>
                  <a:pt x="409181" y="250393"/>
                </a:lnTo>
                <a:lnTo>
                  <a:pt x="409981" y="249123"/>
                </a:lnTo>
                <a:lnTo>
                  <a:pt x="409981" y="246164"/>
                </a:lnTo>
                <a:lnTo>
                  <a:pt x="406755" y="242773"/>
                </a:lnTo>
                <a:lnTo>
                  <a:pt x="406349" y="242138"/>
                </a:lnTo>
                <a:lnTo>
                  <a:pt x="406349" y="249123"/>
                </a:lnTo>
                <a:lnTo>
                  <a:pt x="405942" y="250393"/>
                </a:lnTo>
                <a:lnTo>
                  <a:pt x="405142" y="249123"/>
                </a:lnTo>
                <a:lnTo>
                  <a:pt x="404736" y="249123"/>
                </a:lnTo>
                <a:lnTo>
                  <a:pt x="404939" y="247853"/>
                </a:lnTo>
                <a:lnTo>
                  <a:pt x="405739" y="247853"/>
                </a:lnTo>
                <a:lnTo>
                  <a:pt x="406349" y="249123"/>
                </a:lnTo>
                <a:lnTo>
                  <a:pt x="406349" y="242138"/>
                </a:lnTo>
                <a:lnTo>
                  <a:pt x="405942" y="241503"/>
                </a:lnTo>
                <a:lnTo>
                  <a:pt x="404939" y="241503"/>
                </a:lnTo>
                <a:lnTo>
                  <a:pt x="404533" y="240665"/>
                </a:lnTo>
                <a:lnTo>
                  <a:pt x="404533" y="246583"/>
                </a:lnTo>
                <a:lnTo>
                  <a:pt x="404533" y="247853"/>
                </a:lnTo>
                <a:lnTo>
                  <a:pt x="404126" y="247853"/>
                </a:lnTo>
                <a:lnTo>
                  <a:pt x="402513" y="249123"/>
                </a:lnTo>
                <a:lnTo>
                  <a:pt x="402323" y="250393"/>
                </a:lnTo>
                <a:lnTo>
                  <a:pt x="403529" y="251663"/>
                </a:lnTo>
                <a:lnTo>
                  <a:pt x="403936" y="251663"/>
                </a:lnTo>
                <a:lnTo>
                  <a:pt x="403123" y="252933"/>
                </a:lnTo>
                <a:lnTo>
                  <a:pt x="401713" y="252933"/>
                </a:lnTo>
                <a:lnTo>
                  <a:pt x="401307" y="254203"/>
                </a:lnTo>
                <a:lnTo>
                  <a:pt x="402717" y="254203"/>
                </a:lnTo>
                <a:lnTo>
                  <a:pt x="403733" y="256743"/>
                </a:lnTo>
                <a:lnTo>
                  <a:pt x="402323" y="256743"/>
                </a:lnTo>
                <a:lnTo>
                  <a:pt x="401916" y="258013"/>
                </a:lnTo>
                <a:lnTo>
                  <a:pt x="400494" y="258013"/>
                </a:lnTo>
                <a:lnTo>
                  <a:pt x="399288" y="259283"/>
                </a:lnTo>
                <a:lnTo>
                  <a:pt x="399084" y="258013"/>
                </a:lnTo>
                <a:lnTo>
                  <a:pt x="399491" y="256743"/>
                </a:lnTo>
                <a:lnTo>
                  <a:pt x="398691" y="256743"/>
                </a:lnTo>
                <a:lnTo>
                  <a:pt x="397675" y="258013"/>
                </a:lnTo>
                <a:lnTo>
                  <a:pt x="397878" y="259283"/>
                </a:lnTo>
                <a:lnTo>
                  <a:pt x="398487" y="259283"/>
                </a:lnTo>
                <a:lnTo>
                  <a:pt x="399084" y="260553"/>
                </a:lnTo>
                <a:lnTo>
                  <a:pt x="399288" y="261823"/>
                </a:lnTo>
                <a:lnTo>
                  <a:pt x="401510" y="261823"/>
                </a:lnTo>
                <a:lnTo>
                  <a:pt x="402513" y="260553"/>
                </a:lnTo>
                <a:lnTo>
                  <a:pt x="402920" y="260553"/>
                </a:lnTo>
                <a:lnTo>
                  <a:pt x="402920" y="261823"/>
                </a:lnTo>
                <a:lnTo>
                  <a:pt x="403326" y="261823"/>
                </a:lnTo>
                <a:lnTo>
                  <a:pt x="403326" y="263093"/>
                </a:lnTo>
                <a:lnTo>
                  <a:pt x="402920" y="263093"/>
                </a:lnTo>
                <a:lnTo>
                  <a:pt x="401650" y="261950"/>
                </a:lnTo>
                <a:lnTo>
                  <a:pt x="399897" y="262801"/>
                </a:lnTo>
                <a:lnTo>
                  <a:pt x="399897" y="269443"/>
                </a:lnTo>
                <a:lnTo>
                  <a:pt x="397878" y="268173"/>
                </a:lnTo>
                <a:lnTo>
                  <a:pt x="398284" y="268173"/>
                </a:lnTo>
                <a:lnTo>
                  <a:pt x="398081" y="266903"/>
                </a:lnTo>
                <a:lnTo>
                  <a:pt x="397471" y="266903"/>
                </a:lnTo>
                <a:lnTo>
                  <a:pt x="397268" y="268173"/>
                </a:lnTo>
                <a:lnTo>
                  <a:pt x="396265" y="266903"/>
                </a:lnTo>
                <a:lnTo>
                  <a:pt x="395859" y="266903"/>
                </a:lnTo>
                <a:lnTo>
                  <a:pt x="396671" y="265633"/>
                </a:lnTo>
                <a:lnTo>
                  <a:pt x="397675" y="265633"/>
                </a:lnTo>
                <a:lnTo>
                  <a:pt x="397268" y="264363"/>
                </a:lnTo>
                <a:lnTo>
                  <a:pt x="397675" y="264363"/>
                </a:lnTo>
                <a:lnTo>
                  <a:pt x="397675" y="265633"/>
                </a:lnTo>
                <a:lnTo>
                  <a:pt x="398894" y="265633"/>
                </a:lnTo>
                <a:lnTo>
                  <a:pt x="399288" y="268173"/>
                </a:lnTo>
                <a:lnTo>
                  <a:pt x="399897" y="269443"/>
                </a:lnTo>
                <a:lnTo>
                  <a:pt x="399897" y="262801"/>
                </a:lnTo>
                <a:lnTo>
                  <a:pt x="399288" y="263093"/>
                </a:lnTo>
                <a:lnTo>
                  <a:pt x="396671" y="263093"/>
                </a:lnTo>
                <a:lnTo>
                  <a:pt x="396468" y="262585"/>
                </a:lnTo>
                <a:lnTo>
                  <a:pt x="396468" y="264363"/>
                </a:lnTo>
                <a:lnTo>
                  <a:pt x="396265" y="265633"/>
                </a:lnTo>
                <a:lnTo>
                  <a:pt x="396062" y="264363"/>
                </a:lnTo>
                <a:lnTo>
                  <a:pt x="396468" y="264363"/>
                </a:lnTo>
                <a:lnTo>
                  <a:pt x="396468" y="262585"/>
                </a:lnTo>
                <a:lnTo>
                  <a:pt x="396163" y="261823"/>
                </a:lnTo>
                <a:lnTo>
                  <a:pt x="395859" y="261061"/>
                </a:lnTo>
                <a:lnTo>
                  <a:pt x="395859" y="264363"/>
                </a:lnTo>
                <a:lnTo>
                  <a:pt x="395058" y="265633"/>
                </a:lnTo>
                <a:lnTo>
                  <a:pt x="394855" y="265633"/>
                </a:lnTo>
                <a:lnTo>
                  <a:pt x="394855" y="271983"/>
                </a:lnTo>
                <a:lnTo>
                  <a:pt x="394042" y="271983"/>
                </a:lnTo>
                <a:lnTo>
                  <a:pt x="393839" y="270713"/>
                </a:lnTo>
                <a:lnTo>
                  <a:pt x="394639" y="270713"/>
                </a:lnTo>
                <a:lnTo>
                  <a:pt x="394855" y="271983"/>
                </a:lnTo>
                <a:lnTo>
                  <a:pt x="394855" y="265633"/>
                </a:lnTo>
                <a:lnTo>
                  <a:pt x="394639" y="265633"/>
                </a:lnTo>
                <a:lnTo>
                  <a:pt x="395452" y="264363"/>
                </a:lnTo>
                <a:lnTo>
                  <a:pt x="395859" y="264363"/>
                </a:lnTo>
                <a:lnTo>
                  <a:pt x="395859" y="261061"/>
                </a:lnTo>
                <a:lnTo>
                  <a:pt x="395655" y="260553"/>
                </a:lnTo>
                <a:lnTo>
                  <a:pt x="395655" y="259283"/>
                </a:lnTo>
                <a:lnTo>
                  <a:pt x="395058" y="258343"/>
                </a:lnTo>
                <a:lnTo>
                  <a:pt x="395058" y="261823"/>
                </a:lnTo>
                <a:lnTo>
                  <a:pt x="394855" y="263093"/>
                </a:lnTo>
                <a:lnTo>
                  <a:pt x="395058" y="264363"/>
                </a:lnTo>
                <a:lnTo>
                  <a:pt x="393433" y="263093"/>
                </a:lnTo>
                <a:lnTo>
                  <a:pt x="393039" y="261823"/>
                </a:lnTo>
                <a:lnTo>
                  <a:pt x="395058" y="261823"/>
                </a:lnTo>
                <a:lnTo>
                  <a:pt x="395058" y="258343"/>
                </a:lnTo>
                <a:lnTo>
                  <a:pt x="394855" y="258013"/>
                </a:lnTo>
                <a:lnTo>
                  <a:pt x="395262" y="258013"/>
                </a:lnTo>
                <a:lnTo>
                  <a:pt x="395859" y="259283"/>
                </a:lnTo>
                <a:lnTo>
                  <a:pt x="397065" y="258013"/>
                </a:lnTo>
                <a:lnTo>
                  <a:pt x="395859" y="256743"/>
                </a:lnTo>
                <a:lnTo>
                  <a:pt x="395262" y="256743"/>
                </a:lnTo>
                <a:lnTo>
                  <a:pt x="394042" y="255473"/>
                </a:lnTo>
                <a:lnTo>
                  <a:pt x="394042" y="256743"/>
                </a:lnTo>
                <a:lnTo>
                  <a:pt x="393636" y="258013"/>
                </a:lnTo>
                <a:lnTo>
                  <a:pt x="392633" y="258013"/>
                </a:lnTo>
                <a:lnTo>
                  <a:pt x="392633" y="265633"/>
                </a:lnTo>
                <a:lnTo>
                  <a:pt x="392633" y="269443"/>
                </a:lnTo>
                <a:lnTo>
                  <a:pt x="392430" y="269773"/>
                </a:lnTo>
                <a:lnTo>
                  <a:pt x="392430" y="279603"/>
                </a:lnTo>
                <a:lnTo>
                  <a:pt x="392226" y="279603"/>
                </a:lnTo>
                <a:lnTo>
                  <a:pt x="391426" y="278333"/>
                </a:lnTo>
                <a:lnTo>
                  <a:pt x="392226" y="278333"/>
                </a:lnTo>
                <a:lnTo>
                  <a:pt x="392430" y="279603"/>
                </a:lnTo>
                <a:lnTo>
                  <a:pt x="392430" y="269773"/>
                </a:lnTo>
                <a:lnTo>
                  <a:pt x="391833" y="270713"/>
                </a:lnTo>
                <a:lnTo>
                  <a:pt x="391833" y="271983"/>
                </a:lnTo>
                <a:lnTo>
                  <a:pt x="391629" y="273253"/>
                </a:lnTo>
                <a:lnTo>
                  <a:pt x="391020" y="271983"/>
                </a:lnTo>
                <a:lnTo>
                  <a:pt x="391833" y="271983"/>
                </a:lnTo>
                <a:lnTo>
                  <a:pt x="391833" y="270713"/>
                </a:lnTo>
                <a:lnTo>
                  <a:pt x="391020" y="270713"/>
                </a:lnTo>
                <a:lnTo>
                  <a:pt x="391020" y="269443"/>
                </a:lnTo>
                <a:lnTo>
                  <a:pt x="390004" y="268173"/>
                </a:lnTo>
                <a:lnTo>
                  <a:pt x="390004" y="271983"/>
                </a:lnTo>
                <a:lnTo>
                  <a:pt x="389801" y="271983"/>
                </a:lnTo>
                <a:lnTo>
                  <a:pt x="389801" y="274523"/>
                </a:lnTo>
                <a:lnTo>
                  <a:pt x="390004" y="274523"/>
                </a:lnTo>
                <a:lnTo>
                  <a:pt x="390004" y="277063"/>
                </a:lnTo>
                <a:lnTo>
                  <a:pt x="390207" y="277063"/>
                </a:lnTo>
                <a:lnTo>
                  <a:pt x="390004" y="280873"/>
                </a:lnTo>
                <a:lnTo>
                  <a:pt x="389902" y="283413"/>
                </a:lnTo>
                <a:lnTo>
                  <a:pt x="389966" y="284213"/>
                </a:lnTo>
                <a:lnTo>
                  <a:pt x="389597" y="284213"/>
                </a:lnTo>
                <a:lnTo>
                  <a:pt x="389978" y="284403"/>
                </a:lnTo>
                <a:lnTo>
                  <a:pt x="390004" y="284683"/>
                </a:lnTo>
                <a:lnTo>
                  <a:pt x="392226" y="284683"/>
                </a:lnTo>
                <a:lnTo>
                  <a:pt x="392226" y="285953"/>
                </a:lnTo>
                <a:lnTo>
                  <a:pt x="390004" y="284683"/>
                </a:lnTo>
                <a:lnTo>
                  <a:pt x="390207" y="287223"/>
                </a:lnTo>
                <a:lnTo>
                  <a:pt x="389597" y="289763"/>
                </a:lnTo>
                <a:lnTo>
                  <a:pt x="390004" y="291033"/>
                </a:lnTo>
                <a:lnTo>
                  <a:pt x="390004" y="292303"/>
                </a:lnTo>
                <a:lnTo>
                  <a:pt x="389801" y="293573"/>
                </a:lnTo>
                <a:lnTo>
                  <a:pt x="389801" y="296113"/>
                </a:lnTo>
                <a:lnTo>
                  <a:pt x="390207" y="298653"/>
                </a:lnTo>
                <a:lnTo>
                  <a:pt x="390004" y="298653"/>
                </a:lnTo>
                <a:lnTo>
                  <a:pt x="390207" y="303733"/>
                </a:lnTo>
                <a:lnTo>
                  <a:pt x="389801" y="305003"/>
                </a:lnTo>
                <a:lnTo>
                  <a:pt x="390410" y="306273"/>
                </a:lnTo>
                <a:lnTo>
                  <a:pt x="389801" y="307543"/>
                </a:lnTo>
                <a:lnTo>
                  <a:pt x="390410" y="310083"/>
                </a:lnTo>
                <a:lnTo>
                  <a:pt x="390613" y="312623"/>
                </a:lnTo>
                <a:lnTo>
                  <a:pt x="390207" y="313893"/>
                </a:lnTo>
                <a:lnTo>
                  <a:pt x="390817" y="315163"/>
                </a:lnTo>
                <a:lnTo>
                  <a:pt x="390004" y="315163"/>
                </a:lnTo>
                <a:lnTo>
                  <a:pt x="390105" y="318973"/>
                </a:lnTo>
                <a:lnTo>
                  <a:pt x="390004" y="321513"/>
                </a:lnTo>
                <a:lnTo>
                  <a:pt x="390613" y="322783"/>
                </a:lnTo>
                <a:lnTo>
                  <a:pt x="390410" y="322783"/>
                </a:lnTo>
                <a:lnTo>
                  <a:pt x="390613" y="324053"/>
                </a:lnTo>
                <a:lnTo>
                  <a:pt x="390613" y="369773"/>
                </a:lnTo>
                <a:lnTo>
                  <a:pt x="390410" y="371043"/>
                </a:lnTo>
                <a:lnTo>
                  <a:pt x="390004" y="370408"/>
                </a:lnTo>
                <a:lnTo>
                  <a:pt x="390004" y="379933"/>
                </a:lnTo>
                <a:lnTo>
                  <a:pt x="389801" y="381203"/>
                </a:lnTo>
                <a:lnTo>
                  <a:pt x="389407" y="381203"/>
                </a:lnTo>
                <a:lnTo>
                  <a:pt x="389204" y="379933"/>
                </a:lnTo>
                <a:lnTo>
                  <a:pt x="390004" y="379933"/>
                </a:lnTo>
                <a:lnTo>
                  <a:pt x="390004" y="370408"/>
                </a:lnTo>
                <a:lnTo>
                  <a:pt x="389597" y="369773"/>
                </a:lnTo>
                <a:lnTo>
                  <a:pt x="390613" y="369773"/>
                </a:lnTo>
                <a:lnTo>
                  <a:pt x="390613" y="324053"/>
                </a:lnTo>
                <a:lnTo>
                  <a:pt x="389597" y="326593"/>
                </a:lnTo>
                <a:lnTo>
                  <a:pt x="389597" y="332943"/>
                </a:lnTo>
                <a:lnTo>
                  <a:pt x="390004" y="334213"/>
                </a:lnTo>
                <a:lnTo>
                  <a:pt x="389801" y="339293"/>
                </a:lnTo>
                <a:lnTo>
                  <a:pt x="389597" y="339293"/>
                </a:lnTo>
                <a:lnTo>
                  <a:pt x="389801" y="340563"/>
                </a:lnTo>
                <a:lnTo>
                  <a:pt x="390207" y="340563"/>
                </a:lnTo>
                <a:lnTo>
                  <a:pt x="390207" y="348183"/>
                </a:lnTo>
                <a:lnTo>
                  <a:pt x="390207" y="358343"/>
                </a:lnTo>
                <a:lnTo>
                  <a:pt x="389801" y="359613"/>
                </a:lnTo>
                <a:lnTo>
                  <a:pt x="389407" y="358343"/>
                </a:lnTo>
                <a:lnTo>
                  <a:pt x="390207" y="358343"/>
                </a:lnTo>
                <a:lnTo>
                  <a:pt x="390207" y="348183"/>
                </a:lnTo>
                <a:lnTo>
                  <a:pt x="389801" y="348183"/>
                </a:lnTo>
                <a:lnTo>
                  <a:pt x="389407" y="351993"/>
                </a:lnTo>
                <a:lnTo>
                  <a:pt x="388391" y="354533"/>
                </a:lnTo>
                <a:lnTo>
                  <a:pt x="389001" y="355803"/>
                </a:lnTo>
                <a:lnTo>
                  <a:pt x="387591" y="355803"/>
                </a:lnTo>
                <a:lnTo>
                  <a:pt x="387591" y="364693"/>
                </a:lnTo>
                <a:lnTo>
                  <a:pt x="387184" y="364693"/>
                </a:lnTo>
                <a:lnTo>
                  <a:pt x="387184" y="381203"/>
                </a:lnTo>
                <a:lnTo>
                  <a:pt x="386181" y="381203"/>
                </a:lnTo>
                <a:lnTo>
                  <a:pt x="386181" y="379933"/>
                </a:lnTo>
                <a:lnTo>
                  <a:pt x="386575" y="379933"/>
                </a:lnTo>
                <a:lnTo>
                  <a:pt x="387184" y="381203"/>
                </a:lnTo>
                <a:lnTo>
                  <a:pt x="387184" y="364693"/>
                </a:lnTo>
                <a:lnTo>
                  <a:pt x="387388" y="363423"/>
                </a:lnTo>
                <a:lnTo>
                  <a:pt x="387591" y="364693"/>
                </a:lnTo>
                <a:lnTo>
                  <a:pt x="387591" y="355803"/>
                </a:lnTo>
                <a:lnTo>
                  <a:pt x="387184" y="355803"/>
                </a:lnTo>
                <a:lnTo>
                  <a:pt x="386575" y="357073"/>
                </a:lnTo>
                <a:lnTo>
                  <a:pt x="383755" y="357822"/>
                </a:lnTo>
                <a:lnTo>
                  <a:pt x="383755" y="368503"/>
                </a:lnTo>
                <a:lnTo>
                  <a:pt x="383146" y="368503"/>
                </a:lnTo>
                <a:lnTo>
                  <a:pt x="383146" y="367233"/>
                </a:lnTo>
                <a:lnTo>
                  <a:pt x="383552" y="367233"/>
                </a:lnTo>
                <a:lnTo>
                  <a:pt x="383755" y="368503"/>
                </a:lnTo>
                <a:lnTo>
                  <a:pt x="383755" y="357822"/>
                </a:lnTo>
                <a:lnTo>
                  <a:pt x="381736" y="358343"/>
                </a:lnTo>
                <a:lnTo>
                  <a:pt x="376085" y="358343"/>
                </a:lnTo>
                <a:lnTo>
                  <a:pt x="373456" y="357073"/>
                </a:lnTo>
                <a:lnTo>
                  <a:pt x="372046" y="355803"/>
                </a:lnTo>
                <a:lnTo>
                  <a:pt x="371449" y="355803"/>
                </a:lnTo>
                <a:lnTo>
                  <a:pt x="371043" y="354533"/>
                </a:lnTo>
                <a:lnTo>
                  <a:pt x="370243" y="353263"/>
                </a:lnTo>
                <a:lnTo>
                  <a:pt x="370230" y="373583"/>
                </a:lnTo>
                <a:lnTo>
                  <a:pt x="370039" y="374853"/>
                </a:lnTo>
                <a:lnTo>
                  <a:pt x="369227" y="374853"/>
                </a:lnTo>
                <a:lnTo>
                  <a:pt x="369430" y="373583"/>
                </a:lnTo>
                <a:lnTo>
                  <a:pt x="370230" y="373583"/>
                </a:lnTo>
                <a:lnTo>
                  <a:pt x="370230" y="353250"/>
                </a:lnTo>
                <a:lnTo>
                  <a:pt x="369430" y="351993"/>
                </a:lnTo>
                <a:lnTo>
                  <a:pt x="369227" y="350723"/>
                </a:lnTo>
                <a:lnTo>
                  <a:pt x="368820" y="348183"/>
                </a:lnTo>
                <a:lnTo>
                  <a:pt x="368617" y="346913"/>
                </a:lnTo>
                <a:lnTo>
                  <a:pt x="368820" y="346913"/>
                </a:lnTo>
                <a:lnTo>
                  <a:pt x="368820" y="341833"/>
                </a:lnTo>
                <a:lnTo>
                  <a:pt x="368820" y="322783"/>
                </a:lnTo>
                <a:lnTo>
                  <a:pt x="368617" y="321513"/>
                </a:lnTo>
                <a:lnTo>
                  <a:pt x="368820" y="317703"/>
                </a:lnTo>
                <a:lnTo>
                  <a:pt x="368617" y="317703"/>
                </a:lnTo>
                <a:lnTo>
                  <a:pt x="368020" y="316433"/>
                </a:lnTo>
                <a:lnTo>
                  <a:pt x="368820" y="316433"/>
                </a:lnTo>
                <a:lnTo>
                  <a:pt x="368820" y="312623"/>
                </a:lnTo>
                <a:lnTo>
                  <a:pt x="368617" y="312623"/>
                </a:lnTo>
                <a:lnTo>
                  <a:pt x="368617" y="311353"/>
                </a:lnTo>
                <a:lnTo>
                  <a:pt x="368617" y="308813"/>
                </a:lnTo>
                <a:lnTo>
                  <a:pt x="368820" y="308813"/>
                </a:lnTo>
                <a:lnTo>
                  <a:pt x="368820" y="307543"/>
                </a:lnTo>
                <a:lnTo>
                  <a:pt x="368820" y="306273"/>
                </a:lnTo>
                <a:lnTo>
                  <a:pt x="368820" y="301193"/>
                </a:lnTo>
                <a:lnTo>
                  <a:pt x="368858" y="297383"/>
                </a:lnTo>
                <a:lnTo>
                  <a:pt x="368617" y="293573"/>
                </a:lnTo>
                <a:lnTo>
                  <a:pt x="369023" y="291033"/>
                </a:lnTo>
                <a:lnTo>
                  <a:pt x="368820" y="291033"/>
                </a:lnTo>
                <a:lnTo>
                  <a:pt x="368617" y="287223"/>
                </a:lnTo>
                <a:lnTo>
                  <a:pt x="369227" y="285953"/>
                </a:lnTo>
                <a:lnTo>
                  <a:pt x="368820" y="283413"/>
                </a:lnTo>
                <a:lnTo>
                  <a:pt x="368427" y="283413"/>
                </a:lnTo>
                <a:lnTo>
                  <a:pt x="368820" y="282143"/>
                </a:lnTo>
                <a:lnTo>
                  <a:pt x="369023" y="279603"/>
                </a:lnTo>
                <a:lnTo>
                  <a:pt x="367411" y="279603"/>
                </a:lnTo>
                <a:lnTo>
                  <a:pt x="368020" y="280873"/>
                </a:lnTo>
                <a:lnTo>
                  <a:pt x="367614" y="280873"/>
                </a:lnTo>
                <a:lnTo>
                  <a:pt x="367614" y="320243"/>
                </a:lnTo>
                <a:lnTo>
                  <a:pt x="367614" y="321513"/>
                </a:lnTo>
                <a:lnTo>
                  <a:pt x="367411" y="321513"/>
                </a:lnTo>
                <a:lnTo>
                  <a:pt x="367411" y="320243"/>
                </a:lnTo>
                <a:lnTo>
                  <a:pt x="367614" y="320243"/>
                </a:lnTo>
                <a:lnTo>
                  <a:pt x="367614" y="280873"/>
                </a:lnTo>
                <a:lnTo>
                  <a:pt x="367411" y="280873"/>
                </a:lnTo>
                <a:lnTo>
                  <a:pt x="367411" y="279603"/>
                </a:lnTo>
                <a:lnTo>
                  <a:pt x="367614" y="278333"/>
                </a:lnTo>
                <a:lnTo>
                  <a:pt x="368820" y="278333"/>
                </a:lnTo>
                <a:lnTo>
                  <a:pt x="368820" y="275793"/>
                </a:lnTo>
                <a:lnTo>
                  <a:pt x="368820" y="271983"/>
                </a:lnTo>
                <a:lnTo>
                  <a:pt x="368820" y="270713"/>
                </a:lnTo>
                <a:lnTo>
                  <a:pt x="368427" y="269443"/>
                </a:lnTo>
                <a:lnTo>
                  <a:pt x="369023" y="268173"/>
                </a:lnTo>
                <a:lnTo>
                  <a:pt x="369100" y="266903"/>
                </a:lnTo>
                <a:lnTo>
                  <a:pt x="369227" y="264363"/>
                </a:lnTo>
                <a:lnTo>
                  <a:pt x="369633" y="263093"/>
                </a:lnTo>
                <a:lnTo>
                  <a:pt x="370230" y="261823"/>
                </a:lnTo>
                <a:lnTo>
                  <a:pt x="372452" y="258013"/>
                </a:lnTo>
                <a:lnTo>
                  <a:pt x="376288" y="256743"/>
                </a:lnTo>
                <a:lnTo>
                  <a:pt x="377291" y="256743"/>
                </a:lnTo>
                <a:lnTo>
                  <a:pt x="377901" y="255473"/>
                </a:lnTo>
                <a:lnTo>
                  <a:pt x="378714" y="256743"/>
                </a:lnTo>
                <a:lnTo>
                  <a:pt x="384352" y="256743"/>
                </a:lnTo>
                <a:lnTo>
                  <a:pt x="387591" y="259283"/>
                </a:lnTo>
                <a:lnTo>
                  <a:pt x="388848" y="261950"/>
                </a:lnTo>
                <a:lnTo>
                  <a:pt x="389801" y="264363"/>
                </a:lnTo>
                <a:lnTo>
                  <a:pt x="389801" y="268173"/>
                </a:lnTo>
                <a:lnTo>
                  <a:pt x="390004" y="268173"/>
                </a:lnTo>
                <a:lnTo>
                  <a:pt x="392430" y="268173"/>
                </a:lnTo>
                <a:lnTo>
                  <a:pt x="392633" y="269443"/>
                </a:lnTo>
                <a:lnTo>
                  <a:pt x="392633" y="265633"/>
                </a:lnTo>
                <a:lnTo>
                  <a:pt x="392430" y="266903"/>
                </a:lnTo>
                <a:lnTo>
                  <a:pt x="391833" y="266903"/>
                </a:lnTo>
                <a:lnTo>
                  <a:pt x="392226" y="265633"/>
                </a:lnTo>
                <a:lnTo>
                  <a:pt x="392633" y="265633"/>
                </a:lnTo>
                <a:lnTo>
                  <a:pt x="392633" y="258013"/>
                </a:lnTo>
                <a:lnTo>
                  <a:pt x="393433" y="256743"/>
                </a:lnTo>
                <a:lnTo>
                  <a:pt x="394042" y="256743"/>
                </a:lnTo>
                <a:lnTo>
                  <a:pt x="394042" y="255473"/>
                </a:lnTo>
                <a:lnTo>
                  <a:pt x="394639" y="254203"/>
                </a:lnTo>
                <a:lnTo>
                  <a:pt x="392633" y="254203"/>
                </a:lnTo>
                <a:lnTo>
                  <a:pt x="392633" y="255473"/>
                </a:lnTo>
                <a:lnTo>
                  <a:pt x="391629" y="256743"/>
                </a:lnTo>
                <a:lnTo>
                  <a:pt x="391426" y="258013"/>
                </a:lnTo>
                <a:lnTo>
                  <a:pt x="390410" y="258013"/>
                </a:lnTo>
                <a:lnTo>
                  <a:pt x="390410" y="261823"/>
                </a:lnTo>
                <a:lnTo>
                  <a:pt x="390207" y="263093"/>
                </a:lnTo>
                <a:lnTo>
                  <a:pt x="389597" y="261823"/>
                </a:lnTo>
                <a:lnTo>
                  <a:pt x="390410" y="261823"/>
                </a:lnTo>
                <a:lnTo>
                  <a:pt x="390410" y="258013"/>
                </a:lnTo>
                <a:lnTo>
                  <a:pt x="389597" y="258013"/>
                </a:lnTo>
                <a:lnTo>
                  <a:pt x="389204" y="256743"/>
                </a:lnTo>
                <a:lnTo>
                  <a:pt x="391210" y="256743"/>
                </a:lnTo>
                <a:lnTo>
                  <a:pt x="392226" y="255473"/>
                </a:lnTo>
                <a:lnTo>
                  <a:pt x="392633" y="255473"/>
                </a:lnTo>
                <a:lnTo>
                  <a:pt x="392633" y="254203"/>
                </a:lnTo>
                <a:lnTo>
                  <a:pt x="392023" y="254203"/>
                </a:lnTo>
                <a:lnTo>
                  <a:pt x="390410" y="252933"/>
                </a:lnTo>
                <a:lnTo>
                  <a:pt x="391020" y="252933"/>
                </a:lnTo>
                <a:lnTo>
                  <a:pt x="391210" y="251663"/>
                </a:lnTo>
                <a:lnTo>
                  <a:pt x="391553" y="250621"/>
                </a:lnTo>
                <a:lnTo>
                  <a:pt x="391833" y="250520"/>
                </a:lnTo>
                <a:lnTo>
                  <a:pt x="391579" y="250520"/>
                </a:lnTo>
                <a:lnTo>
                  <a:pt x="391629" y="250393"/>
                </a:lnTo>
                <a:lnTo>
                  <a:pt x="392430" y="250393"/>
                </a:lnTo>
                <a:lnTo>
                  <a:pt x="392836" y="252933"/>
                </a:lnTo>
                <a:lnTo>
                  <a:pt x="395262" y="254203"/>
                </a:lnTo>
                <a:lnTo>
                  <a:pt x="396265" y="254203"/>
                </a:lnTo>
                <a:lnTo>
                  <a:pt x="397586" y="252933"/>
                </a:lnTo>
                <a:lnTo>
                  <a:pt x="398894" y="251663"/>
                </a:lnTo>
                <a:lnTo>
                  <a:pt x="398894" y="249123"/>
                </a:lnTo>
                <a:lnTo>
                  <a:pt x="398284" y="250393"/>
                </a:lnTo>
                <a:lnTo>
                  <a:pt x="397471" y="251663"/>
                </a:lnTo>
                <a:lnTo>
                  <a:pt x="396062" y="251663"/>
                </a:lnTo>
                <a:lnTo>
                  <a:pt x="396468" y="252933"/>
                </a:lnTo>
                <a:lnTo>
                  <a:pt x="394436" y="252933"/>
                </a:lnTo>
                <a:lnTo>
                  <a:pt x="394639" y="251663"/>
                </a:lnTo>
                <a:lnTo>
                  <a:pt x="395859" y="251663"/>
                </a:lnTo>
                <a:lnTo>
                  <a:pt x="395452" y="250393"/>
                </a:lnTo>
                <a:lnTo>
                  <a:pt x="394042" y="249123"/>
                </a:lnTo>
                <a:lnTo>
                  <a:pt x="394042" y="251663"/>
                </a:lnTo>
                <a:lnTo>
                  <a:pt x="393230" y="250393"/>
                </a:lnTo>
                <a:lnTo>
                  <a:pt x="392633" y="249123"/>
                </a:lnTo>
                <a:lnTo>
                  <a:pt x="391833" y="249123"/>
                </a:lnTo>
                <a:lnTo>
                  <a:pt x="392430" y="247853"/>
                </a:lnTo>
                <a:lnTo>
                  <a:pt x="393230" y="249123"/>
                </a:lnTo>
                <a:lnTo>
                  <a:pt x="394042" y="251663"/>
                </a:lnTo>
                <a:lnTo>
                  <a:pt x="394042" y="249123"/>
                </a:lnTo>
                <a:lnTo>
                  <a:pt x="393839" y="247853"/>
                </a:lnTo>
                <a:lnTo>
                  <a:pt x="394855" y="249123"/>
                </a:lnTo>
                <a:lnTo>
                  <a:pt x="395058" y="247853"/>
                </a:lnTo>
                <a:lnTo>
                  <a:pt x="395058" y="246583"/>
                </a:lnTo>
                <a:lnTo>
                  <a:pt x="395058" y="245313"/>
                </a:lnTo>
                <a:lnTo>
                  <a:pt x="395452" y="244043"/>
                </a:lnTo>
                <a:lnTo>
                  <a:pt x="395859" y="244043"/>
                </a:lnTo>
                <a:lnTo>
                  <a:pt x="396062" y="246583"/>
                </a:lnTo>
                <a:lnTo>
                  <a:pt x="395655" y="246583"/>
                </a:lnTo>
                <a:lnTo>
                  <a:pt x="396265" y="247853"/>
                </a:lnTo>
                <a:lnTo>
                  <a:pt x="396875" y="246583"/>
                </a:lnTo>
                <a:lnTo>
                  <a:pt x="398284" y="246583"/>
                </a:lnTo>
                <a:lnTo>
                  <a:pt x="398691" y="247853"/>
                </a:lnTo>
                <a:lnTo>
                  <a:pt x="397065" y="247853"/>
                </a:lnTo>
                <a:lnTo>
                  <a:pt x="397065" y="248297"/>
                </a:lnTo>
                <a:lnTo>
                  <a:pt x="395859" y="248107"/>
                </a:lnTo>
                <a:lnTo>
                  <a:pt x="395655" y="248500"/>
                </a:lnTo>
                <a:lnTo>
                  <a:pt x="396049" y="248704"/>
                </a:lnTo>
                <a:lnTo>
                  <a:pt x="397078" y="249707"/>
                </a:lnTo>
                <a:lnTo>
                  <a:pt x="397256" y="249123"/>
                </a:lnTo>
                <a:lnTo>
                  <a:pt x="398894" y="249123"/>
                </a:lnTo>
                <a:lnTo>
                  <a:pt x="401510" y="249123"/>
                </a:lnTo>
                <a:lnTo>
                  <a:pt x="401916" y="247853"/>
                </a:lnTo>
                <a:lnTo>
                  <a:pt x="402513" y="247853"/>
                </a:lnTo>
                <a:lnTo>
                  <a:pt x="403733" y="246583"/>
                </a:lnTo>
                <a:lnTo>
                  <a:pt x="404533" y="246583"/>
                </a:lnTo>
                <a:lnTo>
                  <a:pt x="404533" y="240665"/>
                </a:lnTo>
                <a:lnTo>
                  <a:pt x="404329" y="240233"/>
                </a:lnTo>
                <a:lnTo>
                  <a:pt x="402920" y="240233"/>
                </a:lnTo>
                <a:lnTo>
                  <a:pt x="403123" y="238963"/>
                </a:lnTo>
                <a:lnTo>
                  <a:pt x="401713" y="238963"/>
                </a:lnTo>
                <a:lnTo>
                  <a:pt x="401713" y="247853"/>
                </a:lnTo>
                <a:lnTo>
                  <a:pt x="400697" y="247853"/>
                </a:lnTo>
                <a:lnTo>
                  <a:pt x="399694" y="247853"/>
                </a:lnTo>
                <a:lnTo>
                  <a:pt x="400100" y="246583"/>
                </a:lnTo>
                <a:lnTo>
                  <a:pt x="400697" y="247853"/>
                </a:lnTo>
                <a:lnTo>
                  <a:pt x="401104" y="246583"/>
                </a:lnTo>
                <a:lnTo>
                  <a:pt x="400900" y="245313"/>
                </a:lnTo>
                <a:lnTo>
                  <a:pt x="401307" y="245313"/>
                </a:lnTo>
                <a:lnTo>
                  <a:pt x="401713" y="247853"/>
                </a:lnTo>
                <a:lnTo>
                  <a:pt x="401713" y="238963"/>
                </a:lnTo>
                <a:lnTo>
                  <a:pt x="401104" y="238963"/>
                </a:lnTo>
                <a:lnTo>
                  <a:pt x="401104" y="241503"/>
                </a:lnTo>
                <a:lnTo>
                  <a:pt x="401104" y="242773"/>
                </a:lnTo>
                <a:lnTo>
                  <a:pt x="399897" y="242087"/>
                </a:lnTo>
                <a:lnTo>
                  <a:pt x="399897" y="245313"/>
                </a:lnTo>
                <a:lnTo>
                  <a:pt x="399491" y="245313"/>
                </a:lnTo>
                <a:lnTo>
                  <a:pt x="398487" y="244043"/>
                </a:lnTo>
                <a:lnTo>
                  <a:pt x="398894" y="242773"/>
                </a:lnTo>
                <a:lnTo>
                  <a:pt x="399084" y="244043"/>
                </a:lnTo>
                <a:lnTo>
                  <a:pt x="399897" y="245313"/>
                </a:lnTo>
                <a:lnTo>
                  <a:pt x="399897" y="242087"/>
                </a:lnTo>
                <a:lnTo>
                  <a:pt x="398894" y="241503"/>
                </a:lnTo>
                <a:lnTo>
                  <a:pt x="401104" y="241503"/>
                </a:lnTo>
                <a:lnTo>
                  <a:pt x="401104" y="238963"/>
                </a:lnTo>
                <a:lnTo>
                  <a:pt x="400494" y="238963"/>
                </a:lnTo>
                <a:lnTo>
                  <a:pt x="399694" y="240233"/>
                </a:lnTo>
                <a:lnTo>
                  <a:pt x="398691" y="240233"/>
                </a:lnTo>
                <a:lnTo>
                  <a:pt x="398691" y="241503"/>
                </a:lnTo>
                <a:lnTo>
                  <a:pt x="397878" y="242773"/>
                </a:lnTo>
                <a:lnTo>
                  <a:pt x="397268" y="242773"/>
                </a:lnTo>
                <a:lnTo>
                  <a:pt x="397268" y="241503"/>
                </a:lnTo>
                <a:lnTo>
                  <a:pt x="398691" y="241503"/>
                </a:lnTo>
                <a:lnTo>
                  <a:pt x="398691" y="240233"/>
                </a:lnTo>
                <a:lnTo>
                  <a:pt x="398284" y="240233"/>
                </a:lnTo>
                <a:lnTo>
                  <a:pt x="400494" y="238963"/>
                </a:lnTo>
                <a:lnTo>
                  <a:pt x="399288" y="238963"/>
                </a:lnTo>
                <a:lnTo>
                  <a:pt x="399084" y="237693"/>
                </a:lnTo>
                <a:lnTo>
                  <a:pt x="399491" y="236423"/>
                </a:lnTo>
                <a:lnTo>
                  <a:pt x="397268" y="236423"/>
                </a:lnTo>
                <a:lnTo>
                  <a:pt x="396875" y="237693"/>
                </a:lnTo>
                <a:lnTo>
                  <a:pt x="396265" y="237693"/>
                </a:lnTo>
                <a:lnTo>
                  <a:pt x="396468" y="236423"/>
                </a:lnTo>
                <a:lnTo>
                  <a:pt x="397065" y="236423"/>
                </a:lnTo>
                <a:lnTo>
                  <a:pt x="394855" y="235153"/>
                </a:lnTo>
                <a:lnTo>
                  <a:pt x="394855" y="238963"/>
                </a:lnTo>
                <a:lnTo>
                  <a:pt x="394436" y="238963"/>
                </a:lnTo>
                <a:lnTo>
                  <a:pt x="394436" y="245313"/>
                </a:lnTo>
                <a:lnTo>
                  <a:pt x="394436" y="246583"/>
                </a:lnTo>
                <a:lnTo>
                  <a:pt x="392226" y="245313"/>
                </a:lnTo>
                <a:lnTo>
                  <a:pt x="391426" y="245313"/>
                </a:lnTo>
                <a:lnTo>
                  <a:pt x="392226" y="246583"/>
                </a:lnTo>
                <a:lnTo>
                  <a:pt x="391210" y="246583"/>
                </a:lnTo>
                <a:lnTo>
                  <a:pt x="391426" y="245313"/>
                </a:lnTo>
                <a:lnTo>
                  <a:pt x="389597" y="245313"/>
                </a:lnTo>
                <a:lnTo>
                  <a:pt x="388391" y="244043"/>
                </a:lnTo>
                <a:lnTo>
                  <a:pt x="388391" y="249123"/>
                </a:lnTo>
                <a:lnTo>
                  <a:pt x="387985" y="249123"/>
                </a:lnTo>
                <a:lnTo>
                  <a:pt x="387794" y="249008"/>
                </a:lnTo>
                <a:lnTo>
                  <a:pt x="387794" y="251663"/>
                </a:lnTo>
                <a:lnTo>
                  <a:pt x="387184" y="252933"/>
                </a:lnTo>
                <a:lnTo>
                  <a:pt x="386778" y="252615"/>
                </a:lnTo>
                <a:lnTo>
                  <a:pt x="386778" y="255473"/>
                </a:lnTo>
                <a:lnTo>
                  <a:pt x="385165" y="254203"/>
                </a:lnTo>
                <a:lnTo>
                  <a:pt x="385775" y="254203"/>
                </a:lnTo>
                <a:lnTo>
                  <a:pt x="386778" y="255473"/>
                </a:lnTo>
                <a:lnTo>
                  <a:pt x="386778" y="252615"/>
                </a:lnTo>
                <a:lnTo>
                  <a:pt x="385775" y="251828"/>
                </a:lnTo>
                <a:lnTo>
                  <a:pt x="385775" y="252933"/>
                </a:lnTo>
                <a:lnTo>
                  <a:pt x="385368" y="252933"/>
                </a:lnTo>
                <a:lnTo>
                  <a:pt x="385368" y="251663"/>
                </a:lnTo>
                <a:lnTo>
                  <a:pt x="385775" y="252933"/>
                </a:lnTo>
                <a:lnTo>
                  <a:pt x="385775" y="251828"/>
                </a:lnTo>
                <a:lnTo>
                  <a:pt x="385572" y="251663"/>
                </a:lnTo>
                <a:lnTo>
                  <a:pt x="385368" y="250393"/>
                </a:lnTo>
                <a:lnTo>
                  <a:pt x="387591" y="250393"/>
                </a:lnTo>
                <a:lnTo>
                  <a:pt x="387794" y="251663"/>
                </a:lnTo>
                <a:lnTo>
                  <a:pt x="387794" y="249008"/>
                </a:lnTo>
                <a:lnTo>
                  <a:pt x="385978" y="247853"/>
                </a:lnTo>
                <a:lnTo>
                  <a:pt x="385368" y="249123"/>
                </a:lnTo>
                <a:lnTo>
                  <a:pt x="383959" y="249123"/>
                </a:lnTo>
                <a:lnTo>
                  <a:pt x="382943" y="247853"/>
                </a:lnTo>
                <a:lnTo>
                  <a:pt x="383146" y="246583"/>
                </a:lnTo>
                <a:lnTo>
                  <a:pt x="383552" y="246583"/>
                </a:lnTo>
                <a:lnTo>
                  <a:pt x="383755" y="247853"/>
                </a:lnTo>
                <a:lnTo>
                  <a:pt x="384352" y="246583"/>
                </a:lnTo>
                <a:lnTo>
                  <a:pt x="382943" y="244043"/>
                </a:lnTo>
                <a:lnTo>
                  <a:pt x="382739" y="245313"/>
                </a:lnTo>
                <a:lnTo>
                  <a:pt x="382536" y="245313"/>
                </a:lnTo>
                <a:lnTo>
                  <a:pt x="382536" y="254203"/>
                </a:lnTo>
                <a:lnTo>
                  <a:pt x="382346" y="255473"/>
                </a:lnTo>
                <a:lnTo>
                  <a:pt x="381533" y="254203"/>
                </a:lnTo>
                <a:lnTo>
                  <a:pt x="382536" y="254203"/>
                </a:lnTo>
                <a:lnTo>
                  <a:pt x="382536" y="245313"/>
                </a:lnTo>
                <a:lnTo>
                  <a:pt x="382143" y="245313"/>
                </a:lnTo>
                <a:lnTo>
                  <a:pt x="381533" y="244043"/>
                </a:lnTo>
                <a:lnTo>
                  <a:pt x="380923" y="244043"/>
                </a:lnTo>
                <a:lnTo>
                  <a:pt x="380923" y="251663"/>
                </a:lnTo>
                <a:lnTo>
                  <a:pt x="379120" y="252933"/>
                </a:lnTo>
                <a:lnTo>
                  <a:pt x="378307" y="252933"/>
                </a:lnTo>
                <a:lnTo>
                  <a:pt x="378510" y="251663"/>
                </a:lnTo>
                <a:lnTo>
                  <a:pt x="380123" y="251663"/>
                </a:lnTo>
                <a:lnTo>
                  <a:pt x="380530" y="250393"/>
                </a:lnTo>
                <a:lnTo>
                  <a:pt x="380733" y="250393"/>
                </a:lnTo>
                <a:lnTo>
                  <a:pt x="380923" y="251663"/>
                </a:lnTo>
                <a:lnTo>
                  <a:pt x="380923" y="244043"/>
                </a:lnTo>
                <a:lnTo>
                  <a:pt x="380530" y="244043"/>
                </a:lnTo>
                <a:lnTo>
                  <a:pt x="380530" y="245313"/>
                </a:lnTo>
                <a:lnTo>
                  <a:pt x="380326" y="246583"/>
                </a:lnTo>
                <a:lnTo>
                  <a:pt x="380123" y="246583"/>
                </a:lnTo>
                <a:lnTo>
                  <a:pt x="379920" y="247853"/>
                </a:lnTo>
                <a:lnTo>
                  <a:pt x="380530" y="249123"/>
                </a:lnTo>
                <a:lnTo>
                  <a:pt x="378307" y="249123"/>
                </a:lnTo>
                <a:lnTo>
                  <a:pt x="377596" y="248488"/>
                </a:lnTo>
                <a:lnTo>
                  <a:pt x="378104" y="249123"/>
                </a:lnTo>
                <a:lnTo>
                  <a:pt x="378104" y="250393"/>
                </a:lnTo>
                <a:lnTo>
                  <a:pt x="377291" y="250393"/>
                </a:lnTo>
                <a:lnTo>
                  <a:pt x="376682" y="249123"/>
                </a:lnTo>
                <a:lnTo>
                  <a:pt x="376288" y="247853"/>
                </a:lnTo>
                <a:lnTo>
                  <a:pt x="376885" y="247853"/>
                </a:lnTo>
                <a:lnTo>
                  <a:pt x="378104" y="246583"/>
                </a:lnTo>
                <a:lnTo>
                  <a:pt x="378104" y="245313"/>
                </a:lnTo>
                <a:lnTo>
                  <a:pt x="376885" y="245313"/>
                </a:lnTo>
                <a:lnTo>
                  <a:pt x="376682" y="244043"/>
                </a:lnTo>
                <a:lnTo>
                  <a:pt x="375894" y="244043"/>
                </a:lnTo>
                <a:lnTo>
                  <a:pt x="375894" y="246583"/>
                </a:lnTo>
                <a:lnTo>
                  <a:pt x="375691" y="247853"/>
                </a:lnTo>
                <a:lnTo>
                  <a:pt x="374878" y="249123"/>
                </a:lnTo>
                <a:lnTo>
                  <a:pt x="374078" y="249123"/>
                </a:lnTo>
                <a:lnTo>
                  <a:pt x="374675" y="247853"/>
                </a:lnTo>
                <a:lnTo>
                  <a:pt x="375894" y="246583"/>
                </a:lnTo>
                <a:lnTo>
                  <a:pt x="375894" y="244043"/>
                </a:lnTo>
                <a:lnTo>
                  <a:pt x="375488" y="244043"/>
                </a:lnTo>
                <a:lnTo>
                  <a:pt x="375691" y="245313"/>
                </a:lnTo>
                <a:lnTo>
                  <a:pt x="374878" y="246583"/>
                </a:lnTo>
                <a:lnTo>
                  <a:pt x="374472" y="246583"/>
                </a:lnTo>
                <a:lnTo>
                  <a:pt x="374078" y="245313"/>
                </a:lnTo>
                <a:lnTo>
                  <a:pt x="373456" y="244043"/>
                </a:lnTo>
                <a:lnTo>
                  <a:pt x="373062" y="246583"/>
                </a:lnTo>
                <a:lnTo>
                  <a:pt x="372452" y="246583"/>
                </a:lnTo>
                <a:lnTo>
                  <a:pt x="372452" y="249123"/>
                </a:lnTo>
                <a:lnTo>
                  <a:pt x="372046" y="249123"/>
                </a:lnTo>
                <a:lnTo>
                  <a:pt x="371449" y="250393"/>
                </a:lnTo>
                <a:lnTo>
                  <a:pt x="371043" y="250393"/>
                </a:lnTo>
                <a:lnTo>
                  <a:pt x="370636" y="249123"/>
                </a:lnTo>
                <a:lnTo>
                  <a:pt x="370840" y="249123"/>
                </a:lnTo>
                <a:lnTo>
                  <a:pt x="368820" y="247853"/>
                </a:lnTo>
                <a:lnTo>
                  <a:pt x="368427" y="249123"/>
                </a:lnTo>
                <a:lnTo>
                  <a:pt x="367614" y="249123"/>
                </a:lnTo>
                <a:lnTo>
                  <a:pt x="368427" y="246583"/>
                </a:lnTo>
                <a:lnTo>
                  <a:pt x="372046" y="246583"/>
                </a:lnTo>
                <a:lnTo>
                  <a:pt x="371652" y="247853"/>
                </a:lnTo>
                <a:lnTo>
                  <a:pt x="372452" y="249123"/>
                </a:lnTo>
                <a:lnTo>
                  <a:pt x="372452" y="246583"/>
                </a:lnTo>
                <a:lnTo>
                  <a:pt x="372249" y="246583"/>
                </a:lnTo>
                <a:lnTo>
                  <a:pt x="372249" y="244043"/>
                </a:lnTo>
                <a:lnTo>
                  <a:pt x="369836" y="244043"/>
                </a:lnTo>
                <a:lnTo>
                  <a:pt x="370433" y="242773"/>
                </a:lnTo>
                <a:lnTo>
                  <a:pt x="371246" y="242773"/>
                </a:lnTo>
                <a:lnTo>
                  <a:pt x="371246" y="241503"/>
                </a:lnTo>
                <a:lnTo>
                  <a:pt x="371843" y="241503"/>
                </a:lnTo>
                <a:lnTo>
                  <a:pt x="372249" y="242773"/>
                </a:lnTo>
                <a:lnTo>
                  <a:pt x="374878" y="242773"/>
                </a:lnTo>
                <a:lnTo>
                  <a:pt x="375081" y="244043"/>
                </a:lnTo>
                <a:lnTo>
                  <a:pt x="375488" y="244043"/>
                </a:lnTo>
                <a:lnTo>
                  <a:pt x="376085" y="242773"/>
                </a:lnTo>
                <a:lnTo>
                  <a:pt x="379120" y="242773"/>
                </a:lnTo>
                <a:lnTo>
                  <a:pt x="378307" y="245313"/>
                </a:lnTo>
                <a:lnTo>
                  <a:pt x="380530" y="245313"/>
                </a:lnTo>
                <a:lnTo>
                  <a:pt x="380530" y="244043"/>
                </a:lnTo>
                <a:lnTo>
                  <a:pt x="380326" y="244043"/>
                </a:lnTo>
                <a:lnTo>
                  <a:pt x="380123" y="242773"/>
                </a:lnTo>
                <a:lnTo>
                  <a:pt x="381736" y="242773"/>
                </a:lnTo>
                <a:lnTo>
                  <a:pt x="381736" y="244043"/>
                </a:lnTo>
                <a:lnTo>
                  <a:pt x="381939" y="244043"/>
                </a:lnTo>
                <a:lnTo>
                  <a:pt x="383552" y="242773"/>
                </a:lnTo>
                <a:lnTo>
                  <a:pt x="385978" y="242773"/>
                </a:lnTo>
                <a:lnTo>
                  <a:pt x="385978" y="244043"/>
                </a:lnTo>
                <a:lnTo>
                  <a:pt x="384568" y="244043"/>
                </a:lnTo>
                <a:lnTo>
                  <a:pt x="384962" y="245313"/>
                </a:lnTo>
                <a:lnTo>
                  <a:pt x="387794" y="245313"/>
                </a:lnTo>
                <a:lnTo>
                  <a:pt x="388391" y="249123"/>
                </a:lnTo>
                <a:lnTo>
                  <a:pt x="388391" y="244043"/>
                </a:lnTo>
                <a:lnTo>
                  <a:pt x="387388" y="241503"/>
                </a:lnTo>
                <a:lnTo>
                  <a:pt x="388594" y="240233"/>
                </a:lnTo>
                <a:lnTo>
                  <a:pt x="387388" y="240233"/>
                </a:lnTo>
                <a:lnTo>
                  <a:pt x="387388" y="238963"/>
                </a:lnTo>
                <a:lnTo>
                  <a:pt x="389801" y="238963"/>
                </a:lnTo>
                <a:lnTo>
                  <a:pt x="391210" y="238963"/>
                </a:lnTo>
                <a:lnTo>
                  <a:pt x="390817" y="240233"/>
                </a:lnTo>
                <a:lnTo>
                  <a:pt x="389801" y="238963"/>
                </a:lnTo>
                <a:lnTo>
                  <a:pt x="389204" y="240233"/>
                </a:lnTo>
                <a:lnTo>
                  <a:pt x="389204" y="241503"/>
                </a:lnTo>
                <a:lnTo>
                  <a:pt x="390004" y="241503"/>
                </a:lnTo>
                <a:lnTo>
                  <a:pt x="389204" y="244043"/>
                </a:lnTo>
                <a:lnTo>
                  <a:pt x="392023" y="244043"/>
                </a:lnTo>
                <a:lnTo>
                  <a:pt x="392226" y="242773"/>
                </a:lnTo>
                <a:lnTo>
                  <a:pt x="393433" y="242773"/>
                </a:lnTo>
                <a:lnTo>
                  <a:pt x="392836" y="244043"/>
                </a:lnTo>
                <a:lnTo>
                  <a:pt x="393230" y="244043"/>
                </a:lnTo>
                <a:lnTo>
                  <a:pt x="394042" y="245313"/>
                </a:lnTo>
                <a:lnTo>
                  <a:pt x="394436" y="245313"/>
                </a:lnTo>
                <a:lnTo>
                  <a:pt x="394436" y="238963"/>
                </a:lnTo>
                <a:lnTo>
                  <a:pt x="394042" y="238963"/>
                </a:lnTo>
                <a:lnTo>
                  <a:pt x="394042" y="237693"/>
                </a:lnTo>
                <a:lnTo>
                  <a:pt x="394639" y="237693"/>
                </a:lnTo>
                <a:lnTo>
                  <a:pt x="394855" y="238963"/>
                </a:lnTo>
                <a:lnTo>
                  <a:pt x="394855" y="235153"/>
                </a:lnTo>
                <a:lnTo>
                  <a:pt x="393636" y="235153"/>
                </a:lnTo>
                <a:lnTo>
                  <a:pt x="393636" y="236423"/>
                </a:lnTo>
                <a:lnTo>
                  <a:pt x="392836" y="236423"/>
                </a:lnTo>
                <a:lnTo>
                  <a:pt x="393230" y="235153"/>
                </a:lnTo>
                <a:lnTo>
                  <a:pt x="393433" y="235153"/>
                </a:lnTo>
                <a:lnTo>
                  <a:pt x="393636" y="236423"/>
                </a:lnTo>
                <a:lnTo>
                  <a:pt x="393636" y="235153"/>
                </a:lnTo>
                <a:lnTo>
                  <a:pt x="392226" y="233883"/>
                </a:lnTo>
                <a:lnTo>
                  <a:pt x="392023" y="233883"/>
                </a:lnTo>
                <a:lnTo>
                  <a:pt x="392023" y="236423"/>
                </a:lnTo>
                <a:lnTo>
                  <a:pt x="391629" y="237693"/>
                </a:lnTo>
                <a:lnTo>
                  <a:pt x="391426" y="237693"/>
                </a:lnTo>
                <a:lnTo>
                  <a:pt x="392023" y="236423"/>
                </a:lnTo>
                <a:lnTo>
                  <a:pt x="392023" y="233883"/>
                </a:lnTo>
                <a:lnTo>
                  <a:pt x="390613" y="233883"/>
                </a:lnTo>
                <a:lnTo>
                  <a:pt x="390207" y="233768"/>
                </a:lnTo>
                <a:lnTo>
                  <a:pt x="390207" y="235153"/>
                </a:lnTo>
                <a:lnTo>
                  <a:pt x="389597" y="236423"/>
                </a:lnTo>
                <a:lnTo>
                  <a:pt x="389204" y="236423"/>
                </a:lnTo>
                <a:lnTo>
                  <a:pt x="389204" y="235153"/>
                </a:lnTo>
                <a:lnTo>
                  <a:pt x="390207" y="235153"/>
                </a:lnTo>
                <a:lnTo>
                  <a:pt x="390207" y="233768"/>
                </a:lnTo>
                <a:lnTo>
                  <a:pt x="387184" y="232867"/>
                </a:lnTo>
                <a:lnTo>
                  <a:pt x="387184" y="237693"/>
                </a:lnTo>
                <a:lnTo>
                  <a:pt x="386778" y="238963"/>
                </a:lnTo>
                <a:lnTo>
                  <a:pt x="386575" y="237693"/>
                </a:lnTo>
                <a:lnTo>
                  <a:pt x="387184" y="237693"/>
                </a:lnTo>
                <a:lnTo>
                  <a:pt x="387184" y="232867"/>
                </a:lnTo>
                <a:lnTo>
                  <a:pt x="386372" y="232613"/>
                </a:lnTo>
                <a:lnTo>
                  <a:pt x="386181" y="232613"/>
                </a:lnTo>
                <a:lnTo>
                  <a:pt x="386181" y="233883"/>
                </a:lnTo>
                <a:lnTo>
                  <a:pt x="386181" y="236423"/>
                </a:lnTo>
                <a:lnTo>
                  <a:pt x="384352" y="236423"/>
                </a:lnTo>
                <a:lnTo>
                  <a:pt x="384352" y="237693"/>
                </a:lnTo>
                <a:lnTo>
                  <a:pt x="384352" y="240233"/>
                </a:lnTo>
                <a:lnTo>
                  <a:pt x="383552" y="240233"/>
                </a:lnTo>
                <a:lnTo>
                  <a:pt x="382346" y="242773"/>
                </a:lnTo>
                <a:lnTo>
                  <a:pt x="381939" y="242773"/>
                </a:lnTo>
                <a:lnTo>
                  <a:pt x="381533" y="241503"/>
                </a:lnTo>
                <a:lnTo>
                  <a:pt x="382143" y="240233"/>
                </a:lnTo>
                <a:lnTo>
                  <a:pt x="383349" y="238963"/>
                </a:lnTo>
                <a:lnTo>
                  <a:pt x="383552" y="238963"/>
                </a:lnTo>
                <a:lnTo>
                  <a:pt x="384352" y="237693"/>
                </a:lnTo>
                <a:lnTo>
                  <a:pt x="384352" y="236423"/>
                </a:lnTo>
                <a:lnTo>
                  <a:pt x="384568" y="235153"/>
                </a:lnTo>
                <a:lnTo>
                  <a:pt x="385368" y="235153"/>
                </a:lnTo>
                <a:lnTo>
                  <a:pt x="386181" y="236423"/>
                </a:lnTo>
                <a:lnTo>
                  <a:pt x="386181" y="233883"/>
                </a:lnTo>
                <a:lnTo>
                  <a:pt x="385572" y="233883"/>
                </a:lnTo>
                <a:lnTo>
                  <a:pt x="385165" y="232613"/>
                </a:lnTo>
                <a:lnTo>
                  <a:pt x="381139" y="232613"/>
                </a:lnTo>
                <a:lnTo>
                  <a:pt x="381139" y="235153"/>
                </a:lnTo>
                <a:lnTo>
                  <a:pt x="381139" y="236423"/>
                </a:lnTo>
                <a:lnTo>
                  <a:pt x="378714" y="236423"/>
                </a:lnTo>
                <a:lnTo>
                  <a:pt x="378917" y="235153"/>
                </a:lnTo>
                <a:lnTo>
                  <a:pt x="381139" y="235153"/>
                </a:lnTo>
                <a:lnTo>
                  <a:pt x="381139" y="232613"/>
                </a:lnTo>
                <a:lnTo>
                  <a:pt x="378510" y="232613"/>
                </a:lnTo>
                <a:lnTo>
                  <a:pt x="378510" y="238963"/>
                </a:lnTo>
                <a:lnTo>
                  <a:pt x="377698" y="240233"/>
                </a:lnTo>
                <a:lnTo>
                  <a:pt x="376491" y="240233"/>
                </a:lnTo>
                <a:lnTo>
                  <a:pt x="376682" y="238963"/>
                </a:lnTo>
                <a:lnTo>
                  <a:pt x="377901" y="238963"/>
                </a:lnTo>
                <a:lnTo>
                  <a:pt x="378307" y="237693"/>
                </a:lnTo>
                <a:lnTo>
                  <a:pt x="378510" y="238963"/>
                </a:lnTo>
                <a:lnTo>
                  <a:pt x="378510" y="232613"/>
                </a:lnTo>
                <a:lnTo>
                  <a:pt x="376085" y="232613"/>
                </a:lnTo>
                <a:lnTo>
                  <a:pt x="376085" y="237693"/>
                </a:lnTo>
                <a:lnTo>
                  <a:pt x="374281" y="237693"/>
                </a:lnTo>
                <a:lnTo>
                  <a:pt x="374281" y="240233"/>
                </a:lnTo>
                <a:lnTo>
                  <a:pt x="374281" y="241503"/>
                </a:lnTo>
                <a:lnTo>
                  <a:pt x="373862" y="241503"/>
                </a:lnTo>
                <a:lnTo>
                  <a:pt x="373265" y="240233"/>
                </a:lnTo>
                <a:lnTo>
                  <a:pt x="374281" y="240233"/>
                </a:lnTo>
                <a:lnTo>
                  <a:pt x="374281" y="237693"/>
                </a:lnTo>
                <a:lnTo>
                  <a:pt x="374078" y="237693"/>
                </a:lnTo>
                <a:lnTo>
                  <a:pt x="374472" y="236423"/>
                </a:lnTo>
                <a:lnTo>
                  <a:pt x="374281" y="236423"/>
                </a:lnTo>
                <a:lnTo>
                  <a:pt x="374281" y="235153"/>
                </a:lnTo>
                <a:lnTo>
                  <a:pt x="374675" y="235153"/>
                </a:lnTo>
                <a:lnTo>
                  <a:pt x="375285" y="236423"/>
                </a:lnTo>
                <a:lnTo>
                  <a:pt x="376085" y="237693"/>
                </a:lnTo>
                <a:lnTo>
                  <a:pt x="376085" y="232613"/>
                </a:lnTo>
                <a:lnTo>
                  <a:pt x="375488" y="232613"/>
                </a:lnTo>
                <a:lnTo>
                  <a:pt x="374281" y="233883"/>
                </a:lnTo>
                <a:lnTo>
                  <a:pt x="373862" y="232613"/>
                </a:lnTo>
                <a:lnTo>
                  <a:pt x="373265" y="232613"/>
                </a:lnTo>
                <a:lnTo>
                  <a:pt x="373265" y="238963"/>
                </a:lnTo>
                <a:lnTo>
                  <a:pt x="372859" y="240233"/>
                </a:lnTo>
                <a:lnTo>
                  <a:pt x="372656" y="238963"/>
                </a:lnTo>
                <a:lnTo>
                  <a:pt x="373265" y="238963"/>
                </a:lnTo>
                <a:lnTo>
                  <a:pt x="373265" y="232613"/>
                </a:lnTo>
                <a:lnTo>
                  <a:pt x="371449" y="232613"/>
                </a:lnTo>
                <a:lnTo>
                  <a:pt x="371449" y="238963"/>
                </a:lnTo>
                <a:lnTo>
                  <a:pt x="371246" y="240233"/>
                </a:lnTo>
                <a:lnTo>
                  <a:pt x="370039" y="240233"/>
                </a:lnTo>
                <a:lnTo>
                  <a:pt x="370840" y="238963"/>
                </a:lnTo>
                <a:lnTo>
                  <a:pt x="370636" y="238963"/>
                </a:lnTo>
                <a:lnTo>
                  <a:pt x="370230" y="237693"/>
                </a:lnTo>
                <a:lnTo>
                  <a:pt x="370636" y="236423"/>
                </a:lnTo>
                <a:lnTo>
                  <a:pt x="371449" y="238963"/>
                </a:lnTo>
                <a:lnTo>
                  <a:pt x="371449" y="232613"/>
                </a:lnTo>
                <a:lnTo>
                  <a:pt x="371246" y="232613"/>
                </a:lnTo>
                <a:lnTo>
                  <a:pt x="369023" y="233159"/>
                </a:lnTo>
                <a:lnTo>
                  <a:pt x="369023" y="240233"/>
                </a:lnTo>
                <a:lnTo>
                  <a:pt x="368617" y="241503"/>
                </a:lnTo>
                <a:lnTo>
                  <a:pt x="367614" y="241503"/>
                </a:lnTo>
                <a:lnTo>
                  <a:pt x="367817" y="240233"/>
                </a:lnTo>
                <a:lnTo>
                  <a:pt x="369023" y="240233"/>
                </a:lnTo>
                <a:lnTo>
                  <a:pt x="369023" y="233159"/>
                </a:lnTo>
                <a:lnTo>
                  <a:pt x="367411" y="233553"/>
                </a:lnTo>
                <a:lnTo>
                  <a:pt x="367411" y="251663"/>
                </a:lnTo>
                <a:lnTo>
                  <a:pt x="367411" y="266903"/>
                </a:lnTo>
                <a:lnTo>
                  <a:pt x="367207" y="266903"/>
                </a:lnTo>
                <a:lnTo>
                  <a:pt x="367207" y="322783"/>
                </a:lnTo>
                <a:lnTo>
                  <a:pt x="367207" y="324053"/>
                </a:lnTo>
                <a:lnTo>
                  <a:pt x="366814" y="324053"/>
                </a:lnTo>
                <a:lnTo>
                  <a:pt x="366610" y="322783"/>
                </a:lnTo>
                <a:lnTo>
                  <a:pt x="367207" y="322783"/>
                </a:lnTo>
                <a:lnTo>
                  <a:pt x="367207" y="266903"/>
                </a:lnTo>
                <a:lnTo>
                  <a:pt x="367004" y="266903"/>
                </a:lnTo>
                <a:lnTo>
                  <a:pt x="367004" y="317703"/>
                </a:lnTo>
                <a:lnTo>
                  <a:pt x="366395" y="318973"/>
                </a:lnTo>
                <a:lnTo>
                  <a:pt x="366204" y="317703"/>
                </a:lnTo>
                <a:lnTo>
                  <a:pt x="367004" y="317703"/>
                </a:lnTo>
                <a:lnTo>
                  <a:pt x="367004" y="266903"/>
                </a:lnTo>
                <a:lnTo>
                  <a:pt x="366395" y="266903"/>
                </a:lnTo>
                <a:lnTo>
                  <a:pt x="366610" y="265633"/>
                </a:lnTo>
                <a:lnTo>
                  <a:pt x="367411" y="266903"/>
                </a:lnTo>
                <a:lnTo>
                  <a:pt x="367411" y="251663"/>
                </a:lnTo>
                <a:lnTo>
                  <a:pt x="366204" y="251663"/>
                </a:lnTo>
                <a:lnTo>
                  <a:pt x="366204" y="250393"/>
                </a:lnTo>
                <a:lnTo>
                  <a:pt x="367207" y="250393"/>
                </a:lnTo>
                <a:lnTo>
                  <a:pt x="367411" y="251663"/>
                </a:lnTo>
                <a:lnTo>
                  <a:pt x="367411" y="233553"/>
                </a:lnTo>
                <a:lnTo>
                  <a:pt x="367004" y="233641"/>
                </a:lnTo>
                <a:lnTo>
                  <a:pt x="367004" y="240233"/>
                </a:lnTo>
                <a:lnTo>
                  <a:pt x="366610" y="242773"/>
                </a:lnTo>
                <a:lnTo>
                  <a:pt x="366610" y="244043"/>
                </a:lnTo>
                <a:lnTo>
                  <a:pt x="366610" y="245313"/>
                </a:lnTo>
                <a:lnTo>
                  <a:pt x="366204" y="245313"/>
                </a:lnTo>
                <a:lnTo>
                  <a:pt x="366001" y="244678"/>
                </a:lnTo>
                <a:lnTo>
                  <a:pt x="366001" y="348183"/>
                </a:lnTo>
                <a:lnTo>
                  <a:pt x="365188" y="349453"/>
                </a:lnTo>
                <a:lnTo>
                  <a:pt x="364388" y="349453"/>
                </a:lnTo>
                <a:lnTo>
                  <a:pt x="364591" y="348183"/>
                </a:lnTo>
                <a:lnTo>
                  <a:pt x="366001" y="348183"/>
                </a:lnTo>
                <a:lnTo>
                  <a:pt x="366001" y="244678"/>
                </a:lnTo>
                <a:lnTo>
                  <a:pt x="365798" y="244043"/>
                </a:lnTo>
                <a:lnTo>
                  <a:pt x="365798" y="283413"/>
                </a:lnTo>
                <a:lnTo>
                  <a:pt x="365798" y="288493"/>
                </a:lnTo>
                <a:lnTo>
                  <a:pt x="364185" y="287223"/>
                </a:lnTo>
                <a:lnTo>
                  <a:pt x="364388" y="285953"/>
                </a:lnTo>
                <a:lnTo>
                  <a:pt x="364591" y="285953"/>
                </a:lnTo>
                <a:lnTo>
                  <a:pt x="364388" y="284683"/>
                </a:lnTo>
                <a:lnTo>
                  <a:pt x="364985" y="284683"/>
                </a:lnTo>
                <a:lnTo>
                  <a:pt x="364985" y="285953"/>
                </a:lnTo>
                <a:lnTo>
                  <a:pt x="364591" y="285953"/>
                </a:lnTo>
                <a:lnTo>
                  <a:pt x="365594" y="287223"/>
                </a:lnTo>
                <a:lnTo>
                  <a:pt x="365798" y="288493"/>
                </a:lnTo>
                <a:lnTo>
                  <a:pt x="365798" y="283413"/>
                </a:lnTo>
                <a:lnTo>
                  <a:pt x="365391" y="284683"/>
                </a:lnTo>
                <a:lnTo>
                  <a:pt x="365391" y="283413"/>
                </a:lnTo>
                <a:lnTo>
                  <a:pt x="365798" y="283413"/>
                </a:lnTo>
                <a:lnTo>
                  <a:pt x="365798" y="244043"/>
                </a:lnTo>
                <a:lnTo>
                  <a:pt x="364985" y="244043"/>
                </a:lnTo>
                <a:lnTo>
                  <a:pt x="364985" y="275793"/>
                </a:lnTo>
                <a:lnTo>
                  <a:pt x="364985" y="277063"/>
                </a:lnTo>
                <a:lnTo>
                  <a:pt x="364591" y="277063"/>
                </a:lnTo>
                <a:lnTo>
                  <a:pt x="364591" y="279603"/>
                </a:lnTo>
                <a:lnTo>
                  <a:pt x="364185" y="280873"/>
                </a:lnTo>
                <a:lnTo>
                  <a:pt x="363778" y="280873"/>
                </a:lnTo>
                <a:lnTo>
                  <a:pt x="363778" y="292303"/>
                </a:lnTo>
                <a:lnTo>
                  <a:pt x="363778" y="293573"/>
                </a:lnTo>
                <a:lnTo>
                  <a:pt x="363575" y="293573"/>
                </a:lnTo>
                <a:lnTo>
                  <a:pt x="363575" y="353263"/>
                </a:lnTo>
                <a:lnTo>
                  <a:pt x="363575" y="354533"/>
                </a:lnTo>
                <a:lnTo>
                  <a:pt x="362978" y="354533"/>
                </a:lnTo>
                <a:lnTo>
                  <a:pt x="363169" y="353263"/>
                </a:lnTo>
                <a:lnTo>
                  <a:pt x="363575" y="353263"/>
                </a:lnTo>
                <a:lnTo>
                  <a:pt x="363575" y="293573"/>
                </a:lnTo>
                <a:lnTo>
                  <a:pt x="363169" y="293573"/>
                </a:lnTo>
                <a:lnTo>
                  <a:pt x="363372" y="292303"/>
                </a:lnTo>
                <a:lnTo>
                  <a:pt x="363778" y="292303"/>
                </a:lnTo>
                <a:lnTo>
                  <a:pt x="363778" y="280873"/>
                </a:lnTo>
                <a:lnTo>
                  <a:pt x="363575" y="279603"/>
                </a:lnTo>
                <a:lnTo>
                  <a:pt x="363575" y="282143"/>
                </a:lnTo>
                <a:lnTo>
                  <a:pt x="362978" y="283413"/>
                </a:lnTo>
                <a:lnTo>
                  <a:pt x="362775" y="283413"/>
                </a:lnTo>
                <a:lnTo>
                  <a:pt x="362775" y="334213"/>
                </a:lnTo>
                <a:lnTo>
                  <a:pt x="362165" y="335483"/>
                </a:lnTo>
                <a:lnTo>
                  <a:pt x="362369" y="334213"/>
                </a:lnTo>
                <a:lnTo>
                  <a:pt x="362775" y="334213"/>
                </a:lnTo>
                <a:lnTo>
                  <a:pt x="362775" y="283413"/>
                </a:lnTo>
                <a:lnTo>
                  <a:pt x="362369" y="283413"/>
                </a:lnTo>
                <a:lnTo>
                  <a:pt x="362369" y="294843"/>
                </a:lnTo>
                <a:lnTo>
                  <a:pt x="362369" y="296113"/>
                </a:lnTo>
                <a:lnTo>
                  <a:pt x="361962" y="296113"/>
                </a:lnTo>
                <a:lnTo>
                  <a:pt x="361962" y="303733"/>
                </a:lnTo>
                <a:lnTo>
                  <a:pt x="361962" y="305003"/>
                </a:lnTo>
                <a:lnTo>
                  <a:pt x="361759" y="305003"/>
                </a:lnTo>
                <a:lnTo>
                  <a:pt x="361759" y="331673"/>
                </a:lnTo>
                <a:lnTo>
                  <a:pt x="361556" y="330403"/>
                </a:lnTo>
                <a:lnTo>
                  <a:pt x="361556" y="329133"/>
                </a:lnTo>
                <a:lnTo>
                  <a:pt x="361759" y="331673"/>
                </a:lnTo>
                <a:lnTo>
                  <a:pt x="361759" y="305003"/>
                </a:lnTo>
                <a:lnTo>
                  <a:pt x="361162" y="305003"/>
                </a:lnTo>
                <a:lnTo>
                  <a:pt x="360959" y="303733"/>
                </a:lnTo>
                <a:lnTo>
                  <a:pt x="361962" y="303733"/>
                </a:lnTo>
                <a:lnTo>
                  <a:pt x="361962" y="296113"/>
                </a:lnTo>
                <a:lnTo>
                  <a:pt x="361556" y="296113"/>
                </a:lnTo>
                <a:lnTo>
                  <a:pt x="361365" y="294843"/>
                </a:lnTo>
                <a:lnTo>
                  <a:pt x="362369" y="294843"/>
                </a:lnTo>
                <a:lnTo>
                  <a:pt x="362369" y="283413"/>
                </a:lnTo>
                <a:lnTo>
                  <a:pt x="361962" y="283413"/>
                </a:lnTo>
                <a:lnTo>
                  <a:pt x="361962" y="287223"/>
                </a:lnTo>
                <a:lnTo>
                  <a:pt x="361962" y="288493"/>
                </a:lnTo>
                <a:lnTo>
                  <a:pt x="361556" y="289763"/>
                </a:lnTo>
                <a:lnTo>
                  <a:pt x="361162" y="289763"/>
                </a:lnTo>
                <a:lnTo>
                  <a:pt x="361162" y="302463"/>
                </a:lnTo>
                <a:lnTo>
                  <a:pt x="360553" y="302463"/>
                </a:lnTo>
                <a:lnTo>
                  <a:pt x="360553" y="334213"/>
                </a:lnTo>
                <a:lnTo>
                  <a:pt x="360349" y="335483"/>
                </a:lnTo>
                <a:lnTo>
                  <a:pt x="359752" y="335483"/>
                </a:lnTo>
                <a:lnTo>
                  <a:pt x="359752" y="354533"/>
                </a:lnTo>
                <a:lnTo>
                  <a:pt x="359346" y="355803"/>
                </a:lnTo>
                <a:lnTo>
                  <a:pt x="359549" y="354533"/>
                </a:lnTo>
                <a:lnTo>
                  <a:pt x="359752" y="354533"/>
                </a:lnTo>
                <a:lnTo>
                  <a:pt x="359752" y="335483"/>
                </a:lnTo>
                <a:lnTo>
                  <a:pt x="359346" y="335483"/>
                </a:lnTo>
                <a:lnTo>
                  <a:pt x="359752" y="334213"/>
                </a:lnTo>
                <a:lnTo>
                  <a:pt x="360553" y="334213"/>
                </a:lnTo>
                <a:lnTo>
                  <a:pt x="360553" y="302463"/>
                </a:lnTo>
                <a:lnTo>
                  <a:pt x="359752" y="302463"/>
                </a:lnTo>
                <a:lnTo>
                  <a:pt x="359943" y="301193"/>
                </a:lnTo>
                <a:lnTo>
                  <a:pt x="360146" y="301193"/>
                </a:lnTo>
                <a:lnTo>
                  <a:pt x="361162" y="302463"/>
                </a:lnTo>
                <a:lnTo>
                  <a:pt x="361162" y="289763"/>
                </a:lnTo>
                <a:lnTo>
                  <a:pt x="361162" y="288493"/>
                </a:lnTo>
                <a:lnTo>
                  <a:pt x="361962" y="288493"/>
                </a:lnTo>
                <a:lnTo>
                  <a:pt x="361962" y="287223"/>
                </a:lnTo>
                <a:lnTo>
                  <a:pt x="361556" y="287223"/>
                </a:lnTo>
                <a:lnTo>
                  <a:pt x="360756" y="288493"/>
                </a:lnTo>
                <a:lnTo>
                  <a:pt x="360349" y="287223"/>
                </a:lnTo>
                <a:lnTo>
                  <a:pt x="360553" y="287223"/>
                </a:lnTo>
                <a:lnTo>
                  <a:pt x="361556" y="285953"/>
                </a:lnTo>
                <a:lnTo>
                  <a:pt x="361962" y="287223"/>
                </a:lnTo>
                <a:lnTo>
                  <a:pt x="361962" y="283413"/>
                </a:lnTo>
                <a:lnTo>
                  <a:pt x="361962" y="282143"/>
                </a:lnTo>
                <a:lnTo>
                  <a:pt x="363575" y="282143"/>
                </a:lnTo>
                <a:lnTo>
                  <a:pt x="363575" y="279603"/>
                </a:lnTo>
                <a:lnTo>
                  <a:pt x="364591" y="279603"/>
                </a:lnTo>
                <a:lnTo>
                  <a:pt x="364591" y="277063"/>
                </a:lnTo>
                <a:lnTo>
                  <a:pt x="363778" y="277063"/>
                </a:lnTo>
                <a:lnTo>
                  <a:pt x="363982" y="275793"/>
                </a:lnTo>
                <a:lnTo>
                  <a:pt x="364985" y="275793"/>
                </a:lnTo>
                <a:lnTo>
                  <a:pt x="364985" y="244043"/>
                </a:lnTo>
                <a:lnTo>
                  <a:pt x="364782" y="244043"/>
                </a:lnTo>
                <a:lnTo>
                  <a:pt x="364782" y="261823"/>
                </a:lnTo>
                <a:lnTo>
                  <a:pt x="363982" y="261823"/>
                </a:lnTo>
                <a:lnTo>
                  <a:pt x="364388" y="260553"/>
                </a:lnTo>
                <a:lnTo>
                  <a:pt x="364782" y="261823"/>
                </a:lnTo>
                <a:lnTo>
                  <a:pt x="364782" y="244043"/>
                </a:lnTo>
                <a:lnTo>
                  <a:pt x="364388" y="244043"/>
                </a:lnTo>
                <a:lnTo>
                  <a:pt x="364388" y="254203"/>
                </a:lnTo>
                <a:lnTo>
                  <a:pt x="364185" y="255473"/>
                </a:lnTo>
                <a:lnTo>
                  <a:pt x="363778" y="255473"/>
                </a:lnTo>
                <a:lnTo>
                  <a:pt x="363778" y="263093"/>
                </a:lnTo>
                <a:lnTo>
                  <a:pt x="363372" y="263093"/>
                </a:lnTo>
                <a:lnTo>
                  <a:pt x="363372" y="278333"/>
                </a:lnTo>
                <a:lnTo>
                  <a:pt x="363169" y="279603"/>
                </a:lnTo>
                <a:lnTo>
                  <a:pt x="361962" y="279603"/>
                </a:lnTo>
                <a:lnTo>
                  <a:pt x="361759" y="278333"/>
                </a:lnTo>
                <a:lnTo>
                  <a:pt x="363372" y="278333"/>
                </a:lnTo>
                <a:lnTo>
                  <a:pt x="363372" y="263093"/>
                </a:lnTo>
                <a:lnTo>
                  <a:pt x="362369" y="263093"/>
                </a:lnTo>
                <a:lnTo>
                  <a:pt x="362775" y="261823"/>
                </a:lnTo>
                <a:lnTo>
                  <a:pt x="363169" y="261823"/>
                </a:lnTo>
                <a:lnTo>
                  <a:pt x="363778" y="263093"/>
                </a:lnTo>
                <a:lnTo>
                  <a:pt x="363778" y="255473"/>
                </a:lnTo>
                <a:lnTo>
                  <a:pt x="363575" y="255473"/>
                </a:lnTo>
                <a:lnTo>
                  <a:pt x="364388" y="254203"/>
                </a:lnTo>
                <a:lnTo>
                  <a:pt x="364388" y="244043"/>
                </a:lnTo>
                <a:lnTo>
                  <a:pt x="364185" y="244043"/>
                </a:lnTo>
                <a:lnTo>
                  <a:pt x="363778" y="242773"/>
                </a:lnTo>
                <a:lnTo>
                  <a:pt x="363982" y="241503"/>
                </a:lnTo>
                <a:lnTo>
                  <a:pt x="364591" y="242773"/>
                </a:lnTo>
                <a:lnTo>
                  <a:pt x="364185" y="242773"/>
                </a:lnTo>
                <a:lnTo>
                  <a:pt x="366610" y="244043"/>
                </a:lnTo>
                <a:lnTo>
                  <a:pt x="366610" y="242773"/>
                </a:lnTo>
                <a:lnTo>
                  <a:pt x="364782" y="242773"/>
                </a:lnTo>
                <a:lnTo>
                  <a:pt x="366001" y="240233"/>
                </a:lnTo>
                <a:lnTo>
                  <a:pt x="367004" y="240233"/>
                </a:lnTo>
                <a:lnTo>
                  <a:pt x="367004" y="233641"/>
                </a:lnTo>
                <a:lnTo>
                  <a:pt x="366001" y="233883"/>
                </a:lnTo>
                <a:lnTo>
                  <a:pt x="364185" y="235153"/>
                </a:lnTo>
                <a:lnTo>
                  <a:pt x="363575" y="235432"/>
                </a:lnTo>
                <a:lnTo>
                  <a:pt x="363575" y="251663"/>
                </a:lnTo>
                <a:lnTo>
                  <a:pt x="362978" y="251663"/>
                </a:lnTo>
                <a:lnTo>
                  <a:pt x="362978" y="254203"/>
                </a:lnTo>
                <a:lnTo>
                  <a:pt x="361962" y="255473"/>
                </a:lnTo>
                <a:lnTo>
                  <a:pt x="361759" y="254838"/>
                </a:lnTo>
                <a:lnTo>
                  <a:pt x="361759" y="265633"/>
                </a:lnTo>
                <a:lnTo>
                  <a:pt x="361759" y="266903"/>
                </a:lnTo>
                <a:lnTo>
                  <a:pt x="360553" y="266903"/>
                </a:lnTo>
                <a:lnTo>
                  <a:pt x="360756" y="265633"/>
                </a:lnTo>
                <a:lnTo>
                  <a:pt x="361759" y="265633"/>
                </a:lnTo>
                <a:lnTo>
                  <a:pt x="361759" y="254838"/>
                </a:lnTo>
                <a:lnTo>
                  <a:pt x="361556" y="254203"/>
                </a:lnTo>
                <a:lnTo>
                  <a:pt x="361962" y="252933"/>
                </a:lnTo>
                <a:lnTo>
                  <a:pt x="362572" y="254203"/>
                </a:lnTo>
                <a:lnTo>
                  <a:pt x="362978" y="254203"/>
                </a:lnTo>
                <a:lnTo>
                  <a:pt x="362978" y="251663"/>
                </a:lnTo>
                <a:lnTo>
                  <a:pt x="361365" y="251663"/>
                </a:lnTo>
                <a:lnTo>
                  <a:pt x="361556" y="250393"/>
                </a:lnTo>
                <a:lnTo>
                  <a:pt x="362775" y="250393"/>
                </a:lnTo>
                <a:lnTo>
                  <a:pt x="363575" y="251663"/>
                </a:lnTo>
                <a:lnTo>
                  <a:pt x="363575" y="235432"/>
                </a:lnTo>
                <a:lnTo>
                  <a:pt x="363169" y="235623"/>
                </a:lnTo>
                <a:lnTo>
                  <a:pt x="363169" y="245313"/>
                </a:lnTo>
                <a:lnTo>
                  <a:pt x="362978" y="245313"/>
                </a:lnTo>
                <a:lnTo>
                  <a:pt x="362978" y="247853"/>
                </a:lnTo>
                <a:lnTo>
                  <a:pt x="362369" y="249123"/>
                </a:lnTo>
                <a:lnTo>
                  <a:pt x="362165" y="247853"/>
                </a:lnTo>
                <a:lnTo>
                  <a:pt x="362978" y="247853"/>
                </a:lnTo>
                <a:lnTo>
                  <a:pt x="362978" y="245313"/>
                </a:lnTo>
                <a:lnTo>
                  <a:pt x="362572" y="245313"/>
                </a:lnTo>
                <a:lnTo>
                  <a:pt x="362572" y="244043"/>
                </a:lnTo>
                <a:lnTo>
                  <a:pt x="362165" y="244043"/>
                </a:lnTo>
                <a:lnTo>
                  <a:pt x="362165" y="245313"/>
                </a:lnTo>
                <a:lnTo>
                  <a:pt x="361962" y="246583"/>
                </a:lnTo>
                <a:lnTo>
                  <a:pt x="361365" y="245313"/>
                </a:lnTo>
                <a:lnTo>
                  <a:pt x="362165" y="245313"/>
                </a:lnTo>
                <a:lnTo>
                  <a:pt x="362165" y="244043"/>
                </a:lnTo>
                <a:lnTo>
                  <a:pt x="361962" y="244043"/>
                </a:lnTo>
                <a:lnTo>
                  <a:pt x="362165" y="242773"/>
                </a:lnTo>
                <a:lnTo>
                  <a:pt x="362572" y="244043"/>
                </a:lnTo>
                <a:lnTo>
                  <a:pt x="363169" y="245313"/>
                </a:lnTo>
                <a:lnTo>
                  <a:pt x="363169" y="235623"/>
                </a:lnTo>
                <a:lnTo>
                  <a:pt x="361365" y="236423"/>
                </a:lnTo>
                <a:lnTo>
                  <a:pt x="361162" y="236423"/>
                </a:lnTo>
                <a:lnTo>
                  <a:pt x="361162" y="260553"/>
                </a:lnTo>
                <a:lnTo>
                  <a:pt x="360349" y="260553"/>
                </a:lnTo>
                <a:lnTo>
                  <a:pt x="360349" y="266903"/>
                </a:lnTo>
                <a:lnTo>
                  <a:pt x="360349" y="275793"/>
                </a:lnTo>
                <a:lnTo>
                  <a:pt x="360146" y="277063"/>
                </a:lnTo>
                <a:lnTo>
                  <a:pt x="360146" y="291033"/>
                </a:lnTo>
                <a:lnTo>
                  <a:pt x="359346" y="291033"/>
                </a:lnTo>
                <a:lnTo>
                  <a:pt x="359346" y="327863"/>
                </a:lnTo>
                <a:lnTo>
                  <a:pt x="359143" y="329133"/>
                </a:lnTo>
                <a:lnTo>
                  <a:pt x="358533" y="329133"/>
                </a:lnTo>
                <a:lnTo>
                  <a:pt x="358533" y="327863"/>
                </a:lnTo>
                <a:lnTo>
                  <a:pt x="359346" y="327863"/>
                </a:lnTo>
                <a:lnTo>
                  <a:pt x="359346" y="291033"/>
                </a:lnTo>
                <a:lnTo>
                  <a:pt x="359143" y="291033"/>
                </a:lnTo>
                <a:lnTo>
                  <a:pt x="359143" y="318973"/>
                </a:lnTo>
                <a:lnTo>
                  <a:pt x="358736" y="320243"/>
                </a:lnTo>
                <a:lnTo>
                  <a:pt x="357924" y="320243"/>
                </a:lnTo>
                <a:lnTo>
                  <a:pt x="358140" y="318973"/>
                </a:lnTo>
                <a:lnTo>
                  <a:pt x="359143" y="318973"/>
                </a:lnTo>
                <a:lnTo>
                  <a:pt x="359143" y="291033"/>
                </a:lnTo>
                <a:lnTo>
                  <a:pt x="358736" y="291033"/>
                </a:lnTo>
                <a:lnTo>
                  <a:pt x="358736" y="303733"/>
                </a:lnTo>
                <a:lnTo>
                  <a:pt x="358533" y="305003"/>
                </a:lnTo>
                <a:lnTo>
                  <a:pt x="358330" y="305003"/>
                </a:lnTo>
                <a:lnTo>
                  <a:pt x="358533" y="303733"/>
                </a:lnTo>
                <a:lnTo>
                  <a:pt x="358736" y="303733"/>
                </a:lnTo>
                <a:lnTo>
                  <a:pt x="358736" y="291033"/>
                </a:lnTo>
                <a:lnTo>
                  <a:pt x="358533" y="291033"/>
                </a:lnTo>
                <a:lnTo>
                  <a:pt x="358533" y="296113"/>
                </a:lnTo>
                <a:lnTo>
                  <a:pt x="358140" y="297383"/>
                </a:lnTo>
                <a:lnTo>
                  <a:pt x="357924" y="296113"/>
                </a:lnTo>
                <a:lnTo>
                  <a:pt x="358533" y="296113"/>
                </a:lnTo>
                <a:lnTo>
                  <a:pt x="358533" y="291033"/>
                </a:lnTo>
                <a:lnTo>
                  <a:pt x="359143" y="289763"/>
                </a:lnTo>
                <a:lnTo>
                  <a:pt x="359943" y="289763"/>
                </a:lnTo>
                <a:lnTo>
                  <a:pt x="360146" y="291033"/>
                </a:lnTo>
                <a:lnTo>
                  <a:pt x="360146" y="277063"/>
                </a:lnTo>
                <a:lnTo>
                  <a:pt x="359943" y="276631"/>
                </a:lnTo>
                <a:lnTo>
                  <a:pt x="359943" y="278333"/>
                </a:lnTo>
                <a:lnTo>
                  <a:pt x="359346" y="278333"/>
                </a:lnTo>
                <a:lnTo>
                  <a:pt x="359549" y="277063"/>
                </a:lnTo>
                <a:lnTo>
                  <a:pt x="359943" y="278333"/>
                </a:lnTo>
                <a:lnTo>
                  <a:pt x="359943" y="276631"/>
                </a:lnTo>
                <a:lnTo>
                  <a:pt x="359549" y="275793"/>
                </a:lnTo>
                <a:lnTo>
                  <a:pt x="360349" y="275793"/>
                </a:lnTo>
                <a:lnTo>
                  <a:pt x="360349" y="266903"/>
                </a:lnTo>
                <a:lnTo>
                  <a:pt x="360146" y="268173"/>
                </a:lnTo>
                <a:lnTo>
                  <a:pt x="360146" y="274523"/>
                </a:lnTo>
                <a:lnTo>
                  <a:pt x="358940" y="274523"/>
                </a:lnTo>
                <a:lnTo>
                  <a:pt x="358940" y="287223"/>
                </a:lnTo>
                <a:lnTo>
                  <a:pt x="358736" y="288493"/>
                </a:lnTo>
                <a:lnTo>
                  <a:pt x="358330" y="288493"/>
                </a:lnTo>
                <a:lnTo>
                  <a:pt x="358533" y="287223"/>
                </a:lnTo>
                <a:lnTo>
                  <a:pt x="358940" y="287223"/>
                </a:lnTo>
                <a:lnTo>
                  <a:pt x="358940" y="274523"/>
                </a:lnTo>
                <a:lnTo>
                  <a:pt x="358330" y="274523"/>
                </a:lnTo>
                <a:lnTo>
                  <a:pt x="358330" y="277063"/>
                </a:lnTo>
                <a:lnTo>
                  <a:pt x="357924" y="277063"/>
                </a:lnTo>
                <a:lnTo>
                  <a:pt x="357924" y="292303"/>
                </a:lnTo>
                <a:lnTo>
                  <a:pt x="357720" y="293573"/>
                </a:lnTo>
                <a:lnTo>
                  <a:pt x="357517" y="293573"/>
                </a:lnTo>
                <a:lnTo>
                  <a:pt x="357517" y="303733"/>
                </a:lnTo>
                <a:lnTo>
                  <a:pt x="356514" y="303733"/>
                </a:lnTo>
                <a:lnTo>
                  <a:pt x="356514" y="330403"/>
                </a:lnTo>
                <a:lnTo>
                  <a:pt x="356514" y="338023"/>
                </a:lnTo>
                <a:lnTo>
                  <a:pt x="356108" y="339293"/>
                </a:lnTo>
                <a:lnTo>
                  <a:pt x="355904" y="338023"/>
                </a:lnTo>
                <a:lnTo>
                  <a:pt x="356514" y="338023"/>
                </a:lnTo>
                <a:lnTo>
                  <a:pt x="356514" y="330403"/>
                </a:lnTo>
                <a:lnTo>
                  <a:pt x="356311" y="331673"/>
                </a:lnTo>
                <a:lnTo>
                  <a:pt x="355904" y="331673"/>
                </a:lnTo>
                <a:lnTo>
                  <a:pt x="355701" y="331038"/>
                </a:lnTo>
                <a:lnTo>
                  <a:pt x="355701" y="340563"/>
                </a:lnTo>
                <a:lnTo>
                  <a:pt x="354698" y="341833"/>
                </a:lnTo>
                <a:lnTo>
                  <a:pt x="354698" y="373583"/>
                </a:lnTo>
                <a:lnTo>
                  <a:pt x="354088" y="372313"/>
                </a:lnTo>
                <a:lnTo>
                  <a:pt x="354291" y="372313"/>
                </a:lnTo>
                <a:lnTo>
                  <a:pt x="354698" y="373583"/>
                </a:lnTo>
                <a:lnTo>
                  <a:pt x="354698" y="341833"/>
                </a:lnTo>
                <a:lnTo>
                  <a:pt x="354698" y="340563"/>
                </a:lnTo>
                <a:lnTo>
                  <a:pt x="355701" y="340563"/>
                </a:lnTo>
                <a:lnTo>
                  <a:pt x="355701" y="331038"/>
                </a:lnTo>
                <a:lnTo>
                  <a:pt x="355104" y="329133"/>
                </a:lnTo>
                <a:lnTo>
                  <a:pt x="355904" y="329133"/>
                </a:lnTo>
                <a:lnTo>
                  <a:pt x="356514" y="330403"/>
                </a:lnTo>
                <a:lnTo>
                  <a:pt x="356514" y="303733"/>
                </a:lnTo>
                <a:lnTo>
                  <a:pt x="356311" y="303733"/>
                </a:lnTo>
                <a:lnTo>
                  <a:pt x="356311" y="305003"/>
                </a:lnTo>
                <a:lnTo>
                  <a:pt x="355904" y="305003"/>
                </a:lnTo>
                <a:lnTo>
                  <a:pt x="355904" y="324053"/>
                </a:lnTo>
                <a:lnTo>
                  <a:pt x="355511" y="325323"/>
                </a:lnTo>
                <a:lnTo>
                  <a:pt x="355104" y="325323"/>
                </a:lnTo>
                <a:lnTo>
                  <a:pt x="355307" y="324053"/>
                </a:lnTo>
                <a:lnTo>
                  <a:pt x="355904" y="324053"/>
                </a:lnTo>
                <a:lnTo>
                  <a:pt x="355904" y="305003"/>
                </a:lnTo>
                <a:lnTo>
                  <a:pt x="355701" y="305003"/>
                </a:lnTo>
                <a:lnTo>
                  <a:pt x="355307" y="306273"/>
                </a:lnTo>
                <a:lnTo>
                  <a:pt x="355104" y="306273"/>
                </a:lnTo>
                <a:lnTo>
                  <a:pt x="355104" y="315163"/>
                </a:lnTo>
                <a:lnTo>
                  <a:pt x="354495" y="316433"/>
                </a:lnTo>
                <a:lnTo>
                  <a:pt x="354901" y="315163"/>
                </a:lnTo>
                <a:lnTo>
                  <a:pt x="355104" y="315163"/>
                </a:lnTo>
                <a:lnTo>
                  <a:pt x="355104" y="306273"/>
                </a:lnTo>
                <a:lnTo>
                  <a:pt x="354291" y="306273"/>
                </a:lnTo>
                <a:lnTo>
                  <a:pt x="354291" y="335483"/>
                </a:lnTo>
                <a:lnTo>
                  <a:pt x="354088" y="335813"/>
                </a:lnTo>
                <a:lnTo>
                  <a:pt x="354088" y="354533"/>
                </a:lnTo>
                <a:lnTo>
                  <a:pt x="354088" y="355803"/>
                </a:lnTo>
                <a:lnTo>
                  <a:pt x="353898" y="355803"/>
                </a:lnTo>
                <a:lnTo>
                  <a:pt x="353491" y="354533"/>
                </a:lnTo>
                <a:lnTo>
                  <a:pt x="354088" y="354533"/>
                </a:lnTo>
                <a:lnTo>
                  <a:pt x="354088" y="335813"/>
                </a:lnTo>
                <a:lnTo>
                  <a:pt x="353491" y="336753"/>
                </a:lnTo>
                <a:lnTo>
                  <a:pt x="353288" y="335483"/>
                </a:lnTo>
                <a:lnTo>
                  <a:pt x="354291" y="335483"/>
                </a:lnTo>
                <a:lnTo>
                  <a:pt x="354291" y="306273"/>
                </a:lnTo>
                <a:lnTo>
                  <a:pt x="354088" y="306273"/>
                </a:lnTo>
                <a:lnTo>
                  <a:pt x="353085" y="303733"/>
                </a:lnTo>
                <a:lnTo>
                  <a:pt x="354698" y="302463"/>
                </a:lnTo>
                <a:lnTo>
                  <a:pt x="354901" y="302463"/>
                </a:lnTo>
                <a:lnTo>
                  <a:pt x="354901" y="303733"/>
                </a:lnTo>
                <a:lnTo>
                  <a:pt x="355104" y="303733"/>
                </a:lnTo>
                <a:lnTo>
                  <a:pt x="356717" y="302463"/>
                </a:lnTo>
                <a:lnTo>
                  <a:pt x="357314" y="302463"/>
                </a:lnTo>
                <a:lnTo>
                  <a:pt x="357517" y="303733"/>
                </a:lnTo>
                <a:lnTo>
                  <a:pt x="357517" y="293573"/>
                </a:lnTo>
                <a:lnTo>
                  <a:pt x="357314" y="293573"/>
                </a:lnTo>
                <a:lnTo>
                  <a:pt x="357314" y="299923"/>
                </a:lnTo>
                <a:lnTo>
                  <a:pt x="355307" y="301193"/>
                </a:lnTo>
                <a:lnTo>
                  <a:pt x="354698" y="299923"/>
                </a:lnTo>
                <a:lnTo>
                  <a:pt x="354291" y="298653"/>
                </a:lnTo>
                <a:lnTo>
                  <a:pt x="356108" y="298653"/>
                </a:lnTo>
                <a:lnTo>
                  <a:pt x="355511" y="296113"/>
                </a:lnTo>
                <a:lnTo>
                  <a:pt x="356514" y="296113"/>
                </a:lnTo>
                <a:lnTo>
                  <a:pt x="356920" y="298653"/>
                </a:lnTo>
                <a:lnTo>
                  <a:pt x="357314" y="299923"/>
                </a:lnTo>
                <a:lnTo>
                  <a:pt x="357314" y="293573"/>
                </a:lnTo>
                <a:lnTo>
                  <a:pt x="356920" y="293573"/>
                </a:lnTo>
                <a:lnTo>
                  <a:pt x="356717" y="292303"/>
                </a:lnTo>
                <a:lnTo>
                  <a:pt x="357924" y="292303"/>
                </a:lnTo>
                <a:lnTo>
                  <a:pt x="357924" y="277063"/>
                </a:lnTo>
                <a:lnTo>
                  <a:pt x="357314" y="277063"/>
                </a:lnTo>
                <a:lnTo>
                  <a:pt x="357314" y="274523"/>
                </a:lnTo>
                <a:lnTo>
                  <a:pt x="358140" y="275793"/>
                </a:lnTo>
                <a:lnTo>
                  <a:pt x="358330" y="277063"/>
                </a:lnTo>
                <a:lnTo>
                  <a:pt x="358330" y="274523"/>
                </a:lnTo>
                <a:lnTo>
                  <a:pt x="357720" y="274523"/>
                </a:lnTo>
                <a:lnTo>
                  <a:pt x="357720" y="273253"/>
                </a:lnTo>
                <a:lnTo>
                  <a:pt x="360146" y="274523"/>
                </a:lnTo>
                <a:lnTo>
                  <a:pt x="360146" y="268173"/>
                </a:lnTo>
                <a:lnTo>
                  <a:pt x="359549" y="267423"/>
                </a:lnTo>
                <a:lnTo>
                  <a:pt x="359549" y="270713"/>
                </a:lnTo>
                <a:lnTo>
                  <a:pt x="358330" y="270713"/>
                </a:lnTo>
                <a:lnTo>
                  <a:pt x="358330" y="269443"/>
                </a:lnTo>
                <a:lnTo>
                  <a:pt x="359346" y="269443"/>
                </a:lnTo>
                <a:lnTo>
                  <a:pt x="359549" y="270713"/>
                </a:lnTo>
                <a:lnTo>
                  <a:pt x="359549" y="267423"/>
                </a:lnTo>
                <a:lnTo>
                  <a:pt x="359143" y="266903"/>
                </a:lnTo>
                <a:lnTo>
                  <a:pt x="359549" y="265633"/>
                </a:lnTo>
                <a:lnTo>
                  <a:pt x="360349" y="266903"/>
                </a:lnTo>
                <a:lnTo>
                  <a:pt x="360349" y="260553"/>
                </a:lnTo>
                <a:lnTo>
                  <a:pt x="360146" y="260553"/>
                </a:lnTo>
                <a:lnTo>
                  <a:pt x="360553" y="259283"/>
                </a:lnTo>
                <a:lnTo>
                  <a:pt x="360959" y="259283"/>
                </a:lnTo>
                <a:lnTo>
                  <a:pt x="361162" y="260553"/>
                </a:lnTo>
                <a:lnTo>
                  <a:pt x="361162" y="236423"/>
                </a:lnTo>
                <a:lnTo>
                  <a:pt x="360553" y="236423"/>
                </a:lnTo>
                <a:lnTo>
                  <a:pt x="360553" y="258013"/>
                </a:lnTo>
                <a:lnTo>
                  <a:pt x="359943" y="258013"/>
                </a:lnTo>
                <a:lnTo>
                  <a:pt x="359943" y="261823"/>
                </a:lnTo>
                <a:lnTo>
                  <a:pt x="358940" y="263093"/>
                </a:lnTo>
                <a:lnTo>
                  <a:pt x="358736" y="262458"/>
                </a:lnTo>
                <a:lnTo>
                  <a:pt x="358736" y="265633"/>
                </a:lnTo>
                <a:lnTo>
                  <a:pt x="358736" y="266903"/>
                </a:lnTo>
                <a:lnTo>
                  <a:pt x="358140" y="266903"/>
                </a:lnTo>
                <a:lnTo>
                  <a:pt x="357924" y="265633"/>
                </a:lnTo>
                <a:lnTo>
                  <a:pt x="358736" y="265633"/>
                </a:lnTo>
                <a:lnTo>
                  <a:pt x="358736" y="262458"/>
                </a:lnTo>
                <a:lnTo>
                  <a:pt x="358533" y="261823"/>
                </a:lnTo>
                <a:lnTo>
                  <a:pt x="359943" y="261823"/>
                </a:lnTo>
                <a:lnTo>
                  <a:pt x="359943" y="258013"/>
                </a:lnTo>
                <a:lnTo>
                  <a:pt x="359549" y="258013"/>
                </a:lnTo>
                <a:lnTo>
                  <a:pt x="359143" y="256743"/>
                </a:lnTo>
                <a:lnTo>
                  <a:pt x="359943" y="256743"/>
                </a:lnTo>
                <a:lnTo>
                  <a:pt x="360553" y="258013"/>
                </a:lnTo>
                <a:lnTo>
                  <a:pt x="360553" y="236423"/>
                </a:lnTo>
                <a:lnTo>
                  <a:pt x="360146" y="236423"/>
                </a:lnTo>
                <a:lnTo>
                  <a:pt x="360146" y="250393"/>
                </a:lnTo>
                <a:lnTo>
                  <a:pt x="359752" y="250393"/>
                </a:lnTo>
                <a:lnTo>
                  <a:pt x="359752" y="252933"/>
                </a:lnTo>
                <a:lnTo>
                  <a:pt x="358940" y="252933"/>
                </a:lnTo>
                <a:lnTo>
                  <a:pt x="358940" y="258013"/>
                </a:lnTo>
                <a:lnTo>
                  <a:pt x="358940" y="259283"/>
                </a:lnTo>
                <a:lnTo>
                  <a:pt x="358330" y="259283"/>
                </a:lnTo>
                <a:lnTo>
                  <a:pt x="358736" y="258013"/>
                </a:lnTo>
                <a:lnTo>
                  <a:pt x="358940" y="258013"/>
                </a:lnTo>
                <a:lnTo>
                  <a:pt x="358940" y="252933"/>
                </a:lnTo>
                <a:lnTo>
                  <a:pt x="358736" y="252933"/>
                </a:lnTo>
                <a:lnTo>
                  <a:pt x="358736" y="254203"/>
                </a:lnTo>
                <a:lnTo>
                  <a:pt x="357720" y="255473"/>
                </a:lnTo>
                <a:lnTo>
                  <a:pt x="357517" y="256743"/>
                </a:lnTo>
                <a:lnTo>
                  <a:pt x="357124" y="256743"/>
                </a:lnTo>
                <a:lnTo>
                  <a:pt x="357124" y="269443"/>
                </a:lnTo>
                <a:lnTo>
                  <a:pt x="357124" y="275793"/>
                </a:lnTo>
                <a:lnTo>
                  <a:pt x="356108" y="275793"/>
                </a:lnTo>
                <a:lnTo>
                  <a:pt x="356920" y="274523"/>
                </a:lnTo>
                <a:lnTo>
                  <a:pt x="357124" y="275793"/>
                </a:lnTo>
                <a:lnTo>
                  <a:pt x="357124" y="269443"/>
                </a:lnTo>
                <a:lnTo>
                  <a:pt x="356717" y="270713"/>
                </a:lnTo>
                <a:lnTo>
                  <a:pt x="356514" y="269443"/>
                </a:lnTo>
                <a:lnTo>
                  <a:pt x="357124" y="269443"/>
                </a:lnTo>
                <a:lnTo>
                  <a:pt x="357124" y="256743"/>
                </a:lnTo>
                <a:lnTo>
                  <a:pt x="356514" y="254203"/>
                </a:lnTo>
                <a:lnTo>
                  <a:pt x="356514" y="258013"/>
                </a:lnTo>
                <a:lnTo>
                  <a:pt x="356514" y="259283"/>
                </a:lnTo>
                <a:lnTo>
                  <a:pt x="356311" y="259283"/>
                </a:lnTo>
                <a:lnTo>
                  <a:pt x="356311" y="273253"/>
                </a:lnTo>
                <a:lnTo>
                  <a:pt x="355307" y="273253"/>
                </a:lnTo>
                <a:lnTo>
                  <a:pt x="355701" y="271983"/>
                </a:lnTo>
                <a:lnTo>
                  <a:pt x="356311" y="273253"/>
                </a:lnTo>
                <a:lnTo>
                  <a:pt x="356311" y="259283"/>
                </a:lnTo>
                <a:lnTo>
                  <a:pt x="355701" y="259283"/>
                </a:lnTo>
                <a:lnTo>
                  <a:pt x="355511" y="258013"/>
                </a:lnTo>
                <a:lnTo>
                  <a:pt x="355511" y="268173"/>
                </a:lnTo>
                <a:lnTo>
                  <a:pt x="355104" y="269443"/>
                </a:lnTo>
                <a:lnTo>
                  <a:pt x="355104" y="268173"/>
                </a:lnTo>
                <a:lnTo>
                  <a:pt x="355511" y="268173"/>
                </a:lnTo>
                <a:lnTo>
                  <a:pt x="355511" y="258013"/>
                </a:lnTo>
                <a:lnTo>
                  <a:pt x="356514" y="258013"/>
                </a:lnTo>
                <a:lnTo>
                  <a:pt x="356514" y="254203"/>
                </a:lnTo>
                <a:lnTo>
                  <a:pt x="356920" y="255473"/>
                </a:lnTo>
                <a:lnTo>
                  <a:pt x="358140" y="254203"/>
                </a:lnTo>
                <a:lnTo>
                  <a:pt x="358736" y="254203"/>
                </a:lnTo>
                <a:lnTo>
                  <a:pt x="358736" y="252933"/>
                </a:lnTo>
                <a:lnTo>
                  <a:pt x="358330" y="252933"/>
                </a:lnTo>
                <a:lnTo>
                  <a:pt x="358330" y="251663"/>
                </a:lnTo>
                <a:lnTo>
                  <a:pt x="358330" y="250393"/>
                </a:lnTo>
                <a:lnTo>
                  <a:pt x="359752" y="252933"/>
                </a:lnTo>
                <a:lnTo>
                  <a:pt x="359752" y="250393"/>
                </a:lnTo>
                <a:lnTo>
                  <a:pt x="359752" y="249123"/>
                </a:lnTo>
                <a:lnTo>
                  <a:pt x="360146" y="250393"/>
                </a:lnTo>
                <a:lnTo>
                  <a:pt x="360146" y="236423"/>
                </a:lnTo>
                <a:lnTo>
                  <a:pt x="358940" y="236423"/>
                </a:lnTo>
                <a:lnTo>
                  <a:pt x="357517" y="237667"/>
                </a:lnTo>
                <a:lnTo>
                  <a:pt x="357517" y="251663"/>
                </a:lnTo>
                <a:lnTo>
                  <a:pt x="357124" y="252933"/>
                </a:lnTo>
                <a:lnTo>
                  <a:pt x="356514" y="251663"/>
                </a:lnTo>
                <a:lnTo>
                  <a:pt x="355904" y="252933"/>
                </a:lnTo>
                <a:lnTo>
                  <a:pt x="355511" y="252933"/>
                </a:lnTo>
                <a:lnTo>
                  <a:pt x="355701" y="251663"/>
                </a:lnTo>
                <a:lnTo>
                  <a:pt x="356514" y="251663"/>
                </a:lnTo>
                <a:lnTo>
                  <a:pt x="357517" y="251663"/>
                </a:lnTo>
                <a:lnTo>
                  <a:pt x="357517" y="237667"/>
                </a:lnTo>
                <a:lnTo>
                  <a:pt x="354088" y="240639"/>
                </a:lnTo>
                <a:lnTo>
                  <a:pt x="354088" y="268173"/>
                </a:lnTo>
                <a:lnTo>
                  <a:pt x="353695" y="268173"/>
                </a:lnTo>
                <a:lnTo>
                  <a:pt x="353695" y="301193"/>
                </a:lnTo>
                <a:lnTo>
                  <a:pt x="352882" y="301193"/>
                </a:lnTo>
                <a:lnTo>
                  <a:pt x="352882" y="311353"/>
                </a:lnTo>
                <a:lnTo>
                  <a:pt x="352679" y="311988"/>
                </a:lnTo>
                <a:lnTo>
                  <a:pt x="352679" y="349453"/>
                </a:lnTo>
                <a:lnTo>
                  <a:pt x="351878" y="350723"/>
                </a:lnTo>
                <a:lnTo>
                  <a:pt x="351878" y="349453"/>
                </a:lnTo>
                <a:lnTo>
                  <a:pt x="352679" y="349453"/>
                </a:lnTo>
                <a:lnTo>
                  <a:pt x="352679" y="311988"/>
                </a:lnTo>
                <a:lnTo>
                  <a:pt x="352475" y="312623"/>
                </a:lnTo>
                <a:lnTo>
                  <a:pt x="351878" y="311353"/>
                </a:lnTo>
                <a:lnTo>
                  <a:pt x="351878" y="312623"/>
                </a:lnTo>
                <a:lnTo>
                  <a:pt x="351066" y="312623"/>
                </a:lnTo>
                <a:lnTo>
                  <a:pt x="351066" y="311353"/>
                </a:lnTo>
                <a:lnTo>
                  <a:pt x="351472" y="311353"/>
                </a:lnTo>
                <a:lnTo>
                  <a:pt x="351878" y="312623"/>
                </a:lnTo>
                <a:lnTo>
                  <a:pt x="351878" y="311353"/>
                </a:lnTo>
                <a:lnTo>
                  <a:pt x="352882" y="311353"/>
                </a:lnTo>
                <a:lnTo>
                  <a:pt x="352882" y="301193"/>
                </a:lnTo>
                <a:lnTo>
                  <a:pt x="352475" y="301193"/>
                </a:lnTo>
                <a:lnTo>
                  <a:pt x="353085" y="299923"/>
                </a:lnTo>
                <a:lnTo>
                  <a:pt x="353695" y="301193"/>
                </a:lnTo>
                <a:lnTo>
                  <a:pt x="353695" y="268173"/>
                </a:lnTo>
                <a:lnTo>
                  <a:pt x="353491" y="268173"/>
                </a:lnTo>
                <a:lnTo>
                  <a:pt x="353491" y="274523"/>
                </a:lnTo>
                <a:lnTo>
                  <a:pt x="353288" y="274523"/>
                </a:lnTo>
                <a:lnTo>
                  <a:pt x="353288" y="282143"/>
                </a:lnTo>
                <a:lnTo>
                  <a:pt x="353288" y="292303"/>
                </a:lnTo>
                <a:lnTo>
                  <a:pt x="353288" y="293573"/>
                </a:lnTo>
                <a:lnTo>
                  <a:pt x="352285" y="293573"/>
                </a:lnTo>
                <a:lnTo>
                  <a:pt x="352285" y="307543"/>
                </a:lnTo>
                <a:lnTo>
                  <a:pt x="352285" y="308813"/>
                </a:lnTo>
                <a:lnTo>
                  <a:pt x="351675" y="308813"/>
                </a:lnTo>
                <a:lnTo>
                  <a:pt x="351675" y="307543"/>
                </a:lnTo>
                <a:lnTo>
                  <a:pt x="352285" y="307543"/>
                </a:lnTo>
                <a:lnTo>
                  <a:pt x="352285" y="293573"/>
                </a:lnTo>
                <a:lnTo>
                  <a:pt x="352882" y="292303"/>
                </a:lnTo>
                <a:lnTo>
                  <a:pt x="353288" y="292303"/>
                </a:lnTo>
                <a:lnTo>
                  <a:pt x="353288" y="282143"/>
                </a:lnTo>
                <a:lnTo>
                  <a:pt x="352679" y="283413"/>
                </a:lnTo>
                <a:lnTo>
                  <a:pt x="352475" y="282143"/>
                </a:lnTo>
                <a:lnTo>
                  <a:pt x="353288" y="282143"/>
                </a:lnTo>
                <a:lnTo>
                  <a:pt x="353288" y="274523"/>
                </a:lnTo>
                <a:lnTo>
                  <a:pt x="352882" y="274523"/>
                </a:lnTo>
                <a:lnTo>
                  <a:pt x="352679" y="273253"/>
                </a:lnTo>
                <a:lnTo>
                  <a:pt x="352475" y="273253"/>
                </a:lnTo>
                <a:lnTo>
                  <a:pt x="353288" y="271983"/>
                </a:lnTo>
                <a:lnTo>
                  <a:pt x="353491" y="274523"/>
                </a:lnTo>
                <a:lnTo>
                  <a:pt x="353491" y="268173"/>
                </a:lnTo>
                <a:lnTo>
                  <a:pt x="353085" y="268173"/>
                </a:lnTo>
                <a:lnTo>
                  <a:pt x="352882" y="266903"/>
                </a:lnTo>
                <a:lnTo>
                  <a:pt x="353695" y="266903"/>
                </a:lnTo>
                <a:lnTo>
                  <a:pt x="354088" y="268173"/>
                </a:lnTo>
                <a:lnTo>
                  <a:pt x="354088" y="240639"/>
                </a:lnTo>
                <a:lnTo>
                  <a:pt x="353085" y="241503"/>
                </a:lnTo>
                <a:lnTo>
                  <a:pt x="353288" y="241503"/>
                </a:lnTo>
                <a:lnTo>
                  <a:pt x="352285" y="242773"/>
                </a:lnTo>
                <a:lnTo>
                  <a:pt x="352285" y="255473"/>
                </a:lnTo>
                <a:lnTo>
                  <a:pt x="352285" y="256743"/>
                </a:lnTo>
                <a:lnTo>
                  <a:pt x="352082" y="256743"/>
                </a:lnTo>
                <a:lnTo>
                  <a:pt x="352082" y="279603"/>
                </a:lnTo>
                <a:lnTo>
                  <a:pt x="352082" y="282143"/>
                </a:lnTo>
                <a:lnTo>
                  <a:pt x="352082" y="283413"/>
                </a:lnTo>
                <a:lnTo>
                  <a:pt x="351777" y="284365"/>
                </a:lnTo>
                <a:lnTo>
                  <a:pt x="351777" y="287858"/>
                </a:lnTo>
                <a:lnTo>
                  <a:pt x="351675" y="287655"/>
                </a:lnTo>
                <a:lnTo>
                  <a:pt x="351675" y="298653"/>
                </a:lnTo>
                <a:lnTo>
                  <a:pt x="351472" y="299923"/>
                </a:lnTo>
                <a:lnTo>
                  <a:pt x="350469" y="299923"/>
                </a:lnTo>
                <a:lnTo>
                  <a:pt x="350862" y="298653"/>
                </a:lnTo>
                <a:lnTo>
                  <a:pt x="351675" y="298653"/>
                </a:lnTo>
                <a:lnTo>
                  <a:pt x="351675" y="287655"/>
                </a:lnTo>
                <a:lnTo>
                  <a:pt x="351472" y="287223"/>
                </a:lnTo>
                <a:lnTo>
                  <a:pt x="351675" y="287223"/>
                </a:lnTo>
                <a:lnTo>
                  <a:pt x="351777" y="287858"/>
                </a:lnTo>
                <a:lnTo>
                  <a:pt x="351777" y="284365"/>
                </a:lnTo>
                <a:lnTo>
                  <a:pt x="351675" y="284683"/>
                </a:lnTo>
                <a:lnTo>
                  <a:pt x="351066" y="284683"/>
                </a:lnTo>
                <a:lnTo>
                  <a:pt x="351269" y="283413"/>
                </a:lnTo>
                <a:lnTo>
                  <a:pt x="351878" y="282143"/>
                </a:lnTo>
                <a:lnTo>
                  <a:pt x="352082" y="282143"/>
                </a:lnTo>
                <a:lnTo>
                  <a:pt x="352082" y="279603"/>
                </a:lnTo>
                <a:lnTo>
                  <a:pt x="351269" y="279603"/>
                </a:lnTo>
                <a:lnTo>
                  <a:pt x="351066" y="278333"/>
                </a:lnTo>
                <a:lnTo>
                  <a:pt x="351878" y="278333"/>
                </a:lnTo>
                <a:lnTo>
                  <a:pt x="352082" y="279603"/>
                </a:lnTo>
                <a:lnTo>
                  <a:pt x="352082" y="256743"/>
                </a:lnTo>
                <a:lnTo>
                  <a:pt x="351472" y="256743"/>
                </a:lnTo>
                <a:lnTo>
                  <a:pt x="351472" y="261823"/>
                </a:lnTo>
                <a:lnTo>
                  <a:pt x="350862" y="263093"/>
                </a:lnTo>
                <a:lnTo>
                  <a:pt x="350862" y="265633"/>
                </a:lnTo>
                <a:lnTo>
                  <a:pt x="350672" y="265633"/>
                </a:lnTo>
                <a:lnTo>
                  <a:pt x="350672" y="280873"/>
                </a:lnTo>
                <a:lnTo>
                  <a:pt x="350469" y="283413"/>
                </a:lnTo>
                <a:lnTo>
                  <a:pt x="350469" y="288493"/>
                </a:lnTo>
                <a:lnTo>
                  <a:pt x="350062" y="288493"/>
                </a:lnTo>
                <a:lnTo>
                  <a:pt x="350062" y="298653"/>
                </a:lnTo>
                <a:lnTo>
                  <a:pt x="349656" y="298653"/>
                </a:lnTo>
                <a:lnTo>
                  <a:pt x="349656" y="313893"/>
                </a:lnTo>
                <a:lnTo>
                  <a:pt x="349250" y="315163"/>
                </a:lnTo>
                <a:lnTo>
                  <a:pt x="349250" y="313893"/>
                </a:lnTo>
                <a:lnTo>
                  <a:pt x="349453" y="312623"/>
                </a:lnTo>
                <a:lnTo>
                  <a:pt x="349656" y="313893"/>
                </a:lnTo>
                <a:lnTo>
                  <a:pt x="349656" y="298653"/>
                </a:lnTo>
                <a:lnTo>
                  <a:pt x="349046" y="298653"/>
                </a:lnTo>
                <a:lnTo>
                  <a:pt x="349046" y="299923"/>
                </a:lnTo>
                <a:lnTo>
                  <a:pt x="348843" y="301193"/>
                </a:lnTo>
                <a:lnTo>
                  <a:pt x="348449" y="301193"/>
                </a:lnTo>
                <a:lnTo>
                  <a:pt x="348449" y="302463"/>
                </a:lnTo>
                <a:lnTo>
                  <a:pt x="347840" y="302463"/>
                </a:lnTo>
                <a:lnTo>
                  <a:pt x="347840" y="301193"/>
                </a:lnTo>
                <a:lnTo>
                  <a:pt x="348449" y="302463"/>
                </a:lnTo>
                <a:lnTo>
                  <a:pt x="348449" y="301193"/>
                </a:lnTo>
                <a:lnTo>
                  <a:pt x="347840" y="299923"/>
                </a:lnTo>
                <a:lnTo>
                  <a:pt x="349046" y="299923"/>
                </a:lnTo>
                <a:lnTo>
                  <a:pt x="349046" y="298653"/>
                </a:lnTo>
                <a:lnTo>
                  <a:pt x="348449" y="298653"/>
                </a:lnTo>
                <a:lnTo>
                  <a:pt x="347230" y="296113"/>
                </a:lnTo>
                <a:lnTo>
                  <a:pt x="350062" y="298653"/>
                </a:lnTo>
                <a:lnTo>
                  <a:pt x="350062" y="288493"/>
                </a:lnTo>
                <a:lnTo>
                  <a:pt x="349250" y="288493"/>
                </a:lnTo>
                <a:lnTo>
                  <a:pt x="349453" y="287223"/>
                </a:lnTo>
                <a:lnTo>
                  <a:pt x="349859" y="285953"/>
                </a:lnTo>
                <a:lnTo>
                  <a:pt x="350062" y="287223"/>
                </a:lnTo>
                <a:lnTo>
                  <a:pt x="350266" y="287223"/>
                </a:lnTo>
                <a:lnTo>
                  <a:pt x="350469" y="288493"/>
                </a:lnTo>
                <a:lnTo>
                  <a:pt x="350469" y="283413"/>
                </a:lnTo>
                <a:lnTo>
                  <a:pt x="349656" y="283413"/>
                </a:lnTo>
                <a:lnTo>
                  <a:pt x="349656" y="284683"/>
                </a:lnTo>
                <a:lnTo>
                  <a:pt x="348843" y="285953"/>
                </a:lnTo>
                <a:lnTo>
                  <a:pt x="348640" y="285953"/>
                </a:lnTo>
                <a:lnTo>
                  <a:pt x="349046" y="284683"/>
                </a:lnTo>
                <a:lnTo>
                  <a:pt x="349656" y="284683"/>
                </a:lnTo>
                <a:lnTo>
                  <a:pt x="349656" y="283413"/>
                </a:lnTo>
                <a:lnTo>
                  <a:pt x="349250" y="282143"/>
                </a:lnTo>
                <a:lnTo>
                  <a:pt x="349859" y="280873"/>
                </a:lnTo>
                <a:lnTo>
                  <a:pt x="350672" y="280873"/>
                </a:lnTo>
                <a:lnTo>
                  <a:pt x="350672" y="265633"/>
                </a:lnTo>
                <a:lnTo>
                  <a:pt x="350469" y="265633"/>
                </a:lnTo>
                <a:lnTo>
                  <a:pt x="350469" y="271983"/>
                </a:lnTo>
                <a:lnTo>
                  <a:pt x="350062" y="273253"/>
                </a:lnTo>
                <a:lnTo>
                  <a:pt x="349453" y="272300"/>
                </a:lnTo>
                <a:lnTo>
                  <a:pt x="349453" y="275793"/>
                </a:lnTo>
                <a:lnTo>
                  <a:pt x="349250" y="277063"/>
                </a:lnTo>
                <a:lnTo>
                  <a:pt x="349046" y="275793"/>
                </a:lnTo>
                <a:lnTo>
                  <a:pt x="349453" y="275793"/>
                </a:lnTo>
                <a:lnTo>
                  <a:pt x="349453" y="272300"/>
                </a:lnTo>
                <a:lnTo>
                  <a:pt x="348843" y="271335"/>
                </a:lnTo>
                <a:lnTo>
                  <a:pt x="348843" y="282143"/>
                </a:lnTo>
                <a:lnTo>
                  <a:pt x="347230" y="282143"/>
                </a:lnTo>
                <a:lnTo>
                  <a:pt x="347637" y="280873"/>
                </a:lnTo>
                <a:lnTo>
                  <a:pt x="348640" y="280873"/>
                </a:lnTo>
                <a:lnTo>
                  <a:pt x="348843" y="282143"/>
                </a:lnTo>
                <a:lnTo>
                  <a:pt x="348843" y="271335"/>
                </a:lnTo>
                <a:lnTo>
                  <a:pt x="348449" y="270713"/>
                </a:lnTo>
                <a:lnTo>
                  <a:pt x="348449" y="269443"/>
                </a:lnTo>
                <a:lnTo>
                  <a:pt x="349250" y="269443"/>
                </a:lnTo>
                <a:lnTo>
                  <a:pt x="350266" y="270713"/>
                </a:lnTo>
                <a:lnTo>
                  <a:pt x="350469" y="271983"/>
                </a:lnTo>
                <a:lnTo>
                  <a:pt x="350469" y="265633"/>
                </a:lnTo>
                <a:lnTo>
                  <a:pt x="350062" y="264363"/>
                </a:lnTo>
                <a:lnTo>
                  <a:pt x="350672" y="263093"/>
                </a:lnTo>
                <a:lnTo>
                  <a:pt x="351066" y="261823"/>
                </a:lnTo>
                <a:lnTo>
                  <a:pt x="351472" y="261823"/>
                </a:lnTo>
                <a:lnTo>
                  <a:pt x="351472" y="256743"/>
                </a:lnTo>
                <a:lnTo>
                  <a:pt x="351066" y="255473"/>
                </a:lnTo>
                <a:lnTo>
                  <a:pt x="351066" y="256743"/>
                </a:lnTo>
                <a:lnTo>
                  <a:pt x="350672" y="258013"/>
                </a:lnTo>
                <a:lnTo>
                  <a:pt x="350469" y="256743"/>
                </a:lnTo>
                <a:lnTo>
                  <a:pt x="351066" y="256743"/>
                </a:lnTo>
                <a:lnTo>
                  <a:pt x="351066" y="255473"/>
                </a:lnTo>
                <a:lnTo>
                  <a:pt x="351472" y="254203"/>
                </a:lnTo>
                <a:lnTo>
                  <a:pt x="351878" y="254203"/>
                </a:lnTo>
                <a:lnTo>
                  <a:pt x="352285" y="255473"/>
                </a:lnTo>
                <a:lnTo>
                  <a:pt x="352285" y="242773"/>
                </a:lnTo>
                <a:lnTo>
                  <a:pt x="351472" y="243344"/>
                </a:lnTo>
                <a:lnTo>
                  <a:pt x="351472" y="247853"/>
                </a:lnTo>
                <a:lnTo>
                  <a:pt x="351066" y="247853"/>
                </a:lnTo>
                <a:lnTo>
                  <a:pt x="351269" y="246583"/>
                </a:lnTo>
                <a:lnTo>
                  <a:pt x="351472" y="247853"/>
                </a:lnTo>
                <a:lnTo>
                  <a:pt x="351472" y="243344"/>
                </a:lnTo>
                <a:lnTo>
                  <a:pt x="350469" y="244043"/>
                </a:lnTo>
                <a:lnTo>
                  <a:pt x="349859" y="244995"/>
                </a:lnTo>
                <a:lnTo>
                  <a:pt x="349859" y="265633"/>
                </a:lnTo>
                <a:lnTo>
                  <a:pt x="349656" y="266903"/>
                </a:lnTo>
                <a:lnTo>
                  <a:pt x="349859" y="268173"/>
                </a:lnTo>
                <a:lnTo>
                  <a:pt x="348843" y="268173"/>
                </a:lnTo>
                <a:lnTo>
                  <a:pt x="349250" y="266903"/>
                </a:lnTo>
                <a:lnTo>
                  <a:pt x="349453" y="265633"/>
                </a:lnTo>
                <a:lnTo>
                  <a:pt x="349859" y="265633"/>
                </a:lnTo>
                <a:lnTo>
                  <a:pt x="349859" y="244995"/>
                </a:lnTo>
                <a:lnTo>
                  <a:pt x="349656" y="245313"/>
                </a:lnTo>
                <a:lnTo>
                  <a:pt x="347230" y="247853"/>
                </a:lnTo>
                <a:lnTo>
                  <a:pt x="347027" y="248285"/>
                </a:lnTo>
                <a:lnTo>
                  <a:pt x="347027" y="265633"/>
                </a:lnTo>
                <a:lnTo>
                  <a:pt x="346633" y="265633"/>
                </a:lnTo>
                <a:lnTo>
                  <a:pt x="346633" y="311353"/>
                </a:lnTo>
                <a:lnTo>
                  <a:pt x="346430" y="312623"/>
                </a:lnTo>
                <a:lnTo>
                  <a:pt x="346024" y="312623"/>
                </a:lnTo>
                <a:lnTo>
                  <a:pt x="345821" y="311353"/>
                </a:lnTo>
                <a:lnTo>
                  <a:pt x="346633" y="311353"/>
                </a:lnTo>
                <a:lnTo>
                  <a:pt x="346633" y="265633"/>
                </a:lnTo>
                <a:lnTo>
                  <a:pt x="346633" y="264363"/>
                </a:lnTo>
                <a:lnTo>
                  <a:pt x="347027" y="265633"/>
                </a:lnTo>
                <a:lnTo>
                  <a:pt x="347027" y="248285"/>
                </a:lnTo>
                <a:lnTo>
                  <a:pt x="346430" y="249542"/>
                </a:lnTo>
                <a:lnTo>
                  <a:pt x="346430" y="288493"/>
                </a:lnTo>
                <a:lnTo>
                  <a:pt x="346430" y="289763"/>
                </a:lnTo>
                <a:lnTo>
                  <a:pt x="346430" y="292303"/>
                </a:lnTo>
                <a:lnTo>
                  <a:pt x="346024" y="292303"/>
                </a:lnTo>
                <a:lnTo>
                  <a:pt x="346227" y="291033"/>
                </a:lnTo>
                <a:lnTo>
                  <a:pt x="346430" y="292303"/>
                </a:lnTo>
                <a:lnTo>
                  <a:pt x="346430" y="289763"/>
                </a:lnTo>
                <a:lnTo>
                  <a:pt x="346024" y="288493"/>
                </a:lnTo>
                <a:lnTo>
                  <a:pt x="346430" y="288493"/>
                </a:lnTo>
                <a:lnTo>
                  <a:pt x="346430" y="249542"/>
                </a:lnTo>
                <a:lnTo>
                  <a:pt x="346227" y="249974"/>
                </a:lnTo>
                <a:lnTo>
                  <a:pt x="346227" y="280873"/>
                </a:lnTo>
                <a:lnTo>
                  <a:pt x="345821" y="282143"/>
                </a:lnTo>
                <a:lnTo>
                  <a:pt x="345617" y="282143"/>
                </a:lnTo>
                <a:lnTo>
                  <a:pt x="344411" y="280873"/>
                </a:lnTo>
                <a:lnTo>
                  <a:pt x="346227" y="280873"/>
                </a:lnTo>
                <a:lnTo>
                  <a:pt x="346227" y="249974"/>
                </a:lnTo>
                <a:lnTo>
                  <a:pt x="345821" y="250825"/>
                </a:lnTo>
                <a:lnTo>
                  <a:pt x="345821" y="275793"/>
                </a:lnTo>
                <a:lnTo>
                  <a:pt x="344614" y="274523"/>
                </a:lnTo>
                <a:lnTo>
                  <a:pt x="344817" y="274523"/>
                </a:lnTo>
                <a:lnTo>
                  <a:pt x="345821" y="275793"/>
                </a:lnTo>
                <a:lnTo>
                  <a:pt x="345821" y="250825"/>
                </a:lnTo>
                <a:lnTo>
                  <a:pt x="344817" y="252933"/>
                </a:lnTo>
                <a:lnTo>
                  <a:pt x="343801" y="255473"/>
                </a:lnTo>
                <a:lnTo>
                  <a:pt x="344208" y="258013"/>
                </a:lnTo>
                <a:lnTo>
                  <a:pt x="343408" y="258013"/>
                </a:lnTo>
                <a:lnTo>
                  <a:pt x="342595" y="260553"/>
                </a:lnTo>
                <a:lnTo>
                  <a:pt x="342392" y="264363"/>
                </a:lnTo>
                <a:lnTo>
                  <a:pt x="341998" y="265633"/>
                </a:lnTo>
                <a:lnTo>
                  <a:pt x="342392" y="270713"/>
                </a:lnTo>
                <a:lnTo>
                  <a:pt x="341998" y="271983"/>
                </a:lnTo>
                <a:lnTo>
                  <a:pt x="341795" y="273253"/>
                </a:lnTo>
                <a:lnTo>
                  <a:pt x="342595" y="277063"/>
                </a:lnTo>
                <a:lnTo>
                  <a:pt x="343801" y="278333"/>
                </a:lnTo>
                <a:lnTo>
                  <a:pt x="343801" y="316433"/>
                </a:lnTo>
                <a:lnTo>
                  <a:pt x="343204" y="317703"/>
                </a:lnTo>
                <a:lnTo>
                  <a:pt x="343001" y="317703"/>
                </a:lnTo>
                <a:lnTo>
                  <a:pt x="343801" y="316433"/>
                </a:lnTo>
                <a:lnTo>
                  <a:pt x="343801" y="278333"/>
                </a:lnTo>
                <a:lnTo>
                  <a:pt x="343204" y="277799"/>
                </a:lnTo>
                <a:lnTo>
                  <a:pt x="343204" y="287223"/>
                </a:lnTo>
                <a:lnTo>
                  <a:pt x="342798" y="287223"/>
                </a:lnTo>
                <a:lnTo>
                  <a:pt x="342595" y="285953"/>
                </a:lnTo>
                <a:lnTo>
                  <a:pt x="343204" y="287223"/>
                </a:lnTo>
                <a:lnTo>
                  <a:pt x="343204" y="277799"/>
                </a:lnTo>
                <a:lnTo>
                  <a:pt x="342392" y="277063"/>
                </a:lnTo>
                <a:lnTo>
                  <a:pt x="342201" y="278333"/>
                </a:lnTo>
                <a:lnTo>
                  <a:pt x="342099" y="280873"/>
                </a:lnTo>
                <a:lnTo>
                  <a:pt x="342392" y="284683"/>
                </a:lnTo>
                <a:lnTo>
                  <a:pt x="341795" y="285953"/>
                </a:lnTo>
                <a:lnTo>
                  <a:pt x="342188" y="288493"/>
                </a:lnTo>
                <a:lnTo>
                  <a:pt x="341795" y="289763"/>
                </a:lnTo>
                <a:lnTo>
                  <a:pt x="342188" y="289763"/>
                </a:lnTo>
                <a:lnTo>
                  <a:pt x="342188" y="294843"/>
                </a:lnTo>
                <a:lnTo>
                  <a:pt x="341998" y="294843"/>
                </a:lnTo>
                <a:lnTo>
                  <a:pt x="342188" y="298653"/>
                </a:lnTo>
                <a:lnTo>
                  <a:pt x="341998" y="298653"/>
                </a:lnTo>
                <a:lnTo>
                  <a:pt x="341998" y="305003"/>
                </a:lnTo>
                <a:lnTo>
                  <a:pt x="342188" y="305003"/>
                </a:lnTo>
                <a:lnTo>
                  <a:pt x="342188" y="313893"/>
                </a:lnTo>
                <a:lnTo>
                  <a:pt x="341998" y="313893"/>
                </a:lnTo>
                <a:lnTo>
                  <a:pt x="341998" y="325323"/>
                </a:lnTo>
                <a:lnTo>
                  <a:pt x="342392" y="326593"/>
                </a:lnTo>
                <a:lnTo>
                  <a:pt x="341998" y="331673"/>
                </a:lnTo>
                <a:lnTo>
                  <a:pt x="342188" y="331673"/>
                </a:lnTo>
                <a:lnTo>
                  <a:pt x="341998" y="332943"/>
                </a:lnTo>
                <a:lnTo>
                  <a:pt x="341998" y="349453"/>
                </a:lnTo>
                <a:lnTo>
                  <a:pt x="342188" y="350723"/>
                </a:lnTo>
                <a:lnTo>
                  <a:pt x="342392" y="354533"/>
                </a:lnTo>
                <a:lnTo>
                  <a:pt x="343204" y="358343"/>
                </a:lnTo>
                <a:lnTo>
                  <a:pt x="345617" y="364693"/>
                </a:lnTo>
                <a:lnTo>
                  <a:pt x="348043" y="368503"/>
                </a:lnTo>
                <a:lnTo>
                  <a:pt x="349453" y="369773"/>
                </a:lnTo>
                <a:lnTo>
                  <a:pt x="350672" y="371043"/>
                </a:lnTo>
                <a:lnTo>
                  <a:pt x="353491" y="374853"/>
                </a:lnTo>
                <a:lnTo>
                  <a:pt x="354495" y="374853"/>
                </a:lnTo>
                <a:lnTo>
                  <a:pt x="360756" y="379933"/>
                </a:lnTo>
                <a:lnTo>
                  <a:pt x="368820" y="382473"/>
                </a:lnTo>
                <a:lnTo>
                  <a:pt x="390410" y="382473"/>
                </a:lnTo>
                <a:lnTo>
                  <a:pt x="392430" y="381203"/>
                </a:lnTo>
                <a:lnTo>
                  <a:pt x="394855" y="381203"/>
                </a:lnTo>
                <a:lnTo>
                  <a:pt x="396265" y="379933"/>
                </a:lnTo>
                <a:lnTo>
                  <a:pt x="397675" y="378663"/>
                </a:lnTo>
                <a:lnTo>
                  <a:pt x="400291" y="378663"/>
                </a:lnTo>
                <a:lnTo>
                  <a:pt x="400494" y="377393"/>
                </a:lnTo>
                <a:lnTo>
                  <a:pt x="403529" y="376123"/>
                </a:lnTo>
                <a:lnTo>
                  <a:pt x="409181" y="369773"/>
                </a:lnTo>
                <a:lnTo>
                  <a:pt x="410083" y="368503"/>
                </a:lnTo>
                <a:lnTo>
                  <a:pt x="410984" y="367233"/>
                </a:lnTo>
                <a:lnTo>
                  <a:pt x="411391" y="367233"/>
                </a:lnTo>
                <a:lnTo>
                  <a:pt x="412813" y="364693"/>
                </a:lnTo>
                <a:lnTo>
                  <a:pt x="413512" y="363423"/>
                </a:lnTo>
                <a:lnTo>
                  <a:pt x="414223" y="362153"/>
                </a:lnTo>
                <a:lnTo>
                  <a:pt x="414426" y="360883"/>
                </a:lnTo>
                <a:lnTo>
                  <a:pt x="414629" y="359613"/>
                </a:lnTo>
                <a:lnTo>
                  <a:pt x="415429" y="358343"/>
                </a:lnTo>
                <a:lnTo>
                  <a:pt x="416636" y="351993"/>
                </a:lnTo>
                <a:lnTo>
                  <a:pt x="416433" y="350723"/>
                </a:lnTo>
                <a:lnTo>
                  <a:pt x="417042" y="349453"/>
                </a:lnTo>
                <a:lnTo>
                  <a:pt x="416775" y="346913"/>
                </a:lnTo>
                <a:lnTo>
                  <a:pt x="416636" y="345643"/>
                </a:lnTo>
                <a:lnTo>
                  <a:pt x="406958" y="345643"/>
                </a:lnTo>
                <a:lnTo>
                  <a:pt x="406958" y="367233"/>
                </a:lnTo>
                <a:lnTo>
                  <a:pt x="406755" y="368503"/>
                </a:lnTo>
                <a:lnTo>
                  <a:pt x="406146" y="368503"/>
                </a:lnTo>
                <a:lnTo>
                  <a:pt x="406349" y="367233"/>
                </a:lnTo>
                <a:lnTo>
                  <a:pt x="406958" y="367233"/>
                </a:lnTo>
                <a:lnTo>
                  <a:pt x="406958" y="345643"/>
                </a:lnTo>
                <a:lnTo>
                  <a:pt x="403529" y="345643"/>
                </a:lnTo>
                <a:lnTo>
                  <a:pt x="403529" y="372313"/>
                </a:lnTo>
                <a:lnTo>
                  <a:pt x="402920" y="372313"/>
                </a:lnTo>
                <a:lnTo>
                  <a:pt x="403123" y="371043"/>
                </a:lnTo>
                <a:lnTo>
                  <a:pt x="403529" y="372313"/>
                </a:lnTo>
                <a:lnTo>
                  <a:pt x="403529" y="345643"/>
                </a:lnTo>
                <a:lnTo>
                  <a:pt x="402717" y="345643"/>
                </a:lnTo>
                <a:lnTo>
                  <a:pt x="402717" y="368503"/>
                </a:lnTo>
                <a:lnTo>
                  <a:pt x="402513" y="368503"/>
                </a:lnTo>
                <a:lnTo>
                  <a:pt x="401916" y="367233"/>
                </a:lnTo>
                <a:lnTo>
                  <a:pt x="402717" y="368503"/>
                </a:lnTo>
                <a:lnTo>
                  <a:pt x="402717" y="345643"/>
                </a:lnTo>
                <a:lnTo>
                  <a:pt x="402513" y="345643"/>
                </a:lnTo>
                <a:lnTo>
                  <a:pt x="402513" y="349453"/>
                </a:lnTo>
                <a:lnTo>
                  <a:pt x="401916" y="349453"/>
                </a:lnTo>
                <a:lnTo>
                  <a:pt x="401916" y="348183"/>
                </a:lnTo>
                <a:lnTo>
                  <a:pt x="402323" y="348183"/>
                </a:lnTo>
                <a:lnTo>
                  <a:pt x="402513" y="349453"/>
                </a:lnTo>
                <a:lnTo>
                  <a:pt x="402513" y="345643"/>
                </a:lnTo>
                <a:lnTo>
                  <a:pt x="402323" y="345643"/>
                </a:lnTo>
                <a:lnTo>
                  <a:pt x="402120" y="345643"/>
                </a:lnTo>
                <a:lnTo>
                  <a:pt x="401510" y="346913"/>
                </a:lnTo>
                <a:lnTo>
                  <a:pt x="401307" y="345643"/>
                </a:lnTo>
                <a:lnTo>
                  <a:pt x="401307" y="371043"/>
                </a:lnTo>
                <a:lnTo>
                  <a:pt x="399694" y="371043"/>
                </a:lnTo>
                <a:lnTo>
                  <a:pt x="399288" y="372313"/>
                </a:lnTo>
                <a:lnTo>
                  <a:pt x="399084" y="371043"/>
                </a:lnTo>
                <a:lnTo>
                  <a:pt x="399084" y="372313"/>
                </a:lnTo>
                <a:lnTo>
                  <a:pt x="398487" y="373583"/>
                </a:lnTo>
                <a:lnTo>
                  <a:pt x="397471" y="373583"/>
                </a:lnTo>
                <a:lnTo>
                  <a:pt x="397878" y="372313"/>
                </a:lnTo>
                <a:lnTo>
                  <a:pt x="399084" y="372313"/>
                </a:lnTo>
                <a:lnTo>
                  <a:pt x="399084" y="371043"/>
                </a:lnTo>
                <a:lnTo>
                  <a:pt x="401104" y="369773"/>
                </a:lnTo>
                <a:lnTo>
                  <a:pt x="401307" y="371043"/>
                </a:lnTo>
                <a:lnTo>
                  <a:pt x="401307" y="345643"/>
                </a:lnTo>
                <a:lnTo>
                  <a:pt x="402120" y="345643"/>
                </a:lnTo>
                <a:lnTo>
                  <a:pt x="402526" y="345224"/>
                </a:lnTo>
                <a:lnTo>
                  <a:pt x="402920" y="344373"/>
                </a:lnTo>
                <a:lnTo>
                  <a:pt x="403326" y="344373"/>
                </a:lnTo>
                <a:lnTo>
                  <a:pt x="402526" y="345224"/>
                </a:lnTo>
                <a:lnTo>
                  <a:pt x="416636" y="345224"/>
                </a:lnTo>
                <a:lnTo>
                  <a:pt x="416636" y="344373"/>
                </a:lnTo>
                <a:lnTo>
                  <a:pt x="416636" y="343103"/>
                </a:lnTo>
                <a:lnTo>
                  <a:pt x="416839" y="343103"/>
                </a:lnTo>
                <a:lnTo>
                  <a:pt x="416242" y="338023"/>
                </a:lnTo>
                <a:lnTo>
                  <a:pt x="416839" y="336753"/>
                </a:lnTo>
                <a:lnTo>
                  <a:pt x="416839" y="335483"/>
                </a:lnTo>
                <a:lnTo>
                  <a:pt x="416839" y="332943"/>
                </a:lnTo>
                <a:lnTo>
                  <a:pt x="416839" y="331673"/>
                </a:lnTo>
                <a:lnTo>
                  <a:pt x="416242" y="330403"/>
                </a:lnTo>
                <a:lnTo>
                  <a:pt x="416242" y="329133"/>
                </a:lnTo>
                <a:lnTo>
                  <a:pt x="416839" y="327863"/>
                </a:lnTo>
                <a:lnTo>
                  <a:pt x="416839" y="326593"/>
                </a:lnTo>
                <a:lnTo>
                  <a:pt x="416839" y="325323"/>
                </a:lnTo>
                <a:lnTo>
                  <a:pt x="416839" y="324053"/>
                </a:lnTo>
                <a:lnTo>
                  <a:pt x="416636" y="324053"/>
                </a:lnTo>
                <a:lnTo>
                  <a:pt x="416636" y="321513"/>
                </a:lnTo>
                <a:lnTo>
                  <a:pt x="416636" y="320243"/>
                </a:lnTo>
                <a:lnTo>
                  <a:pt x="416839" y="320243"/>
                </a:lnTo>
                <a:lnTo>
                  <a:pt x="416433" y="318973"/>
                </a:lnTo>
                <a:lnTo>
                  <a:pt x="416839" y="317703"/>
                </a:lnTo>
                <a:lnTo>
                  <a:pt x="416839" y="312623"/>
                </a:lnTo>
                <a:lnTo>
                  <a:pt x="416039" y="312623"/>
                </a:lnTo>
                <a:lnTo>
                  <a:pt x="416039" y="320243"/>
                </a:lnTo>
                <a:lnTo>
                  <a:pt x="415239" y="320243"/>
                </a:lnTo>
                <a:lnTo>
                  <a:pt x="415836" y="318973"/>
                </a:lnTo>
                <a:lnTo>
                  <a:pt x="416039" y="320243"/>
                </a:lnTo>
                <a:lnTo>
                  <a:pt x="416039" y="312623"/>
                </a:lnTo>
                <a:lnTo>
                  <a:pt x="415836" y="312623"/>
                </a:lnTo>
                <a:lnTo>
                  <a:pt x="415836" y="313893"/>
                </a:lnTo>
                <a:lnTo>
                  <a:pt x="415429" y="317703"/>
                </a:lnTo>
                <a:lnTo>
                  <a:pt x="414820" y="317703"/>
                </a:lnTo>
                <a:lnTo>
                  <a:pt x="414820" y="325323"/>
                </a:lnTo>
                <a:lnTo>
                  <a:pt x="414223" y="325323"/>
                </a:lnTo>
                <a:lnTo>
                  <a:pt x="414223" y="331673"/>
                </a:lnTo>
                <a:lnTo>
                  <a:pt x="413016" y="331673"/>
                </a:lnTo>
                <a:lnTo>
                  <a:pt x="414020" y="330403"/>
                </a:lnTo>
                <a:lnTo>
                  <a:pt x="413016" y="330403"/>
                </a:lnTo>
                <a:lnTo>
                  <a:pt x="413816" y="329133"/>
                </a:lnTo>
                <a:lnTo>
                  <a:pt x="414020" y="330403"/>
                </a:lnTo>
                <a:lnTo>
                  <a:pt x="414223" y="331673"/>
                </a:lnTo>
                <a:lnTo>
                  <a:pt x="414223" y="325323"/>
                </a:lnTo>
                <a:lnTo>
                  <a:pt x="413816" y="325323"/>
                </a:lnTo>
                <a:lnTo>
                  <a:pt x="413816" y="326593"/>
                </a:lnTo>
                <a:lnTo>
                  <a:pt x="413816" y="327863"/>
                </a:lnTo>
                <a:lnTo>
                  <a:pt x="412610" y="326593"/>
                </a:lnTo>
                <a:lnTo>
                  <a:pt x="412610" y="331673"/>
                </a:lnTo>
                <a:lnTo>
                  <a:pt x="410387" y="331673"/>
                </a:lnTo>
                <a:lnTo>
                  <a:pt x="409790" y="330403"/>
                </a:lnTo>
                <a:lnTo>
                  <a:pt x="409181" y="329133"/>
                </a:lnTo>
                <a:lnTo>
                  <a:pt x="410984" y="329133"/>
                </a:lnTo>
                <a:lnTo>
                  <a:pt x="412610" y="331673"/>
                </a:lnTo>
                <a:lnTo>
                  <a:pt x="412610" y="326593"/>
                </a:lnTo>
                <a:lnTo>
                  <a:pt x="413816" y="326593"/>
                </a:lnTo>
                <a:lnTo>
                  <a:pt x="413816" y="325323"/>
                </a:lnTo>
                <a:lnTo>
                  <a:pt x="413410" y="325323"/>
                </a:lnTo>
                <a:lnTo>
                  <a:pt x="413410" y="324053"/>
                </a:lnTo>
                <a:lnTo>
                  <a:pt x="414820" y="325323"/>
                </a:lnTo>
                <a:lnTo>
                  <a:pt x="414820" y="317703"/>
                </a:lnTo>
                <a:lnTo>
                  <a:pt x="414223" y="317703"/>
                </a:lnTo>
                <a:lnTo>
                  <a:pt x="414020" y="316433"/>
                </a:lnTo>
                <a:lnTo>
                  <a:pt x="414223" y="315163"/>
                </a:lnTo>
                <a:lnTo>
                  <a:pt x="415429" y="313893"/>
                </a:lnTo>
                <a:lnTo>
                  <a:pt x="415836" y="313893"/>
                </a:lnTo>
                <a:lnTo>
                  <a:pt x="415836" y="312623"/>
                </a:lnTo>
                <a:lnTo>
                  <a:pt x="415239" y="312623"/>
                </a:lnTo>
                <a:lnTo>
                  <a:pt x="415429" y="311353"/>
                </a:lnTo>
                <a:lnTo>
                  <a:pt x="416433" y="310083"/>
                </a:lnTo>
                <a:lnTo>
                  <a:pt x="416636" y="310083"/>
                </a:lnTo>
                <a:lnTo>
                  <a:pt x="416433" y="308813"/>
                </a:lnTo>
                <a:lnTo>
                  <a:pt x="415632" y="308813"/>
                </a:lnTo>
                <a:lnTo>
                  <a:pt x="415429" y="308165"/>
                </a:lnTo>
                <a:lnTo>
                  <a:pt x="415429" y="310083"/>
                </a:lnTo>
                <a:lnTo>
                  <a:pt x="414629" y="310083"/>
                </a:lnTo>
                <a:lnTo>
                  <a:pt x="414629" y="312623"/>
                </a:lnTo>
                <a:lnTo>
                  <a:pt x="414223" y="313893"/>
                </a:lnTo>
                <a:lnTo>
                  <a:pt x="413816" y="312623"/>
                </a:lnTo>
                <a:lnTo>
                  <a:pt x="414629" y="312623"/>
                </a:lnTo>
                <a:lnTo>
                  <a:pt x="414629" y="310083"/>
                </a:lnTo>
                <a:lnTo>
                  <a:pt x="414426" y="310083"/>
                </a:lnTo>
                <a:lnTo>
                  <a:pt x="414324" y="308813"/>
                </a:lnTo>
                <a:lnTo>
                  <a:pt x="414223" y="307543"/>
                </a:lnTo>
                <a:lnTo>
                  <a:pt x="415239" y="308813"/>
                </a:lnTo>
                <a:lnTo>
                  <a:pt x="415429" y="310083"/>
                </a:lnTo>
                <a:lnTo>
                  <a:pt x="415429" y="308165"/>
                </a:lnTo>
                <a:lnTo>
                  <a:pt x="415239" y="307543"/>
                </a:lnTo>
                <a:lnTo>
                  <a:pt x="416039" y="307543"/>
                </a:lnTo>
                <a:lnTo>
                  <a:pt x="416433" y="308813"/>
                </a:lnTo>
                <a:lnTo>
                  <a:pt x="416839" y="307543"/>
                </a:lnTo>
                <a:lnTo>
                  <a:pt x="417042" y="303733"/>
                </a:lnTo>
                <a:lnTo>
                  <a:pt x="416839" y="302463"/>
                </a:lnTo>
                <a:lnTo>
                  <a:pt x="416433" y="299923"/>
                </a:lnTo>
                <a:lnTo>
                  <a:pt x="417042" y="297383"/>
                </a:lnTo>
                <a:lnTo>
                  <a:pt x="417042" y="292303"/>
                </a:lnTo>
                <a:close/>
              </a:path>
              <a:path w="1072515" h="382905">
                <a:moveTo>
                  <a:pt x="448310" y="282409"/>
                </a:moveTo>
                <a:lnTo>
                  <a:pt x="447916" y="282194"/>
                </a:lnTo>
                <a:lnTo>
                  <a:pt x="448119" y="282600"/>
                </a:lnTo>
                <a:lnTo>
                  <a:pt x="448310" y="282409"/>
                </a:lnTo>
                <a:close/>
              </a:path>
              <a:path w="1072515" h="382905">
                <a:moveTo>
                  <a:pt x="467194" y="63601"/>
                </a:moveTo>
                <a:lnTo>
                  <a:pt x="466648" y="63322"/>
                </a:lnTo>
                <a:lnTo>
                  <a:pt x="466648" y="64147"/>
                </a:lnTo>
                <a:lnTo>
                  <a:pt x="467194" y="63601"/>
                </a:lnTo>
                <a:close/>
              </a:path>
              <a:path w="1072515" h="382905">
                <a:moveTo>
                  <a:pt x="485889" y="92240"/>
                </a:moveTo>
                <a:lnTo>
                  <a:pt x="485609" y="90970"/>
                </a:lnTo>
                <a:lnTo>
                  <a:pt x="484784" y="90970"/>
                </a:lnTo>
                <a:lnTo>
                  <a:pt x="484225" y="90970"/>
                </a:lnTo>
                <a:lnTo>
                  <a:pt x="482041" y="90970"/>
                </a:lnTo>
                <a:lnTo>
                  <a:pt x="484225" y="93510"/>
                </a:lnTo>
                <a:lnTo>
                  <a:pt x="485889" y="92240"/>
                </a:lnTo>
                <a:close/>
              </a:path>
              <a:path w="1072515" h="382905">
                <a:moveTo>
                  <a:pt x="486651" y="341109"/>
                </a:moveTo>
                <a:lnTo>
                  <a:pt x="486244" y="340702"/>
                </a:lnTo>
                <a:lnTo>
                  <a:pt x="486041" y="340906"/>
                </a:lnTo>
                <a:lnTo>
                  <a:pt x="486244" y="341299"/>
                </a:lnTo>
                <a:lnTo>
                  <a:pt x="486435" y="341515"/>
                </a:lnTo>
                <a:lnTo>
                  <a:pt x="486651" y="341109"/>
                </a:lnTo>
                <a:close/>
              </a:path>
              <a:path w="1072515" h="382905">
                <a:moveTo>
                  <a:pt x="492506" y="338734"/>
                </a:moveTo>
                <a:lnTo>
                  <a:pt x="491896" y="337464"/>
                </a:lnTo>
                <a:lnTo>
                  <a:pt x="490283" y="340004"/>
                </a:lnTo>
                <a:lnTo>
                  <a:pt x="489877" y="340004"/>
                </a:lnTo>
                <a:lnTo>
                  <a:pt x="490283" y="342544"/>
                </a:lnTo>
                <a:lnTo>
                  <a:pt x="489673" y="342544"/>
                </a:lnTo>
                <a:lnTo>
                  <a:pt x="489470" y="343814"/>
                </a:lnTo>
                <a:lnTo>
                  <a:pt x="490893" y="343814"/>
                </a:lnTo>
                <a:lnTo>
                  <a:pt x="491096" y="342544"/>
                </a:lnTo>
                <a:lnTo>
                  <a:pt x="490677" y="342544"/>
                </a:lnTo>
                <a:lnTo>
                  <a:pt x="490893" y="340004"/>
                </a:lnTo>
                <a:lnTo>
                  <a:pt x="490677" y="340004"/>
                </a:lnTo>
                <a:lnTo>
                  <a:pt x="492099" y="338734"/>
                </a:lnTo>
                <a:lnTo>
                  <a:pt x="492506" y="338734"/>
                </a:lnTo>
                <a:close/>
              </a:path>
              <a:path w="1072515" h="382905">
                <a:moveTo>
                  <a:pt x="493115" y="333044"/>
                </a:moveTo>
                <a:lnTo>
                  <a:pt x="492899" y="332638"/>
                </a:lnTo>
                <a:lnTo>
                  <a:pt x="492506" y="332638"/>
                </a:lnTo>
                <a:lnTo>
                  <a:pt x="492506" y="333044"/>
                </a:lnTo>
                <a:lnTo>
                  <a:pt x="492899" y="333248"/>
                </a:lnTo>
                <a:lnTo>
                  <a:pt x="493115" y="333044"/>
                </a:lnTo>
                <a:close/>
              </a:path>
              <a:path w="1072515" h="382905">
                <a:moveTo>
                  <a:pt x="503224" y="351802"/>
                </a:moveTo>
                <a:lnTo>
                  <a:pt x="502996" y="351434"/>
                </a:lnTo>
                <a:lnTo>
                  <a:pt x="502996" y="351878"/>
                </a:lnTo>
                <a:lnTo>
                  <a:pt x="503224" y="351802"/>
                </a:lnTo>
                <a:close/>
              </a:path>
              <a:path w="1072515" h="382905">
                <a:moveTo>
                  <a:pt x="509447" y="343814"/>
                </a:moveTo>
                <a:lnTo>
                  <a:pt x="509244" y="343814"/>
                </a:lnTo>
                <a:lnTo>
                  <a:pt x="509244" y="342544"/>
                </a:lnTo>
                <a:lnTo>
                  <a:pt x="509244" y="341274"/>
                </a:lnTo>
                <a:lnTo>
                  <a:pt x="509041" y="341274"/>
                </a:lnTo>
                <a:lnTo>
                  <a:pt x="509041" y="340004"/>
                </a:lnTo>
                <a:lnTo>
                  <a:pt x="509041" y="338734"/>
                </a:lnTo>
                <a:lnTo>
                  <a:pt x="509041" y="337464"/>
                </a:lnTo>
                <a:lnTo>
                  <a:pt x="509041" y="334924"/>
                </a:lnTo>
                <a:lnTo>
                  <a:pt x="509041" y="333654"/>
                </a:lnTo>
                <a:lnTo>
                  <a:pt x="509244" y="333654"/>
                </a:lnTo>
                <a:lnTo>
                  <a:pt x="509244" y="331114"/>
                </a:lnTo>
                <a:lnTo>
                  <a:pt x="509041" y="329844"/>
                </a:lnTo>
                <a:lnTo>
                  <a:pt x="509041" y="328574"/>
                </a:lnTo>
                <a:lnTo>
                  <a:pt x="508850" y="327304"/>
                </a:lnTo>
                <a:lnTo>
                  <a:pt x="508850" y="324764"/>
                </a:lnTo>
                <a:lnTo>
                  <a:pt x="509041" y="324764"/>
                </a:lnTo>
                <a:lnTo>
                  <a:pt x="508647" y="320954"/>
                </a:lnTo>
                <a:lnTo>
                  <a:pt x="509041" y="319684"/>
                </a:lnTo>
                <a:lnTo>
                  <a:pt x="508952" y="318414"/>
                </a:lnTo>
                <a:lnTo>
                  <a:pt x="509041" y="314604"/>
                </a:lnTo>
                <a:lnTo>
                  <a:pt x="508241" y="312064"/>
                </a:lnTo>
                <a:lnTo>
                  <a:pt x="508850" y="312064"/>
                </a:lnTo>
                <a:lnTo>
                  <a:pt x="509244" y="309524"/>
                </a:lnTo>
                <a:lnTo>
                  <a:pt x="509041" y="309524"/>
                </a:lnTo>
                <a:lnTo>
                  <a:pt x="509041" y="298094"/>
                </a:lnTo>
                <a:lnTo>
                  <a:pt x="507631" y="298094"/>
                </a:lnTo>
                <a:lnTo>
                  <a:pt x="507034" y="296824"/>
                </a:lnTo>
                <a:lnTo>
                  <a:pt x="508850" y="296824"/>
                </a:lnTo>
                <a:lnTo>
                  <a:pt x="509041" y="294284"/>
                </a:lnTo>
                <a:lnTo>
                  <a:pt x="508647" y="293014"/>
                </a:lnTo>
                <a:lnTo>
                  <a:pt x="509041" y="291744"/>
                </a:lnTo>
                <a:lnTo>
                  <a:pt x="508647" y="290474"/>
                </a:lnTo>
                <a:lnTo>
                  <a:pt x="509041" y="289204"/>
                </a:lnTo>
                <a:lnTo>
                  <a:pt x="509041" y="287934"/>
                </a:lnTo>
                <a:lnTo>
                  <a:pt x="509041" y="285394"/>
                </a:lnTo>
                <a:lnTo>
                  <a:pt x="509244" y="284124"/>
                </a:lnTo>
                <a:lnTo>
                  <a:pt x="509244" y="281584"/>
                </a:lnTo>
                <a:lnTo>
                  <a:pt x="509041" y="281584"/>
                </a:lnTo>
                <a:lnTo>
                  <a:pt x="509041" y="276504"/>
                </a:lnTo>
                <a:lnTo>
                  <a:pt x="509041" y="273964"/>
                </a:lnTo>
                <a:lnTo>
                  <a:pt x="509041" y="271424"/>
                </a:lnTo>
                <a:lnTo>
                  <a:pt x="509041" y="270154"/>
                </a:lnTo>
                <a:lnTo>
                  <a:pt x="509041" y="267614"/>
                </a:lnTo>
                <a:lnTo>
                  <a:pt x="508850" y="267614"/>
                </a:lnTo>
                <a:lnTo>
                  <a:pt x="508850" y="266344"/>
                </a:lnTo>
                <a:lnTo>
                  <a:pt x="508850" y="263804"/>
                </a:lnTo>
                <a:lnTo>
                  <a:pt x="508850" y="261264"/>
                </a:lnTo>
                <a:lnTo>
                  <a:pt x="509041" y="261264"/>
                </a:lnTo>
                <a:lnTo>
                  <a:pt x="509041" y="259994"/>
                </a:lnTo>
                <a:lnTo>
                  <a:pt x="509244" y="258724"/>
                </a:lnTo>
                <a:lnTo>
                  <a:pt x="509244" y="257454"/>
                </a:lnTo>
                <a:lnTo>
                  <a:pt x="509041" y="256184"/>
                </a:lnTo>
                <a:lnTo>
                  <a:pt x="509244" y="253644"/>
                </a:lnTo>
                <a:lnTo>
                  <a:pt x="508444" y="252374"/>
                </a:lnTo>
                <a:lnTo>
                  <a:pt x="509041" y="251104"/>
                </a:lnTo>
                <a:lnTo>
                  <a:pt x="509244" y="251104"/>
                </a:lnTo>
                <a:lnTo>
                  <a:pt x="509041" y="247294"/>
                </a:lnTo>
                <a:lnTo>
                  <a:pt x="509244" y="246024"/>
                </a:lnTo>
                <a:lnTo>
                  <a:pt x="509244" y="240944"/>
                </a:lnTo>
                <a:lnTo>
                  <a:pt x="509244" y="239674"/>
                </a:lnTo>
                <a:lnTo>
                  <a:pt x="508850" y="237134"/>
                </a:lnTo>
                <a:lnTo>
                  <a:pt x="508038" y="235864"/>
                </a:lnTo>
                <a:lnTo>
                  <a:pt x="506628" y="234594"/>
                </a:lnTo>
                <a:lnTo>
                  <a:pt x="506018" y="234594"/>
                </a:lnTo>
                <a:lnTo>
                  <a:pt x="506018" y="298094"/>
                </a:lnTo>
                <a:lnTo>
                  <a:pt x="505625" y="299364"/>
                </a:lnTo>
                <a:lnTo>
                  <a:pt x="505625" y="364134"/>
                </a:lnTo>
                <a:lnTo>
                  <a:pt x="505218" y="365404"/>
                </a:lnTo>
                <a:lnTo>
                  <a:pt x="504812" y="364134"/>
                </a:lnTo>
                <a:lnTo>
                  <a:pt x="505625" y="364134"/>
                </a:lnTo>
                <a:lnTo>
                  <a:pt x="505625" y="299364"/>
                </a:lnTo>
                <a:lnTo>
                  <a:pt x="505218" y="299364"/>
                </a:lnTo>
                <a:lnTo>
                  <a:pt x="505625" y="298094"/>
                </a:lnTo>
                <a:lnTo>
                  <a:pt x="506018" y="298094"/>
                </a:lnTo>
                <a:lnTo>
                  <a:pt x="506018" y="234594"/>
                </a:lnTo>
                <a:lnTo>
                  <a:pt x="505815" y="234594"/>
                </a:lnTo>
                <a:lnTo>
                  <a:pt x="505815" y="270154"/>
                </a:lnTo>
                <a:lnTo>
                  <a:pt x="505625" y="271424"/>
                </a:lnTo>
                <a:lnTo>
                  <a:pt x="505421" y="271424"/>
                </a:lnTo>
                <a:lnTo>
                  <a:pt x="505421" y="277774"/>
                </a:lnTo>
                <a:lnTo>
                  <a:pt x="505218" y="279044"/>
                </a:lnTo>
                <a:lnTo>
                  <a:pt x="505015" y="279044"/>
                </a:lnTo>
                <a:lnTo>
                  <a:pt x="505015" y="310794"/>
                </a:lnTo>
                <a:lnTo>
                  <a:pt x="504609" y="312064"/>
                </a:lnTo>
                <a:lnTo>
                  <a:pt x="504202" y="310794"/>
                </a:lnTo>
                <a:lnTo>
                  <a:pt x="504202" y="351434"/>
                </a:lnTo>
                <a:lnTo>
                  <a:pt x="503224" y="351802"/>
                </a:lnTo>
                <a:lnTo>
                  <a:pt x="503796" y="352704"/>
                </a:lnTo>
                <a:lnTo>
                  <a:pt x="502996" y="352704"/>
                </a:lnTo>
                <a:lnTo>
                  <a:pt x="502996" y="351878"/>
                </a:lnTo>
                <a:lnTo>
                  <a:pt x="501586" y="352412"/>
                </a:lnTo>
                <a:lnTo>
                  <a:pt x="501586" y="371754"/>
                </a:lnTo>
                <a:lnTo>
                  <a:pt x="501586" y="373024"/>
                </a:lnTo>
                <a:lnTo>
                  <a:pt x="501586" y="378104"/>
                </a:lnTo>
                <a:lnTo>
                  <a:pt x="501180" y="379374"/>
                </a:lnTo>
                <a:lnTo>
                  <a:pt x="501383" y="378104"/>
                </a:lnTo>
                <a:lnTo>
                  <a:pt x="501586" y="378104"/>
                </a:lnTo>
                <a:lnTo>
                  <a:pt x="501586" y="373024"/>
                </a:lnTo>
                <a:lnTo>
                  <a:pt x="500976" y="373024"/>
                </a:lnTo>
                <a:lnTo>
                  <a:pt x="500570" y="371754"/>
                </a:lnTo>
                <a:lnTo>
                  <a:pt x="501586" y="371754"/>
                </a:lnTo>
                <a:lnTo>
                  <a:pt x="501586" y="352412"/>
                </a:lnTo>
                <a:lnTo>
                  <a:pt x="500773" y="352704"/>
                </a:lnTo>
                <a:lnTo>
                  <a:pt x="500367" y="351434"/>
                </a:lnTo>
                <a:lnTo>
                  <a:pt x="500773" y="350164"/>
                </a:lnTo>
                <a:lnTo>
                  <a:pt x="499567" y="350164"/>
                </a:lnTo>
                <a:lnTo>
                  <a:pt x="499567" y="348894"/>
                </a:lnTo>
                <a:lnTo>
                  <a:pt x="501586" y="347624"/>
                </a:lnTo>
                <a:lnTo>
                  <a:pt x="501980" y="348894"/>
                </a:lnTo>
                <a:lnTo>
                  <a:pt x="501586" y="348894"/>
                </a:lnTo>
                <a:lnTo>
                  <a:pt x="500773" y="350164"/>
                </a:lnTo>
                <a:lnTo>
                  <a:pt x="501586" y="350164"/>
                </a:lnTo>
                <a:lnTo>
                  <a:pt x="501789" y="351434"/>
                </a:lnTo>
                <a:lnTo>
                  <a:pt x="502996" y="351434"/>
                </a:lnTo>
                <a:lnTo>
                  <a:pt x="504202" y="351434"/>
                </a:lnTo>
                <a:lnTo>
                  <a:pt x="504202" y="310794"/>
                </a:lnTo>
                <a:lnTo>
                  <a:pt x="505015" y="310794"/>
                </a:lnTo>
                <a:lnTo>
                  <a:pt x="505015" y="279044"/>
                </a:lnTo>
                <a:lnTo>
                  <a:pt x="504202" y="279044"/>
                </a:lnTo>
                <a:lnTo>
                  <a:pt x="504609" y="277774"/>
                </a:lnTo>
                <a:lnTo>
                  <a:pt x="505421" y="277774"/>
                </a:lnTo>
                <a:lnTo>
                  <a:pt x="505421" y="271424"/>
                </a:lnTo>
                <a:lnTo>
                  <a:pt x="505218" y="271424"/>
                </a:lnTo>
                <a:lnTo>
                  <a:pt x="505218" y="270154"/>
                </a:lnTo>
                <a:lnTo>
                  <a:pt x="505815" y="270154"/>
                </a:lnTo>
                <a:lnTo>
                  <a:pt x="505815" y="234594"/>
                </a:lnTo>
                <a:lnTo>
                  <a:pt x="504609" y="234594"/>
                </a:lnTo>
                <a:lnTo>
                  <a:pt x="504609" y="256184"/>
                </a:lnTo>
                <a:lnTo>
                  <a:pt x="504405" y="256616"/>
                </a:lnTo>
                <a:lnTo>
                  <a:pt x="504405" y="259994"/>
                </a:lnTo>
                <a:lnTo>
                  <a:pt x="503999" y="261264"/>
                </a:lnTo>
                <a:lnTo>
                  <a:pt x="503999" y="259994"/>
                </a:lnTo>
                <a:lnTo>
                  <a:pt x="504405" y="259994"/>
                </a:lnTo>
                <a:lnTo>
                  <a:pt x="504405" y="256616"/>
                </a:lnTo>
                <a:lnTo>
                  <a:pt x="503999" y="257454"/>
                </a:lnTo>
                <a:lnTo>
                  <a:pt x="504202" y="256184"/>
                </a:lnTo>
                <a:lnTo>
                  <a:pt x="504609" y="256184"/>
                </a:lnTo>
                <a:lnTo>
                  <a:pt x="504609" y="234594"/>
                </a:lnTo>
                <a:lnTo>
                  <a:pt x="503402" y="234594"/>
                </a:lnTo>
                <a:lnTo>
                  <a:pt x="503402" y="277774"/>
                </a:lnTo>
                <a:lnTo>
                  <a:pt x="503199" y="279044"/>
                </a:lnTo>
                <a:lnTo>
                  <a:pt x="502996" y="279044"/>
                </a:lnTo>
                <a:lnTo>
                  <a:pt x="503402" y="280314"/>
                </a:lnTo>
                <a:lnTo>
                  <a:pt x="502793" y="280314"/>
                </a:lnTo>
                <a:lnTo>
                  <a:pt x="502793" y="294284"/>
                </a:lnTo>
                <a:lnTo>
                  <a:pt x="502183" y="294284"/>
                </a:lnTo>
                <a:lnTo>
                  <a:pt x="502183" y="319684"/>
                </a:lnTo>
                <a:lnTo>
                  <a:pt x="502183" y="320954"/>
                </a:lnTo>
                <a:lnTo>
                  <a:pt x="501980" y="320954"/>
                </a:lnTo>
                <a:lnTo>
                  <a:pt x="501980" y="337464"/>
                </a:lnTo>
                <a:lnTo>
                  <a:pt x="501789" y="338734"/>
                </a:lnTo>
                <a:lnTo>
                  <a:pt x="501789" y="340004"/>
                </a:lnTo>
                <a:lnTo>
                  <a:pt x="501586" y="342544"/>
                </a:lnTo>
                <a:lnTo>
                  <a:pt x="501180" y="341274"/>
                </a:lnTo>
                <a:lnTo>
                  <a:pt x="501180" y="340004"/>
                </a:lnTo>
                <a:lnTo>
                  <a:pt x="501789" y="340004"/>
                </a:lnTo>
                <a:lnTo>
                  <a:pt x="501789" y="338734"/>
                </a:lnTo>
                <a:lnTo>
                  <a:pt x="500976" y="338734"/>
                </a:lnTo>
                <a:lnTo>
                  <a:pt x="501980" y="337464"/>
                </a:lnTo>
                <a:lnTo>
                  <a:pt x="501980" y="320954"/>
                </a:lnTo>
                <a:lnTo>
                  <a:pt x="501586" y="320954"/>
                </a:lnTo>
                <a:lnTo>
                  <a:pt x="501586" y="319684"/>
                </a:lnTo>
                <a:lnTo>
                  <a:pt x="502183" y="319684"/>
                </a:lnTo>
                <a:lnTo>
                  <a:pt x="502183" y="294284"/>
                </a:lnTo>
                <a:lnTo>
                  <a:pt x="501980" y="294284"/>
                </a:lnTo>
                <a:lnTo>
                  <a:pt x="501980" y="299364"/>
                </a:lnTo>
                <a:lnTo>
                  <a:pt x="501980" y="300634"/>
                </a:lnTo>
                <a:lnTo>
                  <a:pt x="501789" y="300494"/>
                </a:lnTo>
                <a:lnTo>
                  <a:pt x="501789" y="303174"/>
                </a:lnTo>
                <a:lnTo>
                  <a:pt x="501789" y="310794"/>
                </a:lnTo>
                <a:lnTo>
                  <a:pt x="501180" y="310794"/>
                </a:lnTo>
                <a:lnTo>
                  <a:pt x="501180" y="334924"/>
                </a:lnTo>
                <a:lnTo>
                  <a:pt x="500976" y="336194"/>
                </a:lnTo>
                <a:lnTo>
                  <a:pt x="500570" y="336194"/>
                </a:lnTo>
                <a:lnTo>
                  <a:pt x="500570" y="338734"/>
                </a:lnTo>
                <a:lnTo>
                  <a:pt x="500176" y="338734"/>
                </a:lnTo>
                <a:lnTo>
                  <a:pt x="500176" y="346354"/>
                </a:lnTo>
                <a:lnTo>
                  <a:pt x="499973" y="347624"/>
                </a:lnTo>
                <a:lnTo>
                  <a:pt x="499160" y="347624"/>
                </a:lnTo>
                <a:lnTo>
                  <a:pt x="498957" y="346354"/>
                </a:lnTo>
                <a:lnTo>
                  <a:pt x="500176" y="346354"/>
                </a:lnTo>
                <a:lnTo>
                  <a:pt x="500176" y="338734"/>
                </a:lnTo>
                <a:lnTo>
                  <a:pt x="499770" y="337464"/>
                </a:lnTo>
                <a:lnTo>
                  <a:pt x="500367" y="337464"/>
                </a:lnTo>
                <a:lnTo>
                  <a:pt x="500570" y="338734"/>
                </a:lnTo>
                <a:lnTo>
                  <a:pt x="500570" y="336194"/>
                </a:lnTo>
                <a:lnTo>
                  <a:pt x="499160" y="336194"/>
                </a:lnTo>
                <a:lnTo>
                  <a:pt x="499160" y="338734"/>
                </a:lnTo>
                <a:lnTo>
                  <a:pt x="498754" y="338734"/>
                </a:lnTo>
                <a:lnTo>
                  <a:pt x="498754" y="369214"/>
                </a:lnTo>
                <a:lnTo>
                  <a:pt x="498754" y="370484"/>
                </a:lnTo>
                <a:lnTo>
                  <a:pt x="497954" y="370484"/>
                </a:lnTo>
                <a:lnTo>
                  <a:pt x="497954" y="369214"/>
                </a:lnTo>
                <a:lnTo>
                  <a:pt x="498754" y="369214"/>
                </a:lnTo>
                <a:lnTo>
                  <a:pt x="498754" y="338734"/>
                </a:lnTo>
                <a:lnTo>
                  <a:pt x="498563" y="338734"/>
                </a:lnTo>
                <a:lnTo>
                  <a:pt x="498563" y="346354"/>
                </a:lnTo>
                <a:lnTo>
                  <a:pt x="498157" y="346354"/>
                </a:lnTo>
                <a:lnTo>
                  <a:pt x="498157" y="350164"/>
                </a:lnTo>
                <a:lnTo>
                  <a:pt x="498157" y="357784"/>
                </a:lnTo>
                <a:lnTo>
                  <a:pt x="498157" y="359054"/>
                </a:lnTo>
                <a:lnTo>
                  <a:pt x="497547" y="360324"/>
                </a:lnTo>
                <a:lnTo>
                  <a:pt x="496328" y="360324"/>
                </a:lnTo>
                <a:lnTo>
                  <a:pt x="496125" y="359054"/>
                </a:lnTo>
                <a:lnTo>
                  <a:pt x="496938" y="357784"/>
                </a:lnTo>
                <a:lnTo>
                  <a:pt x="498157" y="357784"/>
                </a:lnTo>
                <a:lnTo>
                  <a:pt x="498157" y="350164"/>
                </a:lnTo>
                <a:lnTo>
                  <a:pt x="497141" y="350164"/>
                </a:lnTo>
                <a:lnTo>
                  <a:pt x="497141" y="355244"/>
                </a:lnTo>
                <a:lnTo>
                  <a:pt x="496938" y="356514"/>
                </a:lnTo>
                <a:lnTo>
                  <a:pt x="495528" y="355409"/>
                </a:lnTo>
                <a:lnTo>
                  <a:pt x="495528" y="359054"/>
                </a:lnTo>
                <a:lnTo>
                  <a:pt x="495528" y="360324"/>
                </a:lnTo>
                <a:lnTo>
                  <a:pt x="495325" y="361594"/>
                </a:lnTo>
                <a:lnTo>
                  <a:pt x="494931" y="361594"/>
                </a:lnTo>
                <a:lnTo>
                  <a:pt x="494728" y="360324"/>
                </a:lnTo>
                <a:lnTo>
                  <a:pt x="495528" y="360324"/>
                </a:lnTo>
                <a:lnTo>
                  <a:pt x="495528" y="359054"/>
                </a:lnTo>
                <a:lnTo>
                  <a:pt x="493915" y="360324"/>
                </a:lnTo>
                <a:lnTo>
                  <a:pt x="493102" y="360324"/>
                </a:lnTo>
                <a:lnTo>
                  <a:pt x="493102" y="367944"/>
                </a:lnTo>
                <a:lnTo>
                  <a:pt x="492899" y="369214"/>
                </a:lnTo>
                <a:lnTo>
                  <a:pt x="492099" y="367944"/>
                </a:lnTo>
                <a:lnTo>
                  <a:pt x="493102" y="367944"/>
                </a:lnTo>
                <a:lnTo>
                  <a:pt x="493102" y="360324"/>
                </a:lnTo>
                <a:lnTo>
                  <a:pt x="492899" y="360324"/>
                </a:lnTo>
                <a:lnTo>
                  <a:pt x="492302" y="359054"/>
                </a:lnTo>
                <a:lnTo>
                  <a:pt x="491693" y="359054"/>
                </a:lnTo>
                <a:lnTo>
                  <a:pt x="491693" y="376834"/>
                </a:lnTo>
                <a:lnTo>
                  <a:pt x="491490" y="378104"/>
                </a:lnTo>
                <a:lnTo>
                  <a:pt x="490893" y="378104"/>
                </a:lnTo>
                <a:lnTo>
                  <a:pt x="491096" y="376834"/>
                </a:lnTo>
                <a:lnTo>
                  <a:pt x="491693" y="376834"/>
                </a:lnTo>
                <a:lnTo>
                  <a:pt x="491693" y="359054"/>
                </a:lnTo>
                <a:lnTo>
                  <a:pt x="491286" y="359054"/>
                </a:lnTo>
                <a:lnTo>
                  <a:pt x="491896" y="356514"/>
                </a:lnTo>
                <a:lnTo>
                  <a:pt x="492506" y="356514"/>
                </a:lnTo>
                <a:lnTo>
                  <a:pt x="492302" y="359054"/>
                </a:lnTo>
                <a:lnTo>
                  <a:pt x="493509" y="359054"/>
                </a:lnTo>
                <a:lnTo>
                  <a:pt x="495325" y="356514"/>
                </a:lnTo>
                <a:lnTo>
                  <a:pt x="494931" y="357784"/>
                </a:lnTo>
                <a:lnTo>
                  <a:pt x="495528" y="359054"/>
                </a:lnTo>
                <a:lnTo>
                  <a:pt x="495528" y="355409"/>
                </a:lnTo>
                <a:lnTo>
                  <a:pt x="495325" y="355244"/>
                </a:lnTo>
                <a:lnTo>
                  <a:pt x="497141" y="355244"/>
                </a:lnTo>
                <a:lnTo>
                  <a:pt x="497141" y="350164"/>
                </a:lnTo>
                <a:lnTo>
                  <a:pt x="496938" y="350164"/>
                </a:lnTo>
                <a:lnTo>
                  <a:pt x="496938" y="348894"/>
                </a:lnTo>
                <a:lnTo>
                  <a:pt x="497751" y="348894"/>
                </a:lnTo>
                <a:lnTo>
                  <a:pt x="498157" y="350164"/>
                </a:lnTo>
                <a:lnTo>
                  <a:pt x="498157" y="346354"/>
                </a:lnTo>
                <a:lnTo>
                  <a:pt x="497751" y="346354"/>
                </a:lnTo>
                <a:lnTo>
                  <a:pt x="497751" y="347624"/>
                </a:lnTo>
                <a:lnTo>
                  <a:pt x="496735" y="347624"/>
                </a:lnTo>
                <a:lnTo>
                  <a:pt x="497344" y="346354"/>
                </a:lnTo>
                <a:lnTo>
                  <a:pt x="497344" y="345084"/>
                </a:lnTo>
                <a:lnTo>
                  <a:pt x="498360" y="345084"/>
                </a:lnTo>
                <a:lnTo>
                  <a:pt x="498563" y="346354"/>
                </a:lnTo>
                <a:lnTo>
                  <a:pt x="498563" y="338734"/>
                </a:lnTo>
                <a:lnTo>
                  <a:pt x="498360" y="338734"/>
                </a:lnTo>
                <a:lnTo>
                  <a:pt x="498360" y="341274"/>
                </a:lnTo>
                <a:lnTo>
                  <a:pt x="497751" y="342544"/>
                </a:lnTo>
                <a:lnTo>
                  <a:pt x="496938" y="342544"/>
                </a:lnTo>
                <a:lnTo>
                  <a:pt x="497547" y="341274"/>
                </a:lnTo>
                <a:lnTo>
                  <a:pt x="498360" y="341274"/>
                </a:lnTo>
                <a:lnTo>
                  <a:pt x="498360" y="338734"/>
                </a:lnTo>
                <a:lnTo>
                  <a:pt x="496531" y="338734"/>
                </a:lnTo>
                <a:lnTo>
                  <a:pt x="496328" y="338302"/>
                </a:lnTo>
                <a:lnTo>
                  <a:pt x="496328" y="346354"/>
                </a:lnTo>
                <a:lnTo>
                  <a:pt x="495935" y="347624"/>
                </a:lnTo>
                <a:lnTo>
                  <a:pt x="495325" y="346354"/>
                </a:lnTo>
                <a:lnTo>
                  <a:pt x="494728" y="346354"/>
                </a:lnTo>
                <a:lnTo>
                  <a:pt x="494728" y="352704"/>
                </a:lnTo>
                <a:lnTo>
                  <a:pt x="494728" y="355244"/>
                </a:lnTo>
                <a:lnTo>
                  <a:pt x="491896" y="355244"/>
                </a:lnTo>
                <a:lnTo>
                  <a:pt x="492709" y="353974"/>
                </a:lnTo>
                <a:lnTo>
                  <a:pt x="492302" y="353974"/>
                </a:lnTo>
                <a:lnTo>
                  <a:pt x="492099" y="352704"/>
                </a:lnTo>
                <a:lnTo>
                  <a:pt x="493915" y="352704"/>
                </a:lnTo>
                <a:lnTo>
                  <a:pt x="494728" y="355244"/>
                </a:lnTo>
                <a:lnTo>
                  <a:pt x="494728" y="352704"/>
                </a:lnTo>
                <a:lnTo>
                  <a:pt x="494525" y="352704"/>
                </a:lnTo>
                <a:lnTo>
                  <a:pt x="491490" y="351434"/>
                </a:lnTo>
                <a:lnTo>
                  <a:pt x="492302" y="350164"/>
                </a:lnTo>
                <a:lnTo>
                  <a:pt x="493915" y="351434"/>
                </a:lnTo>
                <a:lnTo>
                  <a:pt x="494728" y="352704"/>
                </a:lnTo>
                <a:lnTo>
                  <a:pt x="494728" y="346354"/>
                </a:lnTo>
                <a:lnTo>
                  <a:pt x="494931" y="345084"/>
                </a:lnTo>
                <a:lnTo>
                  <a:pt x="495731" y="346354"/>
                </a:lnTo>
                <a:lnTo>
                  <a:pt x="496328" y="346354"/>
                </a:lnTo>
                <a:lnTo>
                  <a:pt x="496328" y="338302"/>
                </a:lnTo>
                <a:lnTo>
                  <a:pt x="495935" y="337464"/>
                </a:lnTo>
                <a:lnTo>
                  <a:pt x="498360" y="337464"/>
                </a:lnTo>
                <a:lnTo>
                  <a:pt x="499160" y="338734"/>
                </a:lnTo>
                <a:lnTo>
                  <a:pt x="499160" y="336194"/>
                </a:lnTo>
                <a:lnTo>
                  <a:pt x="497954" y="336194"/>
                </a:lnTo>
                <a:lnTo>
                  <a:pt x="497751" y="334924"/>
                </a:lnTo>
                <a:lnTo>
                  <a:pt x="501180" y="334924"/>
                </a:lnTo>
                <a:lnTo>
                  <a:pt x="501180" y="310794"/>
                </a:lnTo>
                <a:lnTo>
                  <a:pt x="500976" y="310794"/>
                </a:lnTo>
                <a:lnTo>
                  <a:pt x="500976" y="328574"/>
                </a:lnTo>
                <a:lnTo>
                  <a:pt x="500367" y="328574"/>
                </a:lnTo>
                <a:lnTo>
                  <a:pt x="500367" y="329844"/>
                </a:lnTo>
                <a:lnTo>
                  <a:pt x="500176" y="330250"/>
                </a:lnTo>
                <a:lnTo>
                  <a:pt x="500176" y="333654"/>
                </a:lnTo>
                <a:lnTo>
                  <a:pt x="498754" y="332384"/>
                </a:lnTo>
                <a:lnTo>
                  <a:pt x="498360" y="333654"/>
                </a:lnTo>
                <a:lnTo>
                  <a:pt x="496938" y="333654"/>
                </a:lnTo>
                <a:lnTo>
                  <a:pt x="496531" y="332384"/>
                </a:lnTo>
                <a:lnTo>
                  <a:pt x="496125" y="333654"/>
                </a:lnTo>
                <a:lnTo>
                  <a:pt x="496125" y="334924"/>
                </a:lnTo>
                <a:lnTo>
                  <a:pt x="496125" y="336194"/>
                </a:lnTo>
                <a:lnTo>
                  <a:pt x="495122" y="334924"/>
                </a:lnTo>
                <a:lnTo>
                  <a:pt x="496125" y="334924"/>
                </a:lnTo>
                <a:lnTo>
                  <a:pt x="496125" y="333654"/>
                </a:lnTo>
                <a:lnTo>
                  <a:pt x="495731" y="333654"/>
                </a:lnTo>
                <a:lnTo>
                  <a:pt x="495122" y="331114"/>
                </a:lnTo>
                <a:lnTo>
                  <a:pt x="496938" y="331114"/>
                </a:lnTo>
                <a:lnTo>
                  <a:pt x="495731" y="329844"/>
                </a:lnTo>
                <a:lnTo>
                  <a:pt x="495731" y="328574"/>
                </a:lnTo>
                <a:lnTo>
                  <a:pt x="496531" y="328574"/>
                </a:lnTo>
                <a:lnTo>
                  <a:pt x="498563" y="326034"/>
                </a:lnTo>
                <a:lnTo>
                  <a:pt x="498957" y="327304"/>
                </a:lnTo>
                <a:lnTo>
                  <a:pt x="498957" y="328574"/>
                </a:lnTo>
                <a:lnTo>
                  <a:pt x="496735" y="328574"/>
                </a:lnTo>
                <a:lnTo>
                  <a:pt x="497751" y="329844"/>
                </a:lnTo>
                <a:lnTo>
                  <a:pt x="497547" y="332384"/>
                </a:lnTo>
                <a:lnTo>
                  <a:pt x="498754" y="332384"/>
                </a:lnTo>
                <a:lnTo>
                  <a:pt x="499973" y="332384"/>
                </a:lnTo>
                <a:lnTo>
                  <a:pt x="500176" y="333654"/>
                </a:lnTo>
                <a:lnTo>
                  <a:pt x="500176" y="330250"/>
                </a:lnTo>
                <a:lnTo>
                  <a:pt x="499770" y="331114"/>
                </a:lnTo>
                <a:lnTo>
                  <a:pt x="499160" y="331114"/>
                </a:lnTo>
                <a:lnTo>
                  <a:pt x="498754" y="329844"/>
                </a:lnTo>
                <a:lnTo>
                  <a:pt x="500367" y="329844"/>
                </a:lnTo>
                <a:lnTo>
                  <a:pt x="500367" y="328574"/>
                </a:lnTo>
                <a:lnTo>
                  <a:pt x="499973" y="328574"/>
                </a:lnTo>
                <a:lnTo>
                  <a:pt x="499973" y="327304"/>
                </a:lnTo>
                <a:lnTo>
                  <a:pt x="500773" y="327304"/>
                </a:lnTo>
                <a:lnTo>
                  <a:pt x="500976" y="328574"/>
                </a:lnTo>
                <a:lnTo>
                  <a:pt x="500976" y="310794"/>
                </a:lnTo>
                <a:lnTo>
                  <a:pt x="500773" y="309524"/>
                </a:lnTo>
                <a:lnTo>
                  <a:pt x="501586" y="309524"/>
                </a:lnTo>
                <a:lnTo>
                  <a:pt x="501789" y="310794"/>
                </a:lnTo>
                <a:lnTo>
                  <a:pt x="501789" y="303174"/>
                </a:lnTo>
                <a:lnTo>
                  <a:pt x="501586" y="304444"/>
                </a:lnTo>
                <a:lnTo>
                  <a:pt x="500570" y="304444"/>
                </a:lnTo>
                <a:lnTo>
                  <a:pt x="500570" y="308254"/>
                </a:lnTo>
                <a:lnTo>
                  <a:pt x="499160" y="306984"/>
                </a:lnTo>
                <a:lnTo>
                  <a:pt x="499160" y="305714"/>
                </a:lnTo>
                <a:lnTo>
                  <a:pt x="500176" y="306984"/>
                </a:lnTo>
                <a:lnTo>
                  <a:pt x="500570" y="308254"/>
                </a:lnTo>
                <a:lnTo>
                  <a:pt x="500570" y="304444"/>
                </a:lnTo>
                <a:lnTo>
                  <a:pt x="500570" y="303174"/>
                </a:lnTo>
                <a:lnTo>
                  <a:pt x="501789" y="303174"/>
                </a:lnTo>
                <a:lnTo>
                  <a:pt x="501789" y="300494"/>
                </a:lnTo>
                <a:lnTo>
                  <a:pt x="500367" y="299364"/>
                </a:lnTo>
                <a:lnTo>
                  <a:pt x="501980" y="299364"/>
                </a:lnTo>
                <a:lnTo>
                  <a:pt x="501980" y="294284"/>
                </a:lnTo>
                <a:lnTo>
                  <a:pt x="501789" y="294284"/>
                </a:lnTo>
                <a:lnTo>
                  <a:pt x="501586" y="293014"/>
                </a:lnTo>
                <a:lnTo>
                  <a:pt x="501980" y="291744"/>
                </a:lnTo>
                <a:lnTo>
                  <a:pt x="501586" y="290474"/>
                </a:lnTo>
                <a:lnTo>
                  <a:pt x="502386" y="290474"/>
                </a:lnTo>
                <a:lnTo>
                  <a:pt x="501980" y="291744"/>
                </a:lnTo>
                <a:lnTo>
                  <a:pt x="502793" y="294284"/>
                </a:lnTo>
                <a:lnTo>
                  <a:pt x="502793" y="280314"/>
                </a:lnTo>
                <a:lnTo>
                  <a:pt x="502386" y="280314"/>
                </a:lnTo>
                <a:lnTo>
                  <a:pt x="502996" y="279044"/>
                </a:lnTo>
                <a:lnTo>
                  <a:pt x="502589" y="279044"/>
                </a:lnTo>
                <a:lnTo>
                  <a:pt x="502386" y="277774"/>
                </a:lnTo>
                <a:lnTo>
                  <a:pt x="503402" y="277774"/>
                </a:lnTo>
                <a:lnTo>
                  <a:pt x="503402" y="234594"/>
                </a:lnTo>
                <a:lnTo>
                  <a:pt x="503199" y="234594"/>
                </a:lnTo>
                <a:lnTo>
                  <a:pt x="503199" y="259994"/>
                </a:lnTo>
                <a:lnTo>
                  <a:pt x="503199" y="261264"/>
                </a:lnTo>
                <a:lnTo>
                  <a:pt x="502589" y="261264"/>
                </a:lnTo>
                <a:lnTo>
                  <a:pt x="502386" y="259994"/>
                </a:lnTo>
                <a:lnTo>
                  <a:pt x="503199" y="259994"/>
                </a:lnTo>
                <a:lnTo>
                  <a:pt x="503199" y="234594"/>
                </a:lnTo>
                <a:lnTo>
                  <a:pt x="501383" y="234594"/>
                </a:lnTo>
                <a:lnTo>
                  <a:pt x="501383" y="239674"/>
                </a:lnTo>
                <a:lnTo>
                  <a:pt x="501383" y="240944"/>
                </a:lnTo>
                <a:lnTo>
                  <a:pt x="501383" y="265074"/>
                </a:lnTo>
                <a:lnTo>
                  <a:pt x="500570" y="265074"/>
                </a:lnTo>
                <a:lnTo>
                  <a:pt x="500976" y="263804"/>
                </a:lnTo>
                <a:lnTo>
                  <a:pt x="501383" y="265074"/>
                </a:lnTo>
                <a:lnTo>
                  <a:pt x="501383" y="240944"/>
                </a:lnTo>
                <a:lnTo>
                  <a:pt x="500773" y="240944"/>
                </a:lnTo>
                <a:lnTo>
                  <a:pt x="500176" y="239674"/>
                </a:lnTo>
                <a:lnTo>
                  <a:pt x="500176" y="305714"/>
                </a:lnTo>
                <a:lnTo>
                  <a:pt x="499364" y="305714"/>
                </a:lnTo>
                <a:lnTo>
                  <a:pt x="499567" y="304444"/>
                </a:lnTo>
                <a:lnTo>
                  <a:pt x="500176" y="305714"/>
                </a:lnTo>
                <a:lnTo>
                  <a:pt x="500176" y="239674"/>
                </a:lnTo>
                <a:lnTo>
                  <a:pt x="501383" y="239674"/>
                </a:lnTo>
                <a:lnTo>
                  <a:pt x="501383" y="234594"/>
                </a:lnTo>
                <a:lnTo>
                  <a:pt x="499973" y="234594"/>
                </a:lnTo>
                <a:lnTo>
                  <a:pt x="499973" y="301904"/>
                </a:lnTo>
                <a:lnTo>
                  <a:pt x="498957" y="301904"/>
                </a:lnTo>
                <a:lnTo>
                  <a:pt x="498957" y="315874"/>
                </a:lnTo>
                <a:lnTo>
                  <a:pt x="498157" y="317144"/>
                </a:lnTo>
                <a:lnTo>
                  <a:pt x="497954" y="317144"/>
                </a:lnTo>
                <a:lnTo>
                  <a:pt x="498563" y="315874"/>
                </a:lnTo>
                <a:lnTo>
                  <a:pt x="498957" y="315874"/>
                </a:lnTo>
                <a:lnTo>
                  <a:pt x="498957" y="301904"/>
                </a:lnTo>
                <a:lnTo>
                  <a:pt x="498563" y="301904"/>
                </a:lnTo>
                <a:lnTo>
                  <a:pt x="499770" y="300634"/>
                </a:lnTo>
                <a:lnTo>
                  <a:pt x="499973" y="301904"/>
                </a:lnTo>
                <a:lnTo>
                  <a:pt x="499973" y="234594"/>
                </a:lnTo>
                <a:lnTo>
                  <a:pt x="499160" y="234594"/>
                </a:lnTo>
                <a:lnTo>
                  <a:pt x="499160" y="290474"/>
                </a:lnTo>
                <a:lnTo>
                  <a:pt x="498563" y="290474"/>
                </a:lnTo>
                <a:lnTo>
                  <a:pt x="498563" y="296824"/>
                </a:lnTo>
                <a:lnTo>
                  <a:pt x="498360" y="298094"/>
                </a:lnTo>
                <a:lnTo>
                  <a:pt x="498360" y="296824"/>
                </a:lnTo>
                <a:lnTo>
                  <a:pt x="498563" y="296824"/>
                </a:lnTo>
                <a:lnTo>
                  <a:pt x="498563" y="290474"/>
                </a:lnTo>
                <a:lnTo>
                  <a:pt x="498157" y="290474"/>
                </a:lnTo>
                <a:lnTo>
                  <a:pt x="498360" y="289204"/>
                </a:lnTo>
                <a:lnTo>
                  <a:pt x="498754" y="289204"/>
                </a:lnTo>
                <a:lnTo>
                  <a:pt x="499160" y="290474"/>
                </a:lnTo>
                <a:lnTo>
                  <a:pt x="499160" y="234594"/>
                </a:lnTo>
                <a:lnTo>
                  <a:pt x="498563" y="234594"/>
                </a:lnTo>
                <a:lnTo>
                  <a:pt x="498563" y="258724"/>
                </a:lnTo>
                <a:lnTo>
                  <a:pt x="498563" y="259994"/>
                </a:lnTo>
                <a:lnTo>
                  <a:pt x="497954" y="259994"/>
                </a:lnTo>
                <a:lnTo>
                  <a:pt x="497954" y="280314"/>
                </a:lnTo>
                <a:lnTo>
                  <a:pt x="497751" y="281584"/>
                </a:lnTo>
                <a:lnTo>
                  <a:pt x="497344" y="281584"/>
                </a:lnTo>
                <a:lnTo>
                  <a:pt x="497344" y="285394"/>
                </a:lnTo>
                <a:lnTo>
                  <a:pt x="497141" y="286029"/>
                </a:lnTo>
                <a:lnTo>
                  <a:pt x="497141" y="294284"/>
                </a:lnTo>
                <a:lnTo>
                  <a:pt x="497141" y="313334"/>
                </a:lnTo>
                <a:lnTo>
                  <a:pt x="496938" y="313651"/>
                </a:lnTo>
                <a:lnTo>
                  <a:pt x="496938" y="327304"/>
                </a:lnTo>
                <a:lnTo>
                  <a:pt x="495935" y="327304"/>
                </a:lnTo>
                <a:lnTo>
                  <a:pt x="496328" y="326034"/>
                </a:lnTo>
                <a:lnTo>
                  <a:pt x="496531" y="326034"/>
                </a:lnTo>
                <a:lnTo>
                  <a:pt x="496938" y="327304"/>
                </a:lnTo>
                <a:lnTo>
                  <a:pt x="496938" y="313651"/>
                </a:lnTo>
                <a:lnTo>
                  <a:pt x="496328" y="314604"/>
                </a:lnTo>
                <a:lnTo>
                  <a:pt x="495935" y="314604"/>
                </a:lnTo>
                <a:lnTo>
                  <a:pt x="496328" y="313334"/>
                </a:lnTo>
                <a:lnTo>
                  <a:pt x="497141" y="313334"/>
                </a:lnTo>
                <a:lnTo>
                  <a:pt x="497141" y="294284"/>
                </a:lnTo>
                <a:lnTo>
                  <a:pt x="496938" y="294919"/>
                </a:lnTo>
                <a:lnTo>
                  <a:pt x="496938" y="304444"/>
                </a:lnTo>
                <a:lnTo>
                  <a:pt x="496328" y="304444"/>
                </a:lnTo>
                <a:lnTo>
                  <a:pt x="496328" y="308254"/>
                </a:lnTo>
                <a:lnTo>
                  <a:pt x="495325" y="310375"/>
                </a:lnTo>
                <a:lnTo>
                  <a:pt x="495325" y="328574"/>
                </a:lnTo>
                <a:lnTo>
                  <a:pt x="494728" y="328574"/>
                </a:lnTo>
                <a:lnTo>
                  <a:pt x="494728" y="333654"/>
                </a:lnTo>
                <a:lnTo>
                  <a:pt x="493915" y="334924"/>
                </a:lnTo>
                <a:lnTo>
                  <a:pt x="493306" y="336194"/>
                </a:lnTo>
                <a:lnTo>
                  <a:pt x="492709" y="336194"/>
                </a:lnTo>
                <a:lnTo>
                  <a:pt x="492506" y="338734"/>
                </a:lnTo>
                <a:lnTo>
                  <a:pt x="492899" y="338734"/>
                </a:lnTo>
                <a:lnTo>
                  <a:pt x="494525" y="337464"/>
                </a:lnTo>
                <a:lnTo>
                  <a:pt x="493915" y="338734"/>
                </a:lnTo>
                <a:lnTo>
                  <a:pt x="491693" y="341274"/>
                </a:lnTo>
                <a:lnTo>
                  <a:pt x="491490" y="343814"/>
                </a:lnTo>
                <a:lnTo>
                  <a:pt x="491096" y="345084"/>
                </a:lnTo>
                <a:lnTo>
                  <a:pt x="491096" y="353974"/>
                </a:lnTo>
                <a:lnTo>
                  <a:pt x="490893" y="355244"/>
                </a:lnTo>
                <a:lnTo>
                  <a:pt x="491096" y="356514"/>
                </a:lnTo>
                <a:lnTo>
                  <a:pt x="490486" y="356514"/>
                </a:lnTo>
                <a:lnTo>
                  <a:pt x="490486" y="362864"/>
                </a:lnTo>
                <a:lnTo>
                  <a:pt x="489280" y="362864"/>
                </a:lnTo>
                <a:lnTo>
                  <a:pt x="489077" y="361594"/>
                </a:lnTo>
                <a:lnTo>
                  <a:pt x="490080" y="361594"/>
                </a:lnTo>
                <a:lnTo>
                  <a:pt x="490486" y="362864"/>
                </a:lnTo>
                <a:lnTo>
                  <a:pt x="490486" y="356514"/>
                </a:lnTo>
                <a:lnTo>
                  <a:pt x="490080" y="355244"/>
                </a:lnTo>
                <a:lnTo>
                  <a:pt x="490080" y="353974"/>
                </a:lnTo>
                <a:lnTo>
                  <a:pt x="491096" y="353974"/>
                </a:lnTo>
                <a:lnTo>
                  <a:pt x="491096" y="345084"/>
                </a:lnTo>
                <a:lnTo>
                  <a:pt x="490283" y="345084"/>
                </a:lnTo>
                <a:lnTo>
                  <a:pt x="490283" y="347624"/>
                </a:lnTo>
                <a:lnTo>
                  <a:pt x="489877" y="348894"/>
                </a:lnTo>
                <a:lnTo>
                  <a:pt x="489470" y="348894"/>
                </a:lnTo>
                <a:lnTo>
                  <a:pt x="489077" y="350164"/>
                </a:lnTo>
                <a:lnTo>
                  <a:pt x="488873" y="350164"/>
                </a:lnTo>
                <a:lnTo>
                  <a:pt x="488873" y="353974"/>
                </a:lnTo>
                <a:lnTo>
                  <a:pt x="488670" y="354406"/>
                </a:lnTo>
                <a:lnTo>
                  <a:pt x="488670" y="378104"/>
                </a:lnTo>
                <a:lnTo>
                  <a:pt x="488670" y="379374"/>
                </a:lnTo>
                <a:lnTo>
                  <a:pt x="487870" y="379374"/>
                </a:lnTo>
                <a:lnTo>
                  <a:pt x="487667" y="378104"/>
                </a:lnTo>
                <a:lnTo>
                  <a:pt x="488670" y="378104"/>
                </a:lnTo>
                <a:lnTo>
                  <a:pt x="488670" y="354406"/>
                </a:lnTo>
                <a:lnTo>
                  <a:pt x="488264" y="355244"/>
                </a:lnTo>
                <a:lnTo>
                  <a:pt x="487667" y="357784"/>
                </a:lnTo>
                <a:lnTo>
                  <a:pt x="487667" y="359054"/>
                </a:lnTo>
                <a:lnTo>
                  <a:pt x="487260" y="359054"/>
                </a:lnTo>
                <a:lnTo>
                  <a:pt x="487057" y="357784"/>
                </a:lnTo>
                <a:lnTo>
                  <a:pt x="486651" y="356514"/>
                </a:lnTo>
                <a:lnTo>
                  <a:pt x="487057" y="355244"/>
                </a:lnTo>
                <a:lnTo>
                  <a:pt x="487464" y="355244"/>
                </a:lnTo>
                <a:lnTo>
                  <a:pt x="487464" y="353974"/>
                </a:lnTo>
                <a:lnTo>
                  <a:pt x="488873" y="353974"/>
                </a:lnTo>
                <a:lnTo>
                  <a:pt x="488873" y="350164"/>
                </a:lnTo>
                <a:lnTo>
                  <a:pt x="488467" y="350164"/>
                </a:lnTo>
                <a:lnTo>
                  <a:pt x="488264" y="348894"/>
                </a:lnTo>
                <a:lnTo>
                  <a:pt x="488264" y="347624"/>
                </a:lnTo>
                <a:lnTo>
                  <a:pt x="489280" y="346354"/>
                </a:lnTo>
                <a:lnTo>
                  <a:pt x="490283" y="347624"/>
                </a:lnTo>
                <a:lnTo>
                  <a:pt x="490283" y="345084"/>
                </a:lnTo>
                <a:lnTo>
                  <a:pt x="489280" y="345084"/>
                </a:lnTo>
                <a:lnTo>
                  <a:pt x="489280" y="343814"/>
                </a:lnTo>
                <a:lnTo>
                  <a:pt x="489470" y="343814"/>
                </a:lnTo>
                <a:lnTo>
                  <a:pt x="488873" y="342544"/>
                </a:lnTo>
                <a:lnTo>
                  <a:pt x="487667" y="342544"/>
                </a:lnTo>
                <a:lnTo>
                  <a:pt x="489470" y="341274"/>
                </a:lnTo>
                <a:lnTo>
                  <a:pt x="489178" y="340004"/>
                </a:lnTo>
                <a:lnTo>
                  <a:pt x="488873" y="338734"/>
                </a:lnTo>
                <a:lnTo>
                  <a:pt x="490486" y="337464"/>
                </a:lnTo>
                <a:lnTo>
                  <a:pt x="492099" y="336194"/>
                </a:lnTo>
                <a:lnTo>
                  <a:pt x="492709" y="336194"/>
                </a:lnTo>
                <a:lnTo>
                  <a:pt x="492899" y="334924"/>
                </a:lnTo>
                <a:lnTo>
                  <a:pt x="492506" y="333654"/>
                </a:lnTo>
                <a:lnTo>
                  <a:pt x="491490" y="333654"/>
                </a:lnTo>
                <a:lnTo>
                  <a:pt x="491490" y="332384"/>
                </a:lnTo>
                <a:lnTo>
                  <a:pt x="492099" y="331114"/>
                </a:lnTo>
                <a:lnTo>
                  <a:pt x="492899" y="332384"/>
                </a:lnTo>
                <a:lnTo>
                  <a:pt x="494728" y="333654"/>
                </a:lnTo>
                <a:lnTo>
                  <a:pt x="494728" y="328574"/>
                </a:lnTo>
                <a:lnTo>
                  <a:pt x="494728" y="327304"/>
                </a:lnTo>
                <a:lnTo>
                  <a:pt x="495122" y="327304"/>
                </a:lnTo>
                <a:lnTo>
                  <a:pt x="495325" y="328574"/>
                </a:lnTo>
                <a:lnTo>
                  <a:pt x="495325" y="310375"/>
                </a:lnTo>
                <a:lnTo>
                  <a:pt x="495122" y="310794"/>
                </a:lnTo>
                <a:lnTo>
                  <a:pt x="494728" y="310794"/>
                </a:lnTo>
                <a:lnTo>
                  <a:pt x="494525" y="309524"/>
                </a:lnTo>
                <a:lnTo>
                  <a:pt x="494322" y="309524"/>
                </a:lnTo>
                <a:lnTo>
                  <a:pt x="494322" y="319684"/>
                </a:lnTo>
                <a:lnTo>
                  <a:pt x="493712" y="319684"/>
                </a:lnTo>
                <a:lnTo>
                  <a:pt x="493712" y="327304"/>
                </a:lnTo>
                <a:lnTo>
                  <a:pt x="493712" y="328574"/>
                </a:lnTo>
                <a:lnTo>
                  <a:pt x="493306" y="327304"/>
                </a:lnTo>
                <a:lnTo>
                  <a:pt x="493712" y="327304"/>
                </a:lnTo>
                <a:lnTo>
                  <a:pt x="493712" y="319684"/>
                </a:lnTo>
                <a:lnTo>
                  <a:pt x="493102" y="319684"/>
                </a:lnTo>
                <a:lnTo>
                  <a:pt x="493102" y="324764"/>
                </a:lnTo>
                <a:lnTo>
                  <a:pt x="492099" y="324764"/>
                </a:lnTo>
                <a:lnTo>
                  <a:pt x="492099" y="328574"/>
                </a:lnTo>
                <a:lnTo>
                  <a:pt x="491693" y="329844"/>
                </a:lnTo>
                <a:lnTo>
                  <a:pt x="491286" y="329844"/>
                </a:lnTo>
                <a:lnTo>
                  <a:pt x="491286" y="331114"/>
                </a:lnTo>
                <a:lnTo>
                  <a:pt x="491286" y="336194"/>
                </a:lnTo>
                <a:lnTo>
                  <a:pt x="490486" y="336194"/>
                </a:lnTo>
                <a:lnTo>
                  <a:pt x="490677" y="334924"/>
                </a:lnTo>
                <a:lnTo>
                  <a:pt x="491286" y="336194"/>
                </a:lnTo>
                <a:lnTo>
                  <a:pt x="491286" y="331114"/>
                </a:lnTo>
                <a:lnTo>
                  <a:pt x="490893" y="331114"/>
                </a:lnTo>
                <a:lnTo>
                  <a:pt x="490283" y="329844"/>
                </a:lnTo>
                <a:lnTo>
                  <a:pt x="492099" y="328574"/>
                </a:lnTo>
                <a:lnTo>
                  <a:pt x="492099" y="324764"/>
                </a:lnTo>
                <a:lnTo>
                  <a:pt x="491490" y="324764"/>
                </a:lnTo>
                <a:lnTo>
                  <a:pt x="491490" y="327304"/>
                </a:lnTo>
                <a:lnTo>
                  <a:pt x="491286" y="328574"/>
                </a:lnTo>
                <a:lnTo>
                  <a:pt x="490893" y="328574"/>
                </a:lnTo>
                <a:lnTo>
                  <a:pt x="490893" y="327304"/>
                </a:lnTo>
                <a:lnTo>
                  <a:pt x="491490" y="327304"/>
                </a:lnTo>
                <a:lnTo>
                  <a:pt x="491490" y="324764"/>
                </a:lnTo>
                <a:lnTo>
                  <a:pt x="490677" y="326034"/>
                </a:lnTo>
                <a:lnTo>
                  <a:pt x="490283" y="326034"/>
                </a:lnTo>
                <a:lnTo>
                  <a:pt x="490283" y="324764"/>
                </a:lnTo>
                <a:lnTo>
                  <a:pt x="490677" y="324764"/>
                </a:lnTo>
                <a:lnTo>
                  <a:pt x="490677" y="323494"/>
                </a:lnTo>
                <a:lnTo>
                  <a:pt x="492899" y="323494"/>
                </a:lnTo>
                <a:lnTo>
                  <a:pt x="493102" y="324764"/>
                </a:lnTo>
                <a:lnTo>
                  <a:pt x="493102" y="319684"/>
                </a:lnTo>
                <a:lnTo>
                  <a:pt x="492899" y="319684"/>
                </a:lnTo>
                <a:lnTo>
                  <a:pt x="492302" y="318414"/>
                </a:lnTo>
                <a:lnTo>
                  <a:pt x="493915" y="318414"/>
                </a:lnTo>
                <a:lnTo>
                  <a:pt x="494322" y="319684"/>
                </a:lnTo>
                <a:lnTo>
                  <a:pt x="494322" y="309524"/>
                </a:lnTo>
                <a:lnTo>
                  <a:pt x="494118" y="309524"/>
                </a:lnTo>
                <a:lnTo>
                  <a:pt x="494118" y="314604"/>
                </a:lnTo>
                <a:lnTo>
                  <a:pt x="493915" y="314604"/>
                </a:lnTo>
                <a:lnTo>
                  <a:pt x="493509" y="315874"/>
                </a:lnTo>
                <a:lnTo>
                  <a:pt x="491490" y="314604"/>
                </a:lnTo>
                <a:lnTo>
                  <a:pt x="491896" y="313334"/>
                </a:lnTo>
                <a:lnTo>
                  <a:pt x="493712" y="313334"/>
                </a:lnTo>
                <a:lnTo>
                  <a:pt x="494118" y="314604"/>
                </a:lnTo>
                <a:lnTo>
                  <a:pt x="494118" y="309524"/>
                </a:lnTo>
                <a:lnTo>
                  <a:pt x="493915" y="309524"/>
                </a:lnTo>
                <a:lnTo>
                  <a:pt x="493306" y="308254"/>
                </a:lnTo>
                <a:lnTo>
                  <a:pt x="496328" y="308254"/>
                </a:lnTo>
                <a:lnTo>
                  <a:pt x="496328" y="304444"/>
                </a:lnTo>
                <a:lnTo>
                  <a:pt x="496735" y="303174"/>
                </a:lnTo>
                <a:lnTo>
                  <a:pt x="496938" y="304444"/>
                </a:lnTo>
                <a:lnTo>
                  <a:pt x="496938" y="294919"/>
                </a:lnTo>
                <a:lnTo>
                  <a:pt x="496735" y="295554"/>
                </a:lnTo>
                <a:lnTo>
                  <a:pt x="496328" y="295554"/>
                </a:lnTo>
                <a:lnTo>
                  <a:pt x="497141" y="294284"/>
                </a:lnTo>
                <a:lnTo>
                  <a:pt x="497141" y="286029"/>
                </a:lnTo>
                <a:lnTo>
                  <a:pt x="496938" y="286664"/>
                </a:lnTo>
                <a:lnTo>
                  <a:pt x="496531" y="286664"/>
                </a:lnTo>
                <a:lnTo>
                  <a:pt x="496125" y="285813"/>
                </a:lnTo>
                <a:lnTo>
                  <a:pt x="496125" y="300634"/>
                </a:lnTo>
                <a:lnTo>
                  <a:pt x="495935" y="301904"/>
                </a:lnTo>
                <a:lnTo>
                  <a:pt x="495528" y="301904"/>
                </a:lnTo>
                <a:lnTo>
                  <a:pt x="495731" y="300634"/>
                </a:lnTo>
                <a:lnTo>
                  <a:pt x="495935" y="299364"/>
                </a:lnTo>
                <a:lnTo>
                  <a:pt x="496125" y="300634"/>
                </a:lnTo>
                <a:lnTo>
                  <a:pt x="496125" y="285813"/>
                </a:lnTo>
                <a:lnTo>
                  <a:pt x="495325" y="284124"/>
                </a:lnTo>
                <a:lnTo>
                  <a:pt x="497141" y="285394"/>
                </a:lnTo>
                <a:lnTo>
                  <a:pt x="497344" y="285394"/>
                </a:lnTo>
                <a:lnTo>
                  <a:pt x="497344" y="281584"/>
                </a:lnTo>
                <a:lnTo>
                  <a:pt x="496938" y="281584"/>
                </a:lnTo>
                <a:lnTo>
                  <a:pt x="497547" y="280314"/>
                </a:lnTo>
                <a:lnTo>
                  <a:pt x="496531" y="279044"/>
                </a:lnTo>
                <a:lnTo>
                  <a:pt x="497141" y="279044"/>
                </a:lnTo>
                <a:lnTo>
                  <a:pt x="497547" y="280314"/>
                </a:lnTo>
                <a:lnTo>
                  <a:pt x="497954" y="280314"/>
                </a:lnTo>
                <a:lnTo>
                  <a:pt x="497954" y="259994"/>
                </a:lnTo>
                <a:lnTo>
                  <a:pt x="497751" y="259994"/>
                </a:lnTo>
                <a:lnTo>
                  <a:pt x="497751" y="258724"/>
                </a:lnTo>
                <a:lnTo>
                  <a:pt x="498563" y="258724"/>
                </a:lnTo>
                <a:lnTo>
                  <a:pt x="498563" y="234594"/>
                </a:lnTo>
                <a:lnTo>
                  <a:pt x="494931" y="234594"/>
                </a:lnTo>
                <a:lnTo>
                  <a:pt x="494931" y="301904"/>
                </a:lnTo>
                <a:lnTo>
                  <a:pt x="494931" y="303174"/>
                </a:lnTo>
                <a:lnTo>
                  <a:pt x="493712" y="303174"/>
                </a:lnTo>
                <a:lnTo>
                  <a:pt x="493915" y="301904"/>
                </a:lnTo>
                <a:lnTo>
                  <a:pt x="494931" y="301904"/>
                </a:lnTo>
                <a:lnTo>
                  <a:pt x="494931" y="234594"/>
                </a:lnTo>
                <a:lnTo>
                  <a:pt x="494728" y="234594"/>
                </a:lnTo>
                <a:lnTo>
                  <a:pt x="494728" y="279044"/>
                </a:lnTo>
                <a:lnTo>
                  <a:pt x="494322" y="280314"/>
                </a:lnTo>
                <a:lnTo>
                  <a:pt x="494118" y="280314"/>
                </a:lnTo>
                <a:lnTo>
                  <a:pt x="494118" y="281584"/>
                </a:lnTo>
                <a:lnTo>
                  <a:pt x="493509" y="282536"/>
                </a:lnTo>
                <a:lnTo>
                  <a:pt x="493509" y="298094"/>
                </a:lnTo>
                <a:lnTo>
                  <a:pt x="493102" y="298094"/>
                </a:lnTo>
                <a:lnTo>
                  <a:pt x="493102" y="308254"/>
                </a:lnTo>
                <a:lnTo>
                  <a:pt x="491896" y="308254"/>
                </a:lnTo>
                <a:lnTo>
                  <a:pt x="492302" y="306984"/>
                </a:lnTo>
                <a:lnTo>
                  <a:pt x="493102" y="308254"/>
                </a:lnTo>
                <a:lnTo>
                  <a:pt x="493102" y="298094"/>
                </a:lnTo>
                <a:lnTo>
                  <a:pt x="492709" y="298094"/>
                </a:lnTo>
                <a:lnTo>
                  <a:pt x="493306" y="296824"/>
                </a:lnTo>
                <a:lnTo>
                  <a:pt x="493509" y="298094"/>
                </a:lnTo>
                <a:lnTo>
                  <a:pt x="493509" y="282536"/>
                </a:lnTo>
                <a:lnTo>
                  <a:pt x="493306" y="282854"/>
                </a:lnTo>
                <a:lnTo>
                  <a:pt x="492899" y="282854"/>
                </a:lnTo>
                <a:lnTo>
                  <a:pt x="492899" y="289204"/>
                </a:lnTo>
                <a:lnTo>
                  <a:pt x="492899" y="290474"/>
                </a:lnTo>
                <a:lnTo>
                  <a:pt x="491896" y="290474"/>
                </a:lnTo>
                <a:lnTo>
                  <a:pt x="491896" y="300634"/>
                </a:lnTo>
                <a:lnTo>
                  <a:pt x="491693" y="301904"/>
                </a:lnTo>
                <a:lnTo>
                  <a:pt x="491693" y="309524"/>
                </a:lnTo>
                <a:lnTo>
                  <a:pt x="491693" y="310794"/>
                </a:lnTo>
                <a:lnTo>
                  <a:pt x="491286" y="310794"/>
                </a:lnTo>
                <a:lnTo>
                  <a:pt x="491286" y="312064"/>
                </a:lnTo>
                <a:lnTo>
                  <a:pt x="489877" y="312064"/>
                </a:lnTo>
                <a:lnTo>
                  <a:pt x="490486" y="310794"/>
                </a:lnTo>
                <a:lnTo>
                  <a:pt x="491286" y="312064"/>
                </a:lnTo>
                <a:lnTo>
                  <a:pt x="491286" y="310794"/>
                </a:lnTo>
                <a:lnTo>
                  <a:pt x="491693" y="309524"/>
                </a:lnTo>
                <a:lnTo>
                  <a:pt x="491693" y="301904"/>
                </a:lnTo>
                <a:lnTo>
                  <a:pt x="490677" y="301904"/>
                </a:lnTo>
                <a:lnTo>
                  <a:pt x="491096" y="300634"/>
                </a:lnTo>
                <a:lnTo>
                  <a:pt x="491896" y="300634"/>
                </a:lnTo>
                <a:lnTo>
                  <a:pt x="491896" y="290474"/>
                </a:lnTo>
                <a:lnTo>
                  <a:pt x="491693" y="290474"/>
                </a:lnTo>
                <a:lnTo>
                  <a:pt x="491693" y="296824"/>
                </a:lnTo>
                <a:lnTo>
                  <a:pt x="490677" y="296824"/>
                </a:lnTo>
                <a:lnTo>
                  <a:pt x="491490" y="295554"/>
                </a:lnTo>
                <a:lnTo>
                  <a:pt x="491693" y="296824"/>
                </a:lnTo>
                <a:lnTo>
                  <a:pt x="491693" y="290474"/>
                </a:lnTo>
                <a:lnTo>
                  <a:pt x="490486" y="290474"/>
                </a:lnTo>
                <a:lnTo>
                  <a:pt x="491693" y="289204"/>
                </a:lnTo>
                <a:lnTo>
                  <a:pt x="492899" y="289204"/>
                </a:lnTo>
                <a:lnTo>
                  <a:pt x="492899" y="282854"/>
                </a:lnTo>
                <a:lnTo>
                  <a:pt x="492506" y="282854"/>
                </a:lnTo>
                <a:lnTo>
                  <a:pt x="492506" y="286664"/>
                </a:lnTo>
                <a:lnTo>
                  <a:pt x="492302" y="287934"/>
                </a:lnTo>
                <a:lnTo>
                  <a:pt x="491286" y="287934"/>
                </a:lnTo>
                <a:lnTo>
                  <a:pt x="490893" y="286664"/>
                </a:lnTo>
                <a:lnTo>
                  <a:pt x="492506" y="286664"/>
                </a:lnTo>
                <a:lnTo>
                  <a:pt x="492506" y="282854"/>
                </a:lnTo>
                <a:lnTo>
                  <a:pt x="492302" y="282854"/>
                </a:lnTo>
                <a:lnTo>
                  <a:pt x="493509" y="281584"/>
                </a:lnTo>
                <a:lnTo>
                  <a:pt x="494118" y="281584"/>
                </a:lnTo>
                <a:lnTo>
                  <a:pt x="494118" y="280314"/>
                </a:lnTo>
                <a:lnTo>
                  <a:pt x="492506" y="280314"/>
                </a:lnTo>
                <a:lnTo>
                  <a:pt x="492506" y="281584"/>
                </a:lnTo>
                <a:lnTo>
                  <a:pt x="492099" y="281584"/>
                </a:lnTo>
                <a:lnTo>
                  <a:pt x="492302" y="279044"/>
                </a:lnTo>
                <a:lnTo>
                  <a:pt x="494728" y="279044"/>
                </a:lnTo>
                <a:lnTo>
                  <a:pt x="494728" y="234594"/>
                </a:lnTo>
                <a:lnTo>
                  <a:pt x="492506" y="234594"/>
                </a:lnTo>
                <a:lnTo>
                  <a:pt x="492506" y="276504"/>
                </a:lnTo>
                <a:lnTo>
                  <a:pt x="491896" y="277774"/>
                </a:lnTo>
                <a:lnTo>
                  <a:pt x="491490" y="276504"/>
                </a:lnTo>
                <a:lnTo>
                  <a:pt x="492506" y="276504"/>
                </a:lnTo>
                <a:lnTo>
                  <a:pt x="492506" y="234594"/>
                </a:lnTo>
                <a:lnTo>
                  <a:pt x="491096" y="234594"/>
                </a:lnTo>
                <a:lnTo>
                  <a:pt x="491096" y="266344"/>
                </a:lnTo>
                <a:lnTo>
                  <a:pt x="490283" y="266344"/>
                </a:lnTo>
                <a:lnTo>
                  <a:pt x="490080" y="265074"/>
                </a:lnTo>
                <a:lnTo>
                  <a:pt x="490080" y="309524"/>
                </a:lnTo>
                <a:lnTo>
                  <a:pt x="489673" y="310794"/>
                </a:lnTo>
                <a:lnTo>
                  <a:pt x="489673" y="309524"/>
                </a:lnTo>
                <a:lnTo>
                  <a:pt x="490080" y="309524"/>
                </a:lnTo>
                <a:lnTo>
                  <a:pt x="490080" y="265074"/>
                </a:lnTo>
                <a:lnTo>
                  <a:pt x="490893" y="265074"/>
                </a:lnTo>
                <a:lnTo>
                  <a:pt x="491096" y="266344"/>
                </a:lnTo>
                <a:lnTo>
                  <a:pt x="491096" y="234594"/>
                </a:lnTo>
                <a:lnTo>
                  <a:pt x="489470" y="234594"/>
                </a:lnTo>
                <a:lnTo>
                  <a:pt x="489470" y="275234"/>
                </a:lnTo>
                <a:lnTo>
                  <a:pt x="489077" y="275234"/>
                </a:lnTo>
                <a:lnTo>
                  <a:pt x="489280" y="273964"/>
                </a:lnTo>
                <a:lnTo>
                  <a:pt x="489470" y="275234"/>
                </a:lnTo>
                <a:lnTo>
                  <a:pt x="489470" y="234594"/>
                </a:lnTo>
                <a:lnTo>
                  <a:pt x="488670" y="234594"/>
                </a:lnTo>
                <a:lnTo>
                  <a:pt x="488670" y="324764"/>
                </a:lnTo>
                <a:lnTo>
                  <a:pt x="488670" y="327304"/>
                </a:lnTo>
                <a:lnTo>
                  <a:pt x="488061" y="327304"/>
                </a:lnTo>
                <a:lnTo>
                  <a:pt x="488061" y="331114"/>
                </a:lnTo>
                <a:lnTo>
                  <a:pt x="488061" y="336194"/>
                </a:lnTo>
                <a:lnTo>
                  <a:pt x="487667" y="337464"/>
                </a:lnTo>
                <a:lnTo>
                  <a:pt x="487464" y="337210"/>
                </a:lnTo>
                <a:lnTo>
                  <a:pt x="487464" y="341274"/>
                </a:lnTo>
                <a:lnTo>
                  <a:pt x="487464" y="342544"/>
                </a:lnTo>
                <a:lnTo>
                  <a:pt x="486244" y="342544"/>
                </a:lnTo>
                <a:lnTo>
                  <a:pt x="486854" y="343814"/>
                </a:lnTo>
                <a:lnTo>
                  <a:pt x="486651" y="343814"/>
                </a:lnTo>
                <a:lnTo>
                  <a:pt x="486651" y="346354"/>
                </a:lnTo>
                <a:lnTo>
                  <a:pt x="486448" y="346354"/>
                </a:lnTo>
                <a:lnTo>
                  <a:pt x="486448" y="350164"/>
                </a:lnTo>
                <a:lnTo>
                  <a:pt x="486244" y="350164"/>
                </a:lnTo>
                <a:lnTo>
                  <a:pt x="485838" y="351434"/>
                </a:lnTo>
                <a:lnTo>
                  <a:pt x="485241" y="351434"/>
                </a:lnTo>
                <a:lnTo>
                  <a:pt x="485648" y="350164"/>
                </a:lnTo>
                <a:lnTo>
                  <a:pt x="485444" y="348894"/>
                </a:lnTo>
                <a:lnTo>
                  <a:pt x="485648" y="348894"/>
                </a:lnTo>
                <a:lnTo>
                  <a:pt x="486448" y="350164"/>
                </a:lnTo>
                <a:lnTo>
                  <a:pt x="486448" y="346354"/>
                </a:lnTo>
                <a:lnTo>
                  <a:pt x="486041" y="346354"/>
                </a:lnTo>
                <a:lnTo>
                  <a:pt x="485838" y="345084"/>
                </a:lnTo>
                <a:lnTo>
                  <a:pt x="486651" y="346354"/>
                </a:lnTo>
                <a:lnTo>
                  <a:pt x="486651" y="343814"/>
                </a:lnTo>
                <a:lnTo>
                  <a:pt x="485838" y="343814"/>
                </a:lnTo>
                <a:lnTo>
                  <a:pt x="486244" y="342544"/>
                </a:lnTo>
                <a:lnTo>
                  <a:pt x="485444" y="342544"/>
                </a:lnTo>
                <a:lnTo>
                  <a:pt x="484632" y="341985"/>
                </a:lnTo>
                <a:lnTo>
                  <a:pt x="484632" y="348894"/>
                </a:lnTo>
                <a:lnTo>
                  <a:pt x="484428" y="350164"/>
                </a:lnTo>
                <a:lnTo>
                  <a:pt x="483831" y="348894"/>
                </a:lnTo>
                <a:lnTo>
                  <a:pt x="484632" y="348894"/>
                </a:lnTo>
                <a:lnTo>
                  <a:pt x="484632" y="341985"/>
                </a:lnTo>
                <a:lnTo>
                  <a:pt x="483628" y="341274"/>
                </a:lnTo>
                <a:lnTo>
                  <a:pt x="483425" y="341274"/>
                </a:lnTo>
                <a:lnTo>
                  <a:pt x="484225" y="340004"/>
                </a:lnTo>
                <a:lnTo>
                  <a:pt x="486041" y="340004"/>
                </a:lnTo>
                <a:lnTo>
                  <a:pt x="487464" y="341274"/>
                </a:lnTo>
                <a:lnTo>
                  <a:pt x="487464" y="337210"/>
                </a:lnTo>
                <a:lnTo>
                  <a:pt x="486651" y="336194"/>
                </a:lnTo>
                <a:lnTo>
                  <a:pt x="486041" y="337464"/>
                </a:lnTo>
                <a:lnTo>
                  <a:pt x="485648" y="337464"/>
                </a:lnTo>
                <a:lnTo>
                  <a:pt x="485444" y="336194"/>
                </a:lnTo>
                <a:lnTo>
                  <a:pt x="486651" y="334924"/>
                </a:lnTo>
                <a:lnTo>
                  <a:pt x="487464" y="334924"/>
                </a:lnTo>
                <a:lnTo>
                  <a:pt x="488061" y="336194"/>
                </a:lnTo>
                <a:lnTo>
                  <a:pt x="488061" y="331114"/>
                </a:lnTo>
                <a:lnTo>
                  <a:pt x="487667" y="332384"/>
                </a:lnTo>
                <a:lnTo>
                  <a:pt x="487057" y="332384"/>
                </a:lnTo>
                <a:lnTo>
                  <a:pt x="487260" y="331114"/>
                </a:lnTo>
                <a:lnTo>
                  <a:pt x="488061" y="331114"/>
                </a:lnTo>
                <a:lnTo>
                  <a:pt x="488061" y="327304"/>
                </a:lnTo>
                <a:lnTo>
                  <a:pt x="487667" y="327304"/>
                </a:lnTo>
                <a:lnTo>
                  <a:pt x="487870" y="326034"/>
                </a:lnTo>
                <a:lnTo>
                  <a:pt x="486448" y="324764"/>
                </a:lnTo>
                <a:lnTo>
                  <a:pt x="488670" y="324764"/>
                </a:lnTo>
                <a:lnTo>
                  <a:pt x="488670" y="234594"/>
                </a:lnTo>
                <a:lnTo>
                  <a:pt x="488061" y="234594"/>
                </a:lnTo>
                <a:lnTo>
                  <a:pt x="488061" y="319684"/>
                </a:lnTo>
                <a:lnTo>
                  <a:pt x="487260" y="320954"/>
                </a:lnTo>
                <a:lnTo>
                  <a:pt x="486854" y="320954"/>
                </a:lnTo>
                <a:lnTo>
                  <a:pt x="487667" y="319684"/>
                </a:lnTo>
                <a:lnTo>
                  <a:pt x="488061" y="319684"/>
                </a:lnTo>
                <a:lnTo>
                  <a:pt x="488061" y="234594"/>
                </a:lnTo>
                <a:lnTo>
                  <a:pt x="487260" y="234594"/>
                </a:lnTo>
                <a:lnTo>
                  <a:pt x="486244" y="235305"/>
                </a:lnTo>
                <a:lnTo>
                  <a:pt x="486244" y="328574"/>
                </a:lnTo>
                <a:lnTo>
                  <a:pt x="486244" y="333654"/>
                </a:lnTo>
                <a:lnTo>
                  <a:pt x="485838" y="333654"/>
                </a:lnTo>
                <a:lnTo>
                  <a:pt x="485838" y="332384"/>
                </a:lnTo>
                <a:lnTo>
                  <a:pt x="486244" y="333654"/>
                </a:lnTo>
                <a:lnTo>
                  <a:pt x="486244" y="328574"/>
                </a:lnTo>
                <a:lnTo>
                  <a:pt x="485444" y="328574"/>
                </a:lnTo>
                <a:lnTo>
                  <a:pt x="485838" y="327304"/>
                </a:lnTo>
                <a:lnTo>
                  <a:pt x="486244" y="328574"/>
                </a:lnTo>
                <a:lnTo>
                  <a:pt x="486244" y="235305"/>
                </a:lnTo>
                <a:lnTo>
                  <a:pt x="485444" y="235864"/>
                </a:lnTo>
                <a:lnTo>
                  <a:pt x="484835" y="237134"/>
                </a:lnTo>
                <a:lnTo>
                  <a:pt x="484835" y="267614"/>
                </a:lnTo>
                <a:lnTo>
                  <a:pt x="484632" y="268884"/>
                </a:lnTo>
                <a:lnTo>
                  <a:pt x="484632" y="271424"/>
                </a:lnTo>
                <a:lnTo>
                  <a:pt x="485038" y="275234"/>
                </a:lnTo>
                <a:lnTo>
                  <a:pt x="484835" y="275234"/>
                </a:lnTo>
                <a:lnTo>
                  <a:pt x="484835" y="279044"/>
                </a:lnTo>
                <a:lnTo>
                  <a:pt x="485038" y="279044"/>
                </a:lnTo>
                <a:lnTo>
                  <a:pt x="485038" y="282854"/>
                </a:lnTo>
                <a:lnTo>
                  <a:pt x="484835" y="282854"/>
                </a:lnTo>
                <a:lnTo>
                  <a:pt x="484835" y="291744"/>
                </a:lnTo>
                <a:lnTo>
                  <a:pt x="484428" y="294284"/>
                </a:lnTo>
                <a:lnTo>
                  <a:pt x="484428" y="298094"/>
                </a:lnTo>
                <a:lnTo>
                  <a:pt x="485038" y="299364"/>
                </a:lnTo>
                <a:lnTo>
                  <a:pt x="484428" y="303174"/>
                </a:lnTo>
                <a:lnTo>
                  <a:pt x="484835" y="305714"/>
                </a:lnTo>
                <a:lnTo>
                  <a:pt x="484835" y="332384"/>
                </a:lnTo>
                <a:lnTo>
                  <a:pt x="484428" y="333654"/>
                </a:lnTo>
                <a:lnTo>
                  <a:pt x="483425" y="333654"/>
                </a:lnTo>
                <a:lnTo>
                  <a:pt x="483019" y="333654"/>
                </a:lnTo>
                <a:lnTo>
                  <a:pt x="483019" y="332384"/>
                </a:lnTo>
                <a:lnTo>
                  <a:pt x="483425" y="333654"/>
                </a:lnTo>
                <a:lnTo>
                  <a:pt x="483831" y="332384"/>
                </a:lnTo>
                <a:lnTo>
                  <a:pt x="484835" y="332384"/>
                </a:lnTo>
                <a:lnTo>
                  <a:pt x="484835" y="305714"/>
                </a:lnTo>
                <a:lnTo>
                  <a:pt x="484632" y="306984"/>
                </a:lnTo>
                <a:lnTo>
                  <a:pt x="484035" y="306984"/>
                </a:lnTo>
                <a:lnTo>
                  <a:pt x="484035" y="327304"/>
                </a:lnTo>
                <a:lnTo>
                  <a:pt x="483628" y="327304"/>
                </a:lnTo>
                <a:lnTo>
                  <a:pt x="483628" y="331114"/>
                </a:lnTo>
                <a:lnTo>
                  <a:pt x="482815" y="331114"/>
                </a:lnTo>
                <a:lnTo>
                  <a:pt x="482815" y="343814"/>
                </a:lnTo>
                <a:lnTo>
                  <a:pt x="482015" y="343814"/>
                </a:lnTo>
                <a:lnTo>
                  <a:pt x="481812" y="343814"/>
                </a:lnTo>
                <a:lnTo>
                  <a:pt x="481812" y="345084"/>
                </a:lnTo>
                <a:lnTo>
                  <a:pt x="480999" y="345084"/>
                </a:lnTo>
                <a:lnTo>
                  <a:pt x="480809" y="343814"/>
                </a:lnTo>
                <a:lnTo>
                  <a:pt x="479793" y="342544"/>
                </a:lnTo>
                <a:lnTo>
                  <a:pt x="480606" y="341274"/>
                </a:lnTo>
                <a:lnTo>
                  <a:pt x="481203" y="341274"/>
                </a:lnTo>
                <a:lnTo>
                  <a:pt x="481406" y="342544"/>
                </a:lnTo>
                <a:lnTo>
                  <a:pt x="482015" y="343814"/>
                </a:lnTo>
                <a:lnTo>
                  <a:pt x="482612" y="342544"/>
                </a:lnTo>
                <a:lnTo>
                  <a:pt x="482815" y="343814"/>
                </a:lnTo>
                <a:lnTo>
                  <a:pt x="482815" y="331114"/>
                </a:lnTo>
                <a:lnTo>
                  <a:pt x="482612" y="331114"/>
                </a:lnTo>
                <a:lnTo>
                  <a:pt x="483425" y="329844"/>
                </a:lnTo>
                <a:lnTo>
                  <a:pt x="483628" y="331114"/>
                </a:lnTo>
                <a:lnTo>
                  <a:pt x="483628" y="327304"/>
                </a:lnTo>
                <a:lnTo>
                  <a:pt x="483019" y="327304"/>
                </a:lnTo>
                <a:lnTo>
                  <a:pt x="482015" y="329425"/>
                </a:lnTo>
                <a:lnTo>
                  <a:pt x="482015" y="332384"/>
                </a:lnTo>
                <a:lnTo>
                  <a:pt x="482015" y="333654"/>
                </a:lnTo>
                <a:lnTo>
                  <a:pt x="481406" y="334924"/>
                </a:lnTo>
                <a:lnTo>
                  <a:pt x="481406" y="333654"/>
                </a:lnTo>
                <a:lnTo>
                  <a:pt x="480402" y="332384"/>
                </a:lnTo>
                <a:lnTo>
                  <a:pt x="482015" y="332384"/>
                </a:lnTo>
                <a:lnTo>
                  <a:pt x="482015" y="329425"/>
                </a:lnTo>
                <a:lnTo>
                  <a:pt x="481812" y="329844"/>
                </a:lnTo>
                <a:lnTo>
                  <a:pt x="481203" y="329844"/>
                </a:lnTo>
                <a:lnTo>
                  <a:pt x="480809" y="328574"/>
                </a:lnTo>
                <a:lnTo>
                  <a:pt x="480999" y="328574"/>
                </a:lnTo>
                <a:lnTo>
                  <a:pt x="481203" y="327304"/>
                </a:lnTo>
                <a:lnTo>
                  <a:pt x="481406" y="327304"/>
                </a:lnTo>
                <a:lnTo>
                  <a:pt x="482015" y="326034"/>
                </a:lnTo>
                <a:lnTo>
                  <a:pt x="483628" y="326034"/>
                </a:lnTo>
                <a:lnTo>
                  <a:pt x="484035" y="327304"/>
                </a:lnTo>
                <a:lnTo>
                  <a:pt x="484035" y="306984"/>
                </a:lnTo>
                <a:lnTo>
                  <a:pt x="483628" y="306984"/>
                </a:lnTo>
                <a:lnTo>
                  <a:pt x="483628" y="322224"/>
                </a:lnTo>
                <a:lnTo>
                  <a:pt x="483425" y="322224"/>
                </a:lnTo>
                <a:lnTo>
                  <a:pt x="483425" y="320954"/>
                </a:lnTo>
                <a:lnTo>
                  <a:pt x="483628" y="322224"/>
                </a:lnTo>
                <a:lnTo>
                  <a:pt x="483628" y="306984"/>
                </a:lnTo>
                <a:lnTo>
                  <a:pt x="481203" y="301904"/>
                </a:lnTo>
                <a:lnTo>
                  <a:pt x="479983" y="298094"/>
                </a:lnTo>
                <a:lnTo>
                  <a:pt x="479793" y="297802"/>
                </a:lnTo>
                <a:lnTo>
                  <a:pt x="479793" y="337464"/>
                </a:lnTo>
                <a:lnTo>
                  <a:pt x="479183" y="337464"/>
                </a:lnTo>
                <a:lnTo>
                  <a:pt x="479386" y="336194"/>
                </a:lnTo>
                <a:lnTo>
                  <a:pt x="479793" y="337464"/>
                </a:lnTo>
                <a:lnTo>
                  <a:pt x="479793" y="297802"/>
                </a:lnTo>
                <a:lnTo>
                  <a:pt x="479590" y="297472"/>
                </a:lnTo>
                <a:lnTo>
                  <a:pt x="479590" y="333654"/>
                </a:lnTo>
                <a:lnTo>
                  <a:pt x="479590" y="334924"/>
                </a:lnTo>
                <a:lnTo>
                  <a:pt x="478180" y="333654"/>
                </a:lnTo>
                <a:lnTo>
                  <a:pt x="479590" y="333654"/>
                </a:lnTo>
                <a:lnTo>
                  <a:pt x="479590" y="297472"/>
                </a:lnTo>
                <a:lnTo>
                  <a:pt x="479183" y="296824"/>
                </a:lnTo>
                <a:lnTo>
                  <a:pt x="479183" y="295554"/>
                </a:lnTo>
                <a:lnTo>
                  <a:pt x="478980" y="295236"/>
                </a:lnTo>
                <a:lnTo>
                  <a:pt x="478980" y="310794"/>
                </a:lnTo>
                <a:lnTo>
                  <a:pt x="478383" y="310794"/>
                </a:lnTo>
                <a:lnTo>
                  <a:pt x="478383" y="328574"/>
                </a:lnTo>
                <a:lnTo>
                  <a:pt x="477977" y="329844"/>
                </a:lnTo>
                <a:lnTo>
                  <a:pt x="477570" y="329844"/>
                </a:lnTo>
                <a:lnTo>
                  <a:pt x="477570" y="331114"/>
                </a:lnTo>
                <a:lnTo>
                  <a:pt x="477380" y="332384"/>
                </a:lnTo>
                <a:lnTo>
                  <a:pt x="476961" y="332384"/>
                </a:lnTo>
                <a:lnTo>
                  <a:pt x="476758" y="331114"/>
                </a:lnTo>
                <a:lnTo>
                  <a:pt x="477570" y="331114"/>
                </a:lnTo>
                <a:lnTo>
                  <a:pt x="477570" y="329844"/>
                </a:lnTo>
                <a:lnTo>
                  <a:pt x="477380" y="329844"/>
                </a:lnTo>
                <a:lnTo>
                  <a:pt x="477977" y="328574"/>
                </a:lnTo>
                <a:lnTo>
                  <a:pt x="478383" y="328574"/>
                </a:lnTo>
                <a:lnTo>
                  <a:pt x="478383" y="310794"/>
                </a:lnTo>
                <a:lnTo>
                  <a:pt x="478586" y="309524"/>
                </a:lnTo>
                <a:lnTo>
                  <a:pt x="478980" y="310794"/>
                </a:lnTo>
                <a:lnTo>
                  <a:pt x="478980" y="295236"/>
                </a:lnTo>
                <a:lnTo>
                  <a:pt x="477977" y="293662"/>
                </a:lnTo>
                <a:lnTo>
                  <a:pt x="477977" y="299364"/>
                </a:lnTo>
                <a:lnTo>
                  <a:pt x="477977" y="326034"/>
                </a:lnTo>
                <a:lnTo>
                  <a:pt x="475957" y="326034"/>
                </a:lnTo>
                <a:lnTo>
                  <a:pt x="476567" y="324764"/>
                </a:lnTo>
                <a:lnTo>
                  <a:pt x="477774" y="324764"/>
                </a:lnTo>
                <a:lnTo>
                  <a:pt x="477977" y="326034"/>
                </a:lnTo>
                <a:lnTo>
                  <a:pt x="477977" y="299364"/>
                </a:lnTo>
                <a:lnTo>
                  <a:pt x="477177" y="299364"/>
                </a:lnTo>
                <a:lnTo>
                  <a:pt x="477177" y="298094"/>
                </a:lnTo>
                <a:lnTo>
                  <a:pt x="477380" y="298094"/>
                </a:lnTo>
                <a:lnTo>
                  <a:pt x="477977" y="299364"/>
                </a:lnTo>
                <a:lnTo>
                  <a:pt x="477977" y="293662"/>
                </a:lnTo>
                <a:lnTo>
                  <a:pt x="477570" y="293014"/>
                </a:lnTo>
                <a:lnTo>
                  <a:pt x="477570" y="290474"/>
                </a:lnTo>
                <a:lnTo>
                  <a:pt x="476758" y="288950"/>
                </a:lnTo>
                <a:lnTo>
                  <a:pt x="476758" y="317144"/>
                </a:lnTo>
                <a:lnTo>
                  <a:pt x="475348" y="318414"/>
                </a:lnTo>
                <a:lnTo>
                  <a:pt x="474954" y="318414"/>
                </a:lnTo>
                <a:lnTo>
                  <a:pt x="475145" y="317144"/>
                </a:lnTo>
                <a:lnTo>
                  <a:pt x="476758" y="317144"/>
                </a:lnTo>
                <a:lnTo>
                  <a:pt x="476758" y="288950"/>
                </a:lnTo>
                <a:lnTo>
                  <a:pt x="476364" y="288201"/>
                </a:lnTo>
                <a:lnTo>
                  <a:pt x="476364" y="309524"/>
                </a:lnTo>
                <a:lnTo>
                  <a:pt x="476364" y="310794"/>
                </a:lnTo>
                <a:lnTo>
                  <a:pt x="474954" y="310794"/>
                </a:lnTo>
                <a:lnTo>
                  <a:pt x="475551" y="309524"/>
                </a:lnTo>
                <a:lnTo>
                  <a:pt x="476364" y="309524"/>
                </a:lnTo>
                <a:lnTo>
                  <a:pt x="476364" y="288201"/>
                </a:lnTo>
                <a:lnTo>
                  <a:pt x="476224" y="287934"/>
                </a:lnTo>
                <a:lnTo>
                  <a:pt x="475551" y="286664"/>
                </a:lnTo>
                <a:lnTo>
                  <a:pt x="475754" y="286664"/>
                </a:lnTo>
                <a:lnTo>
                  <a:pt x="475145" y="284124"/>
                </a:lnTo>
                <a:lnTo>
                  <a:pt x="474751" y="283502"/>
                </a:lnTo>
                <a:lnTo>
                  <a:pt x="474751" y="314604"/>
                </a:lnTo>
                <a:lnTo>
                  <a:pt x="474141" y="314604"/>
                </a:lnTo>
                <a:lnTo>
                  <a:pt x="474141" y="319684"/>
                </a:lnTo>
                <a:lnTo>
                  <a:pt x="473735" y="320535"/>
                </a:lnTo>
                <a:lnTo>
                  <a:pt x="473735" y="326034"/>
                </a:lnTo>
                <a:lnTo>
                  <a:pt x="472922" y="326034"/>
                </a:lnTo>
                <a:lnTo>
                  <a:pt x="472922" y="324764"/>
                </a:lnTo>
                <a:lnTo>
                  <a:pt x="473532" y="324764"/>
                </a:lnTo>
                <a:lnTo>
                  <a:pt x="473735" y="326034"/>
                </a:lnTo>
                <a:lnTo>
                  <a:pt x="473735" y="320535"/>
                </a:lnTo>
                <a:lnTo>
                  <a:pt x="473532" y="320954"/>
                </a:lnTo>
                <a:lnTo>
                  <a:pt x="473125" y="320954"/>
                </a:lnTo>
                <a:lnTo>
                  <a:pt x="473125" y="319684"/>
                </a:lnTo>
                <a:lnTo>
                  <a:pt x="474141" y="319684"/>
                </a:lnTo>
                <a:lnTo>
                  <a:pt x="474141" y="314604"/>
                </a:lnTo>
                <a:lnTo>
                  <a:pt x="473938" y="314604"/>
                </a:lnTo>
                <a:lnTo>
                  <a:pt x="473532" y="313334"/>
                </a:lnTo>
                <a:lnTo>
                  <a:pt x="473341" y="313334"/>
                </a:lnTo>
                <a:lnTo>
                  <a:pt x="473341" y="317144"/>
                </a:lnTo>
                <a:lnTo>
                  <a:pt x="472528" y="317144"/>
                </a:lnTo>
                <a:lnTo>
                  <a:pt x="472528" y="315874"/>
                </a:lnTo>
                <a:lnTo>
                  <a:pt x="473125" y="315874"/>
                </a:lnTo>
                <a:lnTo>
                  <a:pt x="473341" y="317144"/>
                </a:lnTo>
                <a:lnTo>
                  <a:pt x="473341" y="313334"/>
                </a:lnTo>
                <a:lnTo>
                  <a:pt x="471525" y="313334"/>
                </a:lnTo>
                <a:lnTo>
                  <a:pt x="471525" y="319684"/>
                </a:lnTo>
                <a:lnTo>
                  <a:pt x="470509" y="319684"/>
                </a:lnTo>
                <a:lnTo>
                  <a:pt x="470115" y="320954"/>
                </a:lnTo>
                <a:lnTo>
                  <a:pt x="469696" y="319684"/>
                </a:lnTo>
                <a:lnTo>
                  <a:pt x="469696" y="318414"/>
                </a:lnTo>
                <a:lnTo>
                  <a:pt x="471525" y="319684"/>
                </a:lnTo>
                <a:lnTo>
                  <a:pt x="471525" y="313334"/>
                </a:lnTo>
                <a:lnTo>
                  <a:pt x="471322" y="313334"/>
                </a:lnTo>
                <a:lnTo>
                  <a:pt x="471525" y="312064"/>
                </a:lnTo>
                <a:lnTo>
                  <a:pt x="471728" y="312064"/>
                </a:lnTo>
                <a:lnTo>
                  <a:pt x="471919" y="312064"/>
                </a:lnTo>
                <a:lnTo>
                  <a:pt x="474141" y="312064"/>
                </a:lnTo>
                <a:lnTo>
                  <a:pt x="474141" y="313334"/>
                </a:lnTo>
                <a:lnTo>
                  <a:pt x="474548" y="313334"/>
                </a:lnTo>
                <a:lnTo>
                  <a:pt x="474751" y="314604"/>
                </a:lnTo>
                <a:lnTo>
                  <a:pt x="474751" y="283502"/>
                </a:lnTo>
                <a:lnTo>
                  <a:pt x="474345" y="282854"/>
                </a:lnTo>
                <a:lnTo>
                  <a:pt x="473938" y="283375"/>
                </a:lnTo>
                <a:lnTo>
                  <a:pt x="473938" y="309524"/>
                </a:lnTo>
                <a:lnTo>
                  <a:pt x="473532" y="309524"/>
                </a:lnTo>
                <a:lnTo>
                  <a:pt x="473735" y="308254"/>
                </a:lnTo>
                <a:lnTo>
                  <a:pt x="473938" y="309524"/>
                </a:lnTo>
                <a:lnTo>
                  <a:pt x="473938" y="283375"/>
                </a:lnTo>
                <a:lnTo>
                  <a:pt x="473341" y="284124"/>
                </a:lnTo>
                <a:lnTo>
                  <a:pt x="473125" y="282854"/>
                </a:lnTo>
                <a:lnTo>
                  <a:pt x="474141" y="281584"/>
                </a:lnTo>
                <a:lnTo>
                  <a:pt x="472528" y="278549"/>
                </a:lnTo>
                <a:lnTo>
                  <a:pt x="472528" y="294284"/>
                </a:lnTo>
                <a:lnTo>
                  <a:pt x="472528" y="304444"/>
                </a:lnTo>
                <a:lnTo>
                  <a:pt x="471919" y="304444"/>
                </a:lnTo>
                <a:lnTo>
                  <a:pt x="471322" y="305714"/>
                </a:lnTo>
                <a:lnTo>
                  <a:pt x="470916" y="305714"/>
                </a:lnTo>
                <a:lnTo>
                  <a:pt x="471119" y="303174"/>
                </a:lnTo>
                <a:lnTo>
                  <a:pt x="472528" y="304444"/>
                </a:lnTo>
                <a:lnTo>
                  <a:pt x="472528" y="294284"/>
                </a:lnTo>
                <a:lnTo>
                  <a:pt x="472122" y="295554"/>
                </a:lnTo>
                <a:lnTo>
                  <a:pt x="471716" y="295554"/>
                </a:lnTo>
                <a:lnTo>
                  <a:pt x="472122" y="294284"/>
                </a:lnTo>
                <a:lnTo>
                  <a:pt x="472528" y="294284"/>
                </a:lnTo>
                <a:lnTo>
                  <a:pt x="472528" y="278549"/>
                </a:lnTo>
                <a:lnTo>
                  <a:pt x="472122" y="277774"/>
                </a:lnTo>
                <a:lnTo>
                  <a:pt x="472325" y="276504"/>
                </a:lnTo>
                <a:lnTo>
                  <a:pt x="470712" y="272694"/>
                </a:lnTo>
                <a:lnTo>
                  <a:pt x="470712" y="290474"/>
                </a:lnTo>
                <a:lnTo>
                  <a:pt x="470306" y="290474"/>
                </a:lnTo>
                <a:lnTo>
                  <a:pt x="470306" y="291744"/>
                </a:lnTo>
                <a:lnTo>
                  <a:pt x="470306" y="314604"/>
                </a:lnTo>
                <a:lnTo>
                  <a:pt x="469506" y="314604"/>
                </a:lnTo>
                <a:lnTo>
                  <a:pt x="469506" y="323494"/>
                </a:lnTo>
                <a:lnTo>
                  <a:pt x="468490" y="323494"/>
                </a:lnTo>
                <a:lnTo>
                  <a:pt x="468490" y="322224"/>
                </a:lnTo>
                <a:lnTo>
                  <a:pt x="469303" y="322224"/>
                </a:lnTo>
                <a:lnTo>
                  <a:pt x="469506" y="323494"/>
                </a:lnTo>
                <a:lnTo>
                  <a:pt x="469506" y="314604"/>
                </a:lnTo>
                <a:lnTo>
                  <a:pt x="469303" y="313334"/>
                </a:lnTo>
                <a:lnTo>
                  <a:pt x="470306" y="314604"/>
                </a:lnTo>
                <a:lnTo>
                  <a:pt x="470306" y="291744"/>
                </a:lnTo>
                <a:lnTo>
                  <a:pt x="469506" y="291744"/>
                </a:lnTo>
                <a:lnTo>
                  <a:pt x="469506" y="293014"/>
                </a:lnTo>
                <a:lnTo>
                  <a:pt x="469099" y="294284"/>
                </a:lnTo>
                <a:lnTo>
                  <a:pt x="469099" y="306984"/>
                </a:lnTo>
                <a:lnTo>
                  <a:pt x="468287" y="306984"/>
                </a:lnTo>
                <a:lnTo>
                  <a:pt x="468490" y="305714"/>
                </a:lnTo>
                <a:lnTo>
                  <a:pt x="468896" y="305714"/>
                </a:lnTo>
                <a:lnTo>
                  <a:pt x="469099" y="306984"/>
                </a:lnTo>
                <a:lnTo>
                  <a:pt x="469099" y="294284"/>
                </a:lnTo>
                <a:lnTo>
                  <a:pt x="468083" y="294284"/>
                </a:lnTo>
                <a:lnTo>
                  <a:pt x="468083" y="323494"/>
                </a:lnTo>
                <a:lnTo>
                  <a:pt x="467487" y="324764"/>
                </a:lnTo>
                <a:lnTo>
                  <a:pt x="466877" y="323494"/>
                </a:lnTo>
                <a:lnTo>
                  <a:pt x="466877" y="322224"/>
                </a:lnTo>
                <a:lnTo>
                  <a:pt x="467487" y="320954"/>
                </a:lnTo>
                <a:lnTo>
                  <a:pt x="468083" y="323494"/>
                </a:lnTo>
                <a:lnTo>
                  <a:pt x="468083" y="294284"/>
                </a:lnTo>
                <a:lnTo>
                  <a:pt x="467690" y="294284"/>
                </a:lnTo>
                <a:lnTo>
                  <a:pt x="467690" y="295554"/>
                </a:lnTo>
                <a:lnTo>
                  <a:pt x="467080" y="295554"/>
                </a:lnTo>
                <a:lnTo>
                  <a:pt x="467080" y="294284"/>
                </a:lnTo>
                <a:lnTo>
                  <a:pt x="467283" y="294284"/>
                </a:lnTo>
                <a:lnTo>
                  <a:pt x="467690" y="295554"/>
                </a:lnTo>
                <a:lnTo>
                  <a:pt x="467690" y="294284"/>
                </a:lnTo>
                <a:lnTo>
                  <a:pt x="467893" y="293014"/>
                </a:lnTo>
                <a:lnTo>
                  <a:pt x="468896" y="293014"/>
                </a:lnTo>
                <a:lnTo>
                  <a:pt x="469303" y="291744"/>
                </a:lnTo>
                <a:lnTo>
                  <a:pt x="469506" y="293014"/>
                </a:lnTo>
                <a:lnTo>
                  <a:pt x="469506" y="291744"/>
                </a:lnTo>
                <a:lnTo>
                  <a:pt x="469900" y="290474"/>
                </a:lnTo>
                <a:lnTo>
                  <a:pt x="470115" y="290474"/>
                </a:lnTo>
                <a:lnTo>
                  <a:pt x="470306" y="289204"/>
                </a:lnTo>
                <a:lnTo>
                  <a:pt x="470712" y="290474"/>
                </a:lnTo>
                <a:lnTo>
                  <a:pt x="470712" y="272694"/>
                </a:lnTo>
                <a:lnTo>
                  <a:pt x="470712" y="271424"/>
                </a:lnTo>
                <a:lnTo>
                  <a:pt x="469303" y="268478"/>
                </a:lnTo>
                <a:lnTo>
                  <a:pt x="469303" y="287934"/>
                </a:lnTo>
                <a:lnTo>
                  <a:pt x="468896" y="289204"/>
                </a:lnTo>
                <a:lnTo>
                  <a:pt x="468896" y="287934"/>
                </a:lnTo>
                <a:lnTo>
                  <a:pt x="469303" y="287934"/>
                </a:lnTo>
                <a:lnTo>
                  <a:pt x="469303" y="268478"/>
                </a:lnTo>
                <a:lnTo>
                  <a:pt x="468896" y="267614"/>
                </a:lnTo>
                <a:lnTo>
                  <a:pt x="467893" y="264642"/>
                </a:lnTo>
                <a:lnTo>
                  <a:pt x="467893" y="290474"/>
                </a:lnTo>
                <a:lnTo>
                  <a:pt x="467487" y="290474"/>
                </a:lnTo>
                <a:lnTo>
                  <a:pt x="467487" y="291744"/>
                </a:lnTo>
                <a:lnTo>
                  <a:pt x="466877" y="291744"/>
                </a:lnTo>
                <a:lnTo>
                  <a:pt x="466877" y="305714"/>
                </a:lnTo>
                <a:lnTo>
                  <a:pt x="466686" y="306984"/>
                </a:lnTo>
                <a:lnTo>
                  <a:pt x="466471" y="305714"/>
                </a:lnTo>
                <a:lnTo>
                  <a:pt x="466877" y="305714"/>
                </a:lnTo>
                <a:lnTo>
                  <a:pt x="466877" y="291744"/>
                </a:lnTo>
                <a:lnTo>
                  <a:pt x="466686" y="293014"/>
                </a:lnTo>
                <a:lnTo>
                  <a:pt x="466280" y="291744"/>
                </a:lnTo>
                <a:lnTo>
                  <a:pt x="466077" y="291744"/>
                </a:lnTo>
                <a:lnTo>
                  <a:pt x="466077" y="295554"/>
                </a:lnTo>
                <a:lnTo>
                  <a:pt x="465670" y="295554"/>
                </a:lnTo>
                <a:lnTo>
                  <a:pt x="465670" y="299364"/>
                </a:lnTo>
                <a:lnTo>
                  <a:pt x="464464" y="299364"/>
                </a:lnTo>
                <a:lnTo>
                  <a:pt x="464858" y="298094"/>
                </a:lnTo>
                <a:lnTo>
                  <a:pt x="465467" y="298094"/>
                </a:lnTo>
                <a:lnTo>
                  <a:pt x="465670" y="299364"/>
                </a:lnTo>
                <a:lnTo>
                  <a:pt x="465670" y="295554"/>
                </a:lnTo>
                <a:lnTo>
                  <a:pt x="465061" y="295554"/>
                </a:lnTo>
                <a:lnTo>
                  <a:pt x="465874" y="294284"/>
                </a:lnTo>
                <a:lnTo>
                  <a:pt x="466077" y="295554"/>
                </a:lnTo>
                <a:lnTo>
                  <a:pt x="466077" y="291744"/>
                </a:lnTo>
                <a:lnTo>
                  <a:pt x="465264" y="291744"/>
                </a:lnTo>
                <a:lnTo>
                  <a:pt x="466077" y="290474"/>
                </a:lnTo>
                <a:lnTo>
                  <a:pt x="467080" y="290474"/>
                </a:lnTo>
                <a:lnTo>
                  <a:pt x="467487" y="291744"/>
                </a:lnTo>
                <a:lnTo>
                  <a:pt x="467487" y="290474"/>
                </a:lnTo>
                <a:lnTo>
                  <a:pt x="467690" y="289204"/>
                </a:lnTo>
                <a:lnTo>
                  <a:pt x="467893" y="290474"/>
                </a:lnTo>
                <a:lnTo>
                  <a:pt x="467893" y="264642"/>
                </a:lnTo>
                <a:lnTo>
                  <a:pt x="467690" y="264045"/>
                </a:lnTo>
                <a:lnTo>
                  <a:pt x="467690" y="285394"/>
                </a:lnTo>
                <a:lnTo>
                  <a:pt x="467690" y="286664"/>
                </a:lnTo>
                <a:lnTo>
                  <a:pt x="466877" y="286664"/>
                </a:lnTo>
                <a:lnTo>
                  <a:pt x="466877" y="285394"/>
                </a:lnTo>
                <a:lnTo>
                  <a:pt x="467690" y="285394"/>
                </a:lnTo>
                <a:lnTo>
                  <a:pt x="467690" y="264045"/>
                </a:lnTo>
                <a:lnTo>
                  <a:pt x="466077" y="259270"/>
                </a:lnTo>
                <a:lnTo>
                  <a:pt x="466077" y="282854"/>
                </a:lnTo>
                <a:lnTo>
                  <a:pt x="465874" y="283171"/>
                </a:lnTo>
                <a:lnTo>
                  <a:pt x="465874" y="289204"/>
                </a:lnTo>
                <a:lnTo>
                  <a:pt x="463245" y="289204"/>
                </a:lnTo>
                <a:lnTo>
                  <a:pt x="463245" y="308254"/>
                </a:lnTo>
                <a:lnTo>
                  <a:pt x="462432" y="309524"/>
                </a:lnTo>
                <a:lnTo>
                  <a:pt x="462635" y="308254"/>
                </a:lnTo>
                <a:lnTo>
                  <a:pt x="463245" y="308254"/>
                </a:lnTo>
                <a:lnTo>
                  <a:pt x="463245" y="289204"/>
                </a:lnTo>
                <a:lnTo>
                  <a:pt x="462432" y="289204"/>
                </a:lnTo>
                <a:lnTo>
                  <a:pt x="462432" y="287934"/>
                </a:lnTo>
                <a:lnTo>
                  <a:pt x="463245" y="287934"/>
                </a:lnTo>
                <a:lnTo>
                  <a:pt x="464464" y="286664"/>
                </a:lnTo>
                <a:lnTo>
                  <a:pt x="465670" y="286664"/>
                </a:lnTo>
                <a:lnTo>
                  <a:pt x="465467" y="287934"/>
                </a:lnTo>
                <a:lnTo>
                  <a:pt x="465874" y="289204"/>
                </a:lnTo>
                <a:lnTo>
                  <a:pt x="465874" y="283171"/>
                </a:lnTo>
                <a:lnTo>
                  <a:pt x="465264" y="284124"/>
                </a:lnTo>
                <a:lnTo>
                  <a:pt x="464858" y="282854"/>
                </a:lnTo>
                <a:lnTo>
                  <a:pt x="466077" y="282854"/>
                </a:lnTo>
                <a:lnTo>
                  <a:pt x="466077" y="259270"/>
                </a:lnTo>
                <a:lnTo>
                  <a:pt x="465467" y="257454"/>
                </a:lnTo>
                <a:lnTo>
                  <a:pt x="465264" y="256921"/>
                </a:lnTo>
                <a:lnTo>
                  <a:pt x="465264" y="273964"/>
                </a:lnTo>
                <a:lnTo>
                  <a:pt x="465061" y="275234"/>
                </a:lnTo>
                <a:lnTo>
                  <a:pt x="465061" y="273964"/>
                </a:lnTo>
                <a:lnTo>
                  <a:pt x="465264" y="273964"/>
                </a:lnTo>
                <a:lnTo>
                  <a:pt x="465264" y="256921"/>
                </a:lnTo>
                <a:lnTo>
                  <a:pt x="464261" y="254279"/>
                </a:lnTo>
                <a:lnTo>
                  <a:pt x="464261" y="284124"/>
                </a:lnTo>
                <a:lnTo>
                  <a:pt x="464261" y="285394"/>
                </a:lnTo>
                <a:lnTo>
                  <a:pt x="463245" y="285394"/>
                </a:lnTo>
                <a:lnTo>
                  <a:pt x="463448" y="284124"/>
                </a:lnTo>
                <a:lnTo>
                  <a:pt x="464261" y="284124"/>
                </a:lnTo>
                <a:lnTo>
                  <a:pt x="464261" y="254279"/>
                </a:lnTo>
                <a:lnTo>
                  <a:pt x="463245" y="251612"/>
                </a:lnTo>
                <a:lnTo>
                  <a:pt x="463245" y="277774"/>
                </a:lnTo>
                <a:lnTo>
                  <a:pt x="463245" y="282854"/>
                </a:lnTo>
                <a:lnTo>
                  <a:pt x="462838" y="282854"/>
                </a:lnTo>
                <a:lnTo>
                  <a:pt x="462229" y="281584"/>
                </a:lnTo>
                <a:lnTo>
                  <a:pt x="462838" y="281584"/>
                </a:lnTo>
                <a:lnTo>
                  <a:pt x="463245" y="282854"/>
                </a:lnTo>
                <a:lnTo>
                  <a:pt x="463245" y="277774"/>
                </a:lnTo>
                <a:lnTo>
                  <a:pt x="462838" y="277774"/>
                </a:lnTo>
                <a:lnTo>
                  <a:pt x="463054" y="276504"/>
                </a:lnTo>
                <a:lnTo>
                  <a:pt x="463245" y="277774"/>
                </a:lnTo>
                <a:lnTo>
                  <a:pt x="463245" y="251612"/>
                </a:lnTo>
                <a:lnTo>
                  <a:pt x="463054" y="251104"/>
                </a:lnTo>
                <a:lnTo>
                  <a:pt x="463054" y="272694"/>
                </a:lnTo>
                <a:lnTo>
                  <a:pt x="462838" y="273964"/>
                </a:lnTo>
                <a:lnTo>
                  <a:pt x="462432" y="273964"/>
                </a:lnTo>
                <a:lnTo>
                  <a:pt x="462229" y="272694"/>
                </a:lnTo>
                <a:lnTo>
                  <a:pt x="463054" y="272694"/>
                </a:lnTo>
                <a:lnTo>
                  <a:pt x="463054" y="251104"/>
                </a:lnTo>
                <a:lnTo>
                  <a:pt x="462686" y="249834"/>
                </a:lnTo>
                <a:lnTo>
                  <a:pt x="462038" y="247662"/>
                </a:lnTo>
                <a:lnTo>
                  <a:pt x="462038" y="285394"/>
                </a:lnTo>
                <a:lnTo>
                  <a:pt x="461225" y="285394"/>
                </a:lnTo>
                <a:lnTo>
                  <a:pt x="461022" y="284124"/>
                </a:lnTo>
                <a:lnTo>
                  <a:pt x="460425" y="284124"/>
                </a:lnTo>
                <a:lnTo>
                  <a:pt x="460425" y="303174"/>
                </a:lnTo>
                <a:lnTo>
                  <a:pt x="459816" y="303174"/>
                </a:lnTo>
                <a:lnTo>
                  <a:pt x="459409" y="301904"/>
                </a:lnTo>
                <a:lnTo>
                  <a:pt x="460222" y="301904"/>
                </a:lnTo>
                <a:lnTo>
                  <a:pt x="460425" y="303174"/>
                </a:lnTo>
                <a:lnTo>
                  <a:pt x="460425" y="284124"/>
                </a:lnTo>
                <a:lnTo>
                  <a:pt x="460019" y="284124"/>
                </a:lnTo>
                <a:lnTo>
                  <a:pt x="458406" y="286664"/>
                </a:lnTo>
                <a:lnTo>
                  <a:pt x="458406" y="284124"/>
                </a:lnTo>
                <a:lnTo>
                  <a:pt x="459613" y="284124"/>
                </a:lnTo>
                <a:lnTo>
                  <a:pt x="461225" y="282854"/>
                </a:lnTo>
                <a:lnTo>
                  <a:pt x="462038" y="285394"/>
                </a:lnTo>
                <a:lnTo>
                  <a:pt x="462038" y="247662"/>
                </a:lnTo>
                <a:lnTo>
                  <a:pt x="461225" y="244919"/>
                </a:lnTo>
                <a:lnTo>
                  <a:pt x="461225" y="270154"/>
                </a:lnTo>
                <a:lnTo>
                  <a:pt x="460629" y="271424"/>
                </a:lnTo>
                <a:lnTo>
                  <a:pt x="460425" y="271106"/>
                </a:lnTo>
                <a:lnTo>
                  <a:pt x="460425" y="275234"/>
                </a:lnTo>
                <a:lnTo>
                  <a:pt x="460222" y="276504"/>
                </a:lnTo>
                <a:lnTo>
                  <a:pt x="459613" y="276504"/>
                </a:lnTo>
                <a:lnTo>
                  <a:pt x="459613" y="275234"/>
                </a:lnTo>
                <a:lnTo>
                  <a:pt x="460425" y="275234"/>
                </a:lnTo>
                <a:lnTo>
                  <a:pt x="460425" y="271106"/>
                </a:lnTo>
                <a:lnTo>
                  <a:pt x="459816" y="270154"/>
                </a:lnTo>
                <a:lnTo>
                  <a:pt x="459409" y="269798"/>
                </a:lnTo>
                <a:lnTo>
                  <a:pt x="459409" y="272694"/>
                </a:lnTo>
                <a:lnTo>
                  <a:pt x="459206" y="272694"/>
                </a:lnTo>
                <a:lnTo>
                  <a:pt x="459206" y="277774"/>
                </a:lnTo>
                <a:lnTo>
                  <a:pt x="458609" y="278536"/>
                </a:lnTo>
                <a:lnTo>
                  <a:pt x="458609" y="280314"/>
                </a:lnTo>
                <a:lnTo>
                  <a:pt x="458406" y="281584"/>
                </a:lnTo>
                <a:lnTo>
                  <a:pt x="457796" y="281584"/>
                </a:lnTo>
                <a:lnTo>
                  <a:pt x="457796" y="290474"/>
                </a:lnTo>
                <a:lnTo>
                  <a:pt x="457593" y="291744"/>
                </a:lnTo>
                <a:lnTo>
                  <a:pt x="457200" y="291744"/>
                </a:lnTo>
                <a:lnTo>
                  <a:pt x="456996" y="290474"/>
                </a:lnTo>
                <a:lnTo>
                  <a:pt x="456996" y="300634"/>
                </a:lnTo>
                <a:lnTo>
                  <a:pt x="456387" y="301904"/>
                </a:lnTo>
                <a:lnTo>
                  <a:pt x="456184" y="301904"/>
                </a:lnTo>
                <a:lnTo>
                  <a:pt x="456184" y="332384"/>
                </a:lnTo>
                <a:lnTo>
                  <a:pt x="455574" y="332384"/>
                </a:lnTo>
                <a:lnTo>
                  <a:pt x="455777" y="331114"/>
                </a:lnTo>
                <a:lnTo>
                  <a:pt x="456184" y="332384"/>
                </a:lnTo>
                <a:lnTo>
                  <a:pt x="456184" y="301904"/>
                </a:lnTo>
                <a:lnTo>
                  <a:pt x="456590" y="300634"/>
                </a:lnTo>
                <a:lnTo>
                  <a:pt x="456996" y="300634"/>
                </a:lnTo>
                <a:lnTo>
                  <a:pt x="456996" y="290474"/>
                </a:lnTo>
                <a:lnTo>
                  <a:pt x="457796" y="290474"/>
                </a:lnTo>
                <a:lnTo>
                  <a:pt x="457796" y="281584"/>
                </a:lnTo>
                <a:lnTo>
                  <a:pt x="457593" y="281584"/>
                </a:lnTo>
                <a:lnTo>
                  <a:pt x="457593" y="287934"/>
                </a:lnTo>
                <a:lnTo>
                  <a:pt x="457200" y="289204"/>
                </a:lnTo>
                <a:lnTo>
                  <a:pt x="456184" y="287934"/>
                </a:lnTo>
                <a:lnTo>
                  <a:pt x="455980" y="287299"/>
                </a:lnTo>
                <a:lnTo>
                  <a:pt x="455980" y="290474"/>
                </a:lnTo>
                <a:lnTo>
                  <a:pt x="455980" y="291744"/>
                </a:lnTo>
                <a:lnTo>
                  <a:pt x="455777" y="291744"/>
                </a:lnTo>
                <a:lnTo>
                  <a:pt x="455777" y="303174"/>
                </a:lnTo>
                <a:lnTo>
                  <a:pt x="455777" y="304444"/>
                </a:lnTo>
                <a:lnTo>
                  <a:pt x="454977" y="304444"/>
                </a:lnTo>
                <a:lnTo>
                  <a:pt x="454977" y="331114"/>
                </a:lnTo>
                <a:lnTo>
                  <a:pt x="454571" y="331114"/>
                </a:lnTo>
                <a:lnTo>
                  <a:pt x="454774" y="329844"/>
                </a:lnTo>
                <a:lnTo>
                  <a:pt x="454977" y="331114"/>
                </a:lnTo>
                <a:lnTo>
                  <a:pt x="454977" y="304444"/>
                </a:lnTo>
                <a:lnTo>
                  <a:pt x="454977" y="303174"/>
                </a:lnTo>
                <a:lnTo>
                  <a:pt x="455777" y="303174"/>
                </a:lnTo>
                <a:lnTo>
                  <a:pt x="455777" y="291744"/>
                </a:lnTo>
                <a:lnTo>
                  <a:pt x="455371" y="291744"/>
                </a:lnTo>
                <a:lnTo>
                  <a:pt x="455980" y="290474"/>
                </a:lnTo>
                <a:lnTo>
                  <a:pt x="455980" y="287299"/>
                </a:lnTo>
                <a:lnTo>
                  <a:pt x="455777" y="286664"/>
                </a:lnTo>
                <a:lnTo>
                  <a:pt x="456996" y="287934"/>
                </a:lnTo>
                <a:lnTo>
                  <a:pt x="457390" y="286664"/>
                </a:lnTo>
                <a:lnTo>
                  <a:pt x="457593" y="287934"/>
                </a:lnTo>
                <a:lnTo>
                  <a:pt x="457593" y="281584"/>
                </a:lnTo>
                <a:lnTo>
                  <a:pt x="457390" y="281584"/>
                </a:lnTo>
                <a:lnTo>
                  <a:pt x="457390" y="282854"/>
                </a:lnTo>
                <a:lnTo>
                  <a:pt x="457390" y="284124"/>
                </a:lnTo>
                <a:lnTo>
                  <a:pt x="456590" y="284124"/>
                </a:lnTo>
                <a:lnTo>
                  <a:pt x="456590" y="282854"/>
                </a:lnTo>
                <a:lnTo>
                  <a:pt x="457390" y="282854"/>
                </a:lnTo>
                <a:lnTo>
                  <a:pt x="457390" y="281584"/>
                </a:lnTo>
                <a:lnTo>
                  <a:pt x="456996" y="280314"/>
                </a:lnTo>
                <a:lnTo>
                  <a:pt x="456590" y="280314"/>
                </a:lnTo>
                <a:lnTo>
                  <a:pt x="456996" y="279044"/>
                </a:lnTo>
                <a:lnTo>
                  <a:pt x="458203" y="280314"/>
                </a:lnTo>
                <a:lnTo>
                  <a:pt x="458609" y="280314"/>
                </a:lnTo>
                <a:lnTo>
                  <a:pt x="458609" y="278536"/>
                </a:lnTo>
                <a:lnTo>
                  <a:pt x="458203" y="279044"/>
                </a:lnTo>
                <a:lnTo>
                  <a:pt x="458609" y="277774"/>
                </a:lnTo>
                <a:lnTo>
                  <a:pt x="459206" y="277774"/>
                </a:lnTo>
                <a:lnTo>
                  <a:pt x="459206" y="272694"/>
                </a:lnTo>
                <a:lnTo>
                  <a:pt x="458812" y="272694"/>
                </a:lnTo>
                <a:lnTo>
                  <a:pt x="458609" y="271424"/>
                </a:lnTo>
                <a:lnTo>
                  <a:pt x="459206" y="271424"/>
                </a:lnTo>
                <a:lnTo>
                  <a:pt x="459409" y="272694"/>
                </a:lnTo>
                <a:lnTo>
                  <a:pt x="459409" y="269798"/>
                </a:lnTo>
                <a:lnTo>
                  <a:pt x="458406" y="268884"/>
                </a:lnTo>
                <a:lnTo>
                  <a:pt x="458406" y="267614"/>
                </a:lnTo>
                <a:lnTo>
                  <a:pt x="459409" y="268884"/>
                </a:lnTo>
                <a:lnTo>
                  <a:pt x="460222" y="268884"/>
                </a:lnTo>
                <a:lnTo>
                  <a:pt x="459816" y="270154"/>
                </a:lnTo>
                <a:lnTo>
                  <a:pt x="461225" y="270154"/>
                </a:lnTo>
                <a:lnTo>
                  <a:pt x="461225" y="244919"/>
                </a:lnTo>
                <a:lnTo>
                  <a:pt x="460425" y="242214"/>
                </a:lnTo>
                <a:lnTo>
                  <a:pt x="458812" y="239331"/>
                </a:lnTo>
                <a:lnTo>
                  <a:pt x="458812" y="262534"/>
                </a:lnTo>
                <a:lnTo>
                  <a:pt x="458203" y="262534"/>
                </a:lnTo>
                <a:lnTo>
                  <a:pt x="458203" y="266344"/>
                </a:lnTo>
                <a:lnTo>
                  <a:pt x="457593" y="266344"/>
                </a:lnTo>
                <a:lnTo>
                  <a:pt x="457593" y="272694"/>
                </a:lnTo>
                <a:lnTo>
                  <a:pt x="456793" y="273964"/>
                </a:lnTo>
                <a:lnTo>
                  <a:pt x="456387" y="273964"/>
                </a:lnTo>
                <a:lnTo>
                  <a:pt x="456590" y="272694"/>
                </a:lnTo>
                <a:lnTo>
                  <a:pt x="457593" y="272694"/>
                </a:lnTo>
                <a:lnTo>
                  <a:pt x="457593" y="266344"/>
                </a:lnTo>
                <a:lnTo>
                  <a:pt x="457390" y="266344"/>
                </a:lnTo>
                <a:lnTo>
                  <a:pt x="455168" y="265353"/>
                </a:lnTo>
                <a:lnTo>
                  <a:pt x="455168" y="268884"/>
                </a:lnTo>
                <a:lnTo>
                  <a:pt x="455168" y="270154"/>
                </a:lnTo>
                <a:lnTo>
                  <a:pt x="455168" y="285394"/>
                </a:lnTo>
                <a:lnTo>
                  <a:pt x="454774" y="285394"/>
                </a:lnTo>
                <a:lnTo>
                  <a:pt x="454774" y="310794"/>
                </a:lnTo>
                <a:lnTo>
                  <a:pt x="454774" y="312064"/>
                </a:lnTo>
                <a:lnTo>
                  <a:pt x="454367" y="312064"/>
                </a:lnTo>
                <a:lnTo>
                  <a:pt x="454367" y="322224"/>
                </a:lnTo>
                <a:lnTo>
                  <a:pt x="453974" y="323494"/>
                </a:lnTo>
                <a:lnTo>
                  <a:pt x="453974" y="322224"/>
                </a:lnTo>
                <a:lnTo>
                  <a:pt x="454367" y="322224"/>
                </a:lnTo>
                <a:lnTo>
                  <a:pt x="454367" y="312064"/>
                </a:lnTo>
                <a:lnTo>
                  <a:pt x="454774" y="310794"/>
                </a:lnTo>
                <a:lnTo>
                  <a:pt x="454774" y="285394"/>
                </a:lnTo>
                <a:lnTo>
                  <a:pt x="454164" y="285394"/>
                </a:lnTo>
                <a:lnTo>
                  <a:pt x="454164" y="284124"/>
                </a:lnTo>
                <a:lnTo>
                  <a:pt x="455168" y="285394"/>
                </a:lnTo>
                <a:lnTo>
                  <a:pt x="455168" y="270154"/>
                </a:lnTo>
                <a:lnTo>
                  <a:pt x="454571" y="270154"/>
                </a:lnTo>
                <a:lnTo>
                  <a:pt x="454367" y="268884"/>
                </a:lnTo>
                <a:lnTo>
                  <a:pt x="455168" y="268884"/>
                </a:lnTo>
                <a:lnTo>
                  <a:pt x="455168" y="265353"/>
                </a:lnTo>
                <a:lnTo>
                  <a:pt x="454571" y="265074"/>
                </a:lnTo>
                <a:lnTo>
                  <a:pt x="456184" y="265074"/>
                </a:lnTo>
                <a:lnTo>
                  <a:pt x="458203" y="266344"/>
                </a:lnTo>
                <a:lnTo>
                  <a:pt x="458203" y="262534"/>
                </a:lnTo>
                <a:lnTo>
                  <a:pt x="458406" y="261264"/>
                </a:lnTo>
                <a:lnTo>
                  <a:pt x="458812" y="262534"/>
                </a:lnTo>
                <a:lnTo>
                  <a:pt x="458812" y="239331"/>
                </a:lnTo>
                <a:lnTo>
                  <a:pt x="457593" y="237134"/>
                </a:lnTo>
                <a:lnTo>
                  <a:pt x="456996" y="236385"/>
                </a:lnTo>
                <a:lnTo>
                  <a:pt x="456996" y="257454"/>
                </a:lnTo>
                <a:lnTo>
                  <a:pt x="456590" y="257771"/>
                </a:lnTo>
                <a:lnTo>
                  <a:pt x="456590" y="262534"/>
                </a:lnTo>
                <a:lnTo>
                  <a:pt x="455574" y="262534"/>
                </a:lnTo>
                <a:lnTo>
                  <a:pt x="455574" y="261264"/>
                </a:lnTo>
                <a:lnTo>
                  <a:pt x="456590" y="262534"/>
                </a:lnTo>
                <a:lnTo>
                  <a:pt x="456590" y="257771"/>
                </a:lnTo>
                <a:lnTo>
                  <a:pt x="455371" y="258724"/>
                </a:lnTo>
                <a:lnTo>
                  <a:pt x="453974" y="257454"/>
                </a:lnTo>
                <a:lnTo>
                  <a:pt x="453974" y="258724"/>
                </a:lnTo>
                <a:lnTo>
                  <a:pt x="453974" y="265074"/>
                </a:lnTo>
                <a:lnTo>
                  <a:pt x="453771" y="265391"/>
                </a:lnTo>
                <a:lnTo>
                  <a:pt x="453771" y="271424"/>
                </a:lnTo>
                <a:lnTo>
                  <a:pt x="453567" y="272694"/>
                </a:lnTo>
                <a:lnTo>
                  <a:pt x="453567" y="281584"/>
                </a:lnTo>
                <a:lnTo>
                  <a:pt x="453567" y="282854"/>
                </a:lnTo>
                <a:lnTo>
                  <a:pt x="453364" y="282600"/>
                </a:lnTo>
                <a:lnTo>
                  <a:pt x="453364" y="285394"/>
                </a:lnTo>
                <a:lnTo>
                  <a:pt x="453161" y="286664"/>
                </a:lnTo>
                <a:lnTo>
                  <a:pt x="452958" y="286664"/>
                </a:lnTo>
                <a:lnTo>
                  <a:pt x="452958" y="329844"/>
                </a:lnTo>
                <a:lnTo>
                  <a:pt x="452958" y="332384"/>
                </a:lnTo>
                <a:lnTo>
                  <a:pt x="452755" y="333654"/>
                </a:lnTo>
                <a:lnTo>
                  <a:pt x="452551" y="332384"/>
                </a:lnTo>
                <a:lnTo>
                  <a:pt x="452958" y="332384"/>
                </a:lnTo>
                <a:lnTo>
                  <a:pt x="452958" y="329844"/>
                </a:lnTo>
                <a:lnTo>
                  <a:pt x="452145" y="329844"/>
                </a:lnTo>
                <a:lnTo>
                  <a:pt x="452145" y="328574"/>
                </a:lnTo>
                <a:lnTo>
                  <a:pt x="452551" y="328574"/>
                </a:lnTo>
                <a:lnTo>
                  <a:pt x="452958" y="329844"/>
                </a:lnTo>
                <a:lnTo>
                  <a:pt x="452958" y="286664"/>
                </a:lnTo>
                <a:lnTo>
                  <a:pt x="452755" y="286664"/>
                </a:lnTo>
                <a:lnTo>
                  <a:pt x="452755" y="300634"/>
                </a:lnTo>
                <a:lnTo>
                  <a:pt x="452551" y="300634"/>
                </a:lnTo>
                <a:lnTo>
                  <a:pt x="452551" y="323494"/>
                </a:lnTo>
                <a:lnTo>
                  <a:pt x="452348" y="323494"/>
                </a:lnTo>
                <a:lnTo>
                  <a:pt x="452145" y="322224"/>
                </a:lnTo>
                <a:lnTo>
                  <a:pt x="452551" y="323494"/>
                </a:lnTo>
                <a:lnTo>
                  <a:pt x="452551" y="300634"/>
                </a:lnTo>
                <a:lnTo>
                  <a:pt x="452145" y="300634"/>
                </a:lnTo>
                <a:lnTo>
                  <a:pt x="451942" y="299364"/>
                </a:lnTo>
                <a:lnTo>
                  <a:pt x="452551" y="299364"/>
                </a:lnTo>
                <a:lnTo>
                  <a:pt x="452755" y="300634"/>
                </a:lnTo>
                <a:lnTo>
                  <a:pt x="452755" y="286664"/>
                </a:lnTo>
                <a:lnTo>
                  <a:pt x="452348" y="286664"/>
                </a:lnTo>
                <a:lnTo>
                  <a:pt x="452348" y="287934"/>
                </a:lnTo>
                <a:lnTo>
                  <a:pt x="451751" y="288569"/>
                </a:lnTo>
                <a:lnTo>
                  <a:pt x="451751" y="310794"/>
                </a:lnTo>
                <a:lnTo>
                  <a:pt x="450938" y="310794"/>
                </a:lnTo>
                <a:lnTo>
                  <a:pt x="450938" y="322224"/>
                </a:lnTo>
                <a:lnTo>
                  <a:pt x="450938" y="323494"/>
                </a:lnTo>
                <a:lnTo>
                  <a:pt x="450938" y="350164"/>
                </a:lnTo>
                <a:lnTo>
                  <a:pt x="450329" y="350164"/>
                </a:lnTo>
                <a:lnTo>
                  <a:pt x="450329" y="348894"/>
                </a:lnTo>
                <a:lnTo>
                  <a:pt x="450938" y="350164"/>
                </a:lnTo>
                <a:lnTo>
                  <a:pt x="450938" y="323494"/>
                </a:lnTo>
                <a:lnTo>
                  <a:pt x="449732" y="323494"/>
                </a:lnTo>
                <a:lnTo>
                  <a:pt x="450138" y="322224"/>
                </a:lnTo>
                <a:lnTo>
                  <a:pt x="450938" y="322224"/>
                </a:lnTo>
                <a:lnTo>
                  <a:pt x="450938" y="310794"/>
                </a:lnTo>
                <a:lnTo>
                  <a:pt x="451142" y="309524"/>
                </a:lnTo>
                <a:lnTo>
                  <a:pt x="451548" y="309524"/>
                </a:lnTo>
                <a:lnTo>
                  <a:pt x="451751" y="310794"/>
                </a:lnTo>
                <a:lnTo>
                  <a:pt x="451751" y="288569"/>
                </a:lnTo>
                <a:lnTo>
                  <a:pt x="451548" y="288785"/>
                </a:lnTo>
                <a:lnTo>
                  <a:pt x="451548" y="293014"/>
                </a:lnTo>
                <a:lnTo>
                  <a:pt x="451548" y="301904"/>
                </a:lnTo>
                <a:lnTo>
                  <a:pt x="450138" y="301904"/>
                </a:lnTo>
                <a:lnTo>
                  <a:pt x="450329" y="300634"/>
                </a:lnTo>
                <a:lnTo>
                  <a:pt x="451142" y="300634"/>
                </a:lnTo>
                <a:lnTo>
                  <a:pt x="451548" y="301904"/>
                </a:lnTo>
                <a:lnTo>
                  <a:pt x="451548" y="293014"/>
                </a:lnTo>
                <a:lnTo>
                  <a:pt x="451142" y="295554"/>
                </a:lnTo>
                <a:lnTo>
                  <a:pt x="450329" y="295554"/>
                </a:lnTo>
                <a:lnTo>
                  <a:pt x="450329" y="294284"/>
                </a:lnTo>
                <a:lnTo>
                  <a:pt x="449935" y="294284"/>
                </a:lnTo>
                <a:lnTo>
                  <a:pt x="449935" y="312064"/>
                </a:lnTo>
                <a:lnTo>
                  <a:pt x="448716" y="313334"/>
                </a:lnTo>
                <a:lnTo>
                  <a:pt x="449935" y="315874"/>
                </a:lnTo>
                <a:lnTo>
                  <a:pt x="449935" y="320954"/>
                </a:lnTo>
                <a:lnTo>
                  <a:pt x="449935" y="322224"/>
                </a:lnTo>
                <a:lnTo>
                  <a:pt x="449529" y="322224"/>
                </a:lnTo>
                <a:lnTo>
                  <a:pt x="449529" y="332384"/>
                </a:lnTo>
                <a:lnTo>
                  <a:pt x="449326" y="333654"/>
                </a:lnTo>
                <a:lnTo>
                  <a:pt x="449122" y="333400"/>
                </a:lnTo>
                <a:lnTo>
                  <a:pt x="449122" y="334924"/>
                </a:lnTo>
                <a:lnTo>
                  <a:pt x="448919" y="336194"/>
                </a:lnTo>
                <a:lnTo>
                  <a:pt x="447713" y="336194"/>
                </a:lnTo>
                <a:lnTo>
                  <a:pt x="448322" y="334924"/>
                </a:lnTo>
                <a:lnTo>
                  <a:pt x="449122" y="334924"/>
                </a:lnTo>
                <a:lnTo>
                  <a:pt x="449122" y="333400"/>
                </a:lnTo>
                <a:lnTo>
                  <a:pt x="448322" y="332384"/>
                </a:lnTo>
                <a:lnTo>
                  <a:pt x="448322" y="331114"/>
                </a:lnTo>
                <a:lnTo>
                  <a:pt x="449122" y="331114"/>
                </a:lnTo>
                <a:lnTo>
                  <a:pt x="449529" y="332384"/>
                </a:lnTo>
                <a:lnTo>
                  <a:pt x="449529" y="322224"/>
                </a:lnTo>
                <a:lnTo>
                  <a:pt x="449122" y="322224"/>
                </a:lnTo>
                <a:lnTo>
                  <a:pt x="449122" y="326034"/>
                </a:lnTo>
                <a:lnTo>
                  <a:pt x="448322" y="327304"/>
                </a:lnTo>
                <a:lnTo>
                  <a:pt x="448119" y="326034"/>
                </a:lnTo>
                <a:lnTo>
                  <a:pt x="449122" y="326034"/>
                </a:lnTo>
                <a:lnTo>
                  <a:pt x="449122" y="322224"/>
                </a:lnTo>
                <a:lnTo>
                  <a:pt x="449529" y="320954"/>
                </a:lnTo>
                <a:lnTo>
                  <a:pt x="449935" y="320954"/>
                </a:lnTo>
                <a:lnTo>
                  <a:pt x="449935" y="315874"/>
                </a:lnTo>
                <a:lnTo>
                  <a:pt x="449326" y="315874"/>
                </a:lnTo>
                <a:lnTo>
                  <a:pt x="448919" y="314604"/>
                </a:lnTo>
                <a:lnTo>
                  <a:pt x="447713" y="314604"/>
                </a:lnTo>
                <a:lnTo>
                  <a:pt x="448119" y="315874"/>
                </a:lnTo>
                <a:lnTo>
                  <a:pt x="447509" y="315874"/>
                </a:lnTo>
                <a:lnTo>
                  <a:pt x="447509" y="342544"/>
                </a:lnTo>
                <a:lnTo>
                  <a:pt x="447103" y="342544"/>
                </a:lnTo>
                <a:lnTo>
                  <a:pt x="447306" y="341274"/>
                </a:lnTo>
                <a:lnTo>
                  <a:pt x="447509" y="342544"/>
                </a:lnTo>
                <a:lnTo>
                  <a:pt x="447509" y="315874"/>
                </a:lnTo>
                <a:lnTo>
                  <a:pt x="447306" y="315874"/>
                </a:lnTo>
                <a:lnTo>
                  <a:pt x="447713" y="314604"/>
                </a:lnTo>
                <a:lnTo>
                  <a:pt x="447509" y="314604"/>
                </a:lnTo>
                <a:lnTo>
                  <a:pt x="448119" y="312064"/>
                </a:lnTo>
                <a:lnTo>
                  <a:pt x="447713" y="310794"/>
                </a:lnTo>
                <a:lnTo>
                  <a:pt x="447103" y="310794"/>
                </a:lnTo>
                <a:lnTo>
                  <a:pt x="447103" y="315874"/>
                </a:lnTo>
                <a:lnTo>
                  <a:pt x="446303" y="315874"/>
                </a:lnTo>
                <a:lnTo>
                  <a:pt x="446303" y="314604"/>
                </a:lnTo>
                <a:lnTo>
                  <a:pt x="447103" y="315874"/>
                </a:lnTo>
                <a:lnTo>
                  <a:pt x="447103" y="310794"/>
                </a:lnTo>
                <a:lnTo>
                  <a:pt x="446506" y="310794"/>
                </a:lnTo>
                <a:lnTo>
                  <a:pt x="446913" y="309524"/>
                </a:lnTo>
                <a:lnTo>
                  <a:pt x="447713" y="309524"/>
                </a:lnTo>
                <a:lnTo>
                  <a:pt x="448525" y="312064"/>
                </a:lnTo>
                <a:lnTo>
                  <a:pt x="449935" y="312064"/>
                </a:lnTo>
                <a:lnTo>
                  <a:pt x="449935" y="294284"/>
                </a:lnTo>
                <a:lnTo>
                  <a:pt x="450329" y="293014"/>
                </a:lnTo>
                <a:lnTo>
                  <a:pt x="451548" y="293014"/>
                </a:lnTo>
                <a:lnTo>
                  <a:pt x="451548" y="288785"/>
                </a:lnTo>
                <a:lnTo>
                  <a:pt x="451142" y="289204"/>
                </a:lnTo>
                <a:lnTo>
                  <a:pt x="450938" y="287934"/>
                </a:lnTo>
                <a:lnTo>
                  <a:pt x="452348" y="287934"/>
                </a:lnTo>
                <a:lnTo>
                  <a:pt x="452348" y="286664"/>
                </a:lnTo>
                <a:lnTo>
                  <a:pt x="452958" y="285394"/>
                </a:lnTo>
                <a:lnTo>
                  <a:pt x="453364" y="285394"/>
                </a:lnTo>
                <a:lnTo>
                  <a:pt x="453364" y="282600"/>
                </a:lnTo>
                <a:lnTo>
                  <a:pt x="452755" y="281838"/>
                </a:lnTo>
                <a:lnTo>
                  <a:pt x="452755" y="282854"/>
                </a:lnTo>
                <a:lnTo>
                  <a:pt x="452348" y="284124"/>
                </a:lnTo>
                <a:lnTo>
                  <a:pt x="450532" y="284124"/>
                </a:lnTo>
                <a:lnTo>
                  <a:pt x="450532" y="289204"/>
                </a:lnTo>
                <a:lnTo>
                  <a:pt x="450532" y="291744"/>
                </a:lnTo>
                <a:lnTo>
                  <a:pt x="449529" y="291744"/>
                </a:lnTo>
                <a:lnTo>
                  <a:pt x="449529" y="296824"/>
                </a:lnTo>
                <a:lnTo>
                  <a:pt x="449529" y="308254"/>
                </a:lnTo>
                <a:lnTo>
                  <a:pt x="448525" y="308254"/>
                </a:lnTo>
                <a:lnTo>
                  <a:pt x="448322" y="306984"/>
                </a:lnTo>
                <a:lnTo>
                  <a:pt x="449122" y="306984"/>
                </a:lnTo>
                <a:lnTo>
                  <a:pt x="449529" y="308254"/>
                </a:lnTo>
                <a:lnTo>
                  <a:pt x="449529" y="296824"/>
                </a:lnTo>
                <a:lnTo>
                  <a:pt x="449326" y="298094"/>
                </a:lnTo>
                <a:lnTo>
                  <a:pt x="448716" y="298094"/>
                </a:lnTo>
                <a:lnTo>
                  <a:pt x="448716" y="301904"/>
                </a:lnTo>
                <a:lnTo>
                  <a:pt x="448525" y="301904"/>
                </a:lnTo>
                <a:lnTo>
                  <a:pt x="446913" y="300634"/>
                </a:lnTo>
                <a:lnTo>
                  <a:pt x="446913" y="304444"/>
                </a:lnTo>
                <a:lnTo>
                  <a:pt x="446709" y="305714"/>
                </a:lnTo>
                <a:lnTo>
                  <a:pt x="446087" y="305714"/>
                </a:lnTo>
                <a:lnTo>
                  <a:pt x="446087" y="304444"/>
                </a:lnTo>
                <a:lnTo>
                  <a:pt x="446913" y="304444"/>
                </a:lnTo>
                <a:lnTo>
                  <a:pt x="446913" y="300634"/>
                </a:lnTo>
                <a:lnTo>
                  <a:pt x="446087" y="301904"/>
                </a:lnTo>
                <a:lnTo>
                  <a:pt x="445693" y="301904"/>
                </a:lnTo>
                <a:lnTo>
                  <a:pt x="445693" y="320954"/>
                </a:lnTo>
                <a:lnTo>
                  <a:pt x="445693" y="327304"/>
                </a:lnTo>
                <a:lnTo>
                  <a:pt x="444881" y="327304"/>
                </a:lnTo>
                <a:lnTo>
                  <a:pt x="444881" y="326034"/>
                </a:lnTo>
                <a:lnTo>
                  <a:pt x="445490" y="326034"/>
                </a:lnTo>
                <a:lnTo>
                  <a:pt x="445693" y="327304"/>
                </a:lnTo>
                <a:lnTo>
                  <a:pt x="445693" y="320954"/>
                </a:lnTo>
                <a:lnTo>
                  <a:pt x="445490" y="320954"/>
                </a:lnTo>
                <a:lnTo>
                  <a:pt x="444881" y="319684"/>
                </a:lnTo>
                <a:lnTo>
                  <a:pt x="445084" y="319684"/>
                </a:lnTo>
                <a:lnTo>
                  <a:pt x="445693" y="320954"/>
                </a:lnTo>
                <a:lnTo>
                  <a:pt x="445693" y="301904"/>
                </a:lnTo>
                <a:lnTo>
                  <a:pt x="446087" y="300634"/>
                </a:lnTo>
                <a:lnTo>
                  <a:pt x="446913" y="300634"/>
                </a:lnTo>
                <a:lnTo>
                  <a:pt x="448716" y="301904"/>
                </a:lnTo>
                <a:lnTo>
                  <a:pt x="448716" y="298094"/>
                </a:lnTo>
                <a:lnTo>
                  <a:pt x="448119" y="298094"/>
                </a:lnTo>
                <a:lnTo>
                  <a:pt x="448322" y="296824"/>
                </a:lnTo>
                <a:lnTo>
                  <a:pt x="449529" y="296824"/>
                </a:lnTo>
                <a:lnTo>
                  <a:pt x="449529" y="291744"/>
                </a:lnTo>
                <a:lnTo>
                  <a:pt x="449326" y="291744"/>
                </a:lnTo>
                <a:lnTo>
                  <a:pt x="449326" y="293014"/>
                </a:lnTo>
                <a:lnTo>
                  <a:pt x="448322" y="292112"/>
                </a:lnTo>
                <a:lnTo>
                  <a:pt x="448322" y="294284"/>
                </a:lnTo>
                <a:lnTo>
                  <a:pt x="448322" y="295554"/>
                </a:lnTo>
                <a:lnTo>
                  <a:pt x="447509" y="295554"/>
                </a:lnTo>
                <a:lnTo>
                  <a:pt x="445998" y="295554"/>
                </a:lnTo>
                <a:lnTo>
                  <a:pt x="445998" y="298729"/>
                </a:lnTo>
                <a:lnTo>
                  <a:pt x="445287" y="298094"/>
                </a:lnTo>
                <a:lnTo>
                  <a:pt x="445490" y="298094"/>
                </a:lnTo>
                <a:lnTo>
                  <a:pt x="445998" y="298729"/>
                </a:lnTo>
                <a:lnTo>
                  <a:pt x="445998" y="295554"/>
                </a:lnTo>
                <a:lnTo>
                  <a:pt x="445287" y="295554"/>
                </a:lnTo>
                <a:lnTo>
                  <a:pt x="444677" y="296418"/>
                </a:lnTo>
                <a:lnTo>
                  <a:pt x="444677" y="305714"/>
                </a:lnTo>
                <a:lnTo>
                  <a:pt x="444474" y="305714"/>
                </a:lnTo>
                <a:lnTo>
                  <a:pt x="444474" y="322224"/>
                </a:lnTo>
                <a:lnTo>
                  <a:pt x="444284" y="322224"/>
                </a:lnTo>
                <a:lnTo>
                  <a:pt x="443674" y="320954"/>
                </a:lnTo>
                <a:lnTo>
                  <a:pt x="444284" y="320954"/>
                </a:lnTo>
                <a:lnTo>
                  <a:pt x="444474" y="322224"/>
                </a:lnTo>
                <a:lnTo>
                  <a:pt x="444474" y="305714"/>
                </a:lnTo>
                <a:lnTo>
                  <a:pt x="443471" y="305714"/>
                </a:lnTo>
                <a:lnTo>
                  <a:pt x="443471" y="304444"/>
                </a:lnTo>
                <a:lnTo>
                  <a:pt x="444284" y="304444"/>
                </a:lnTo>
                <a:lnTo>
                  <a:pt x="444677" y="305714"/>
                </a:lnTo>
                <a:lnTo>
                  <a:pt x="444677" y="296418"/>
                </a:lnTo>
                <a:lnTo>
                  <a:pt x="443471" y="298094"/>
                </a:lnTo>
                <a:lnTo>
                  <a:pt x="443268" y="298094"/>
                </a:lnTo>
                <a:lnTo>
                  <a:pt x="443268" y="303174"/>
                </a:lnTo>
                <a:lnTo>
                  <a:pt x="442861" y="303174"/>
                </a:lnTo>
                <a:lnTo>
                  <a:pt x="442861" y="319684"/>
                </a:lnTo>
                <a:lnTo>
                  <a:pt x="442671" y="319684"/>
                </a:lnTo>
                <a:lnTo>
                  <a:pt x="442671" y="324764"/>
                </a:lnTo>
                <a:lnTo>
                  <a:pt x="442671" y="326034"/>
                </a:lnTo>
                <a:lnTo>
                  <a:pt x="442264" y="324764"/>
                </a:lnTo>
                <a:lnTo>
                  <a:pt x="442671" y="324764"/>
                </a:lnTo>
                <a:lnTo>
                  <a:pt x="442671" y="319684"/>
                </a:lnTo>
                <a:lnTo>
                  <a:pt x="441452" y="319684"/>
                </a:lnTo>
                <a:lnTo>
                  <a:pt x="441655" y="318414"/>
                </a:lnTo>
                <a:lnTo>
                  <a:pt x="441452" y="318414"/>
                </a:lnTo>
                <a:lnTo>
                  <a:pt x="442061" y="317144"/>
                </a:lnTo>
                <a:lnTo>
                  <a:pt x="442061" y="318414"/>
                </a:lnTo>
                <a:lnTo>
                  <a:pt x="441655" y="318414"/>
                </a:lnTo>
                <a:lnTo>
                  <a:pt x="442861" y="319684"/>
                </a:lnTo>
                <a:lnTo>
                  <a:pt x="442861" y="303174"/>
                </a:lnTo>
                <a:lnTo>
                  <a:pt x="442061" y="301904"/>
                </a:lnTo>
                <a:lnTo>
                  <a:pt x="442468" y="301904"/>
                </a:lnTo>
                <a:lnTo>
                  <a:pt x="443268" y="303174"/>
                </a:lnTo>
                <a:lnTo>
                  <a:pt x="443268" y="298094"/>
                </a:lnTo>
                <a:lnTo>
                  <a:pt x="442671" y="298094"/>
                </a:lnTo>
                <a:lnTo>
                  <a:pt x="443382" y="296824"/>
                </a:lnTo>
                <a:lnTo>
                  <a:pt x="444080" y="295554"/>
                </a:lnTo>
                <a:lnTo>
                  <a:pt x="443877" y="295554"/>
                </a:lnTo>
                <a:lnTo>
                  <a:pt x="443077" y="294284"/>
                </a:lnTo>
                <a:lnTo>
                  <a:pt x="445287" y="294284"/>
                </a:lnTo>
                <a:lnTo>
                  <a:pt x="445897" y="293014"/>
                </a:lnTo>
                <a:lnTo>
                  <a:pt x="445693" y="291744"/>
                </a:lnTo>
                <a:lnTo>
                  <a:pt x="445084" y="291744"/>
                </a:lnTo>
                <a:lnTo>
                  <a:pt x="444677" y="293014"/>
                </a:lnTo>
                <a:lnTo>
                  <a:pt x="444080" y="293014"/>
                </a:lnTo>
                <a:lnTo>
                  <a:pt x="443877" y="291744"/>
                </a:lnTo>
                <a:lnTo>
                  <a:pt x="444474" y="291744"/>
                </a:lnTo>
                <a:lnTo>
                  <a:pt x="445693" y="290474"/>
                </a:lnTo>
                <a:lnTo>
                  <a:pt x="446913" y="293014"/>
                </a:lnTo>
                <a:lnTo>
                  <a:pt x="448119" y="293014"/>
                </a:lnTo>
                <a:lnTo>
                  <a:pt x="447713" y="294284"/>
                </a:lnTo>
                <a:lnTo>
                  <a:pt x="447103" y="294284"/>
                </a:lnTo>
                <a:lnTo>
                  <a:pt x="447509" y="295554"/>
                </a:lnTo>
                <a:lnTo>
                  <a:pt x="448322" y="294284"/>
                </a:lnTo>
                <a:lnTo>
                  <a:pt x="448322" y="292112"/>
                </a:lnTo>
                <a:lnTo>
                  <a:pt x="447916" y="291744"/>
                </a:lnTo>
                <a:lnTo>
                  <a:pt x="448716" y="290474"/>
                </a:lnTo>
                <a:lnTo>
                  <a:pt x="448919" y="291744"/>
                </a:lnTo>
                <a:lnTo>
                  <a:pt x="448525" y="291744"/>
                </a:lnTo>
                <a:lnTo>
                  <a:pt x="449326" y="293014"/>
                </a:lnTo>
                <a:lnTo>
                  <a:pt x="449326" y="291744"/>
                </a:lnTo>
                <a:lnTo>
                  <a:pt x="449529" y="290474"/>
                </a:lnTo>
                <a:lnTo>
                  <a:pt x="449935" y="290474"/>
                </a:lnTo>
                <a:lnTo>
                  <a:pt x="450532" y="291744"/>
                </a:lnTo>
                <a:lnTo>
                  <a:pt x="450532" y="289204"/>
                </a:lnTo>
                <a:lnTo>
                  <a:pt x="449326" y="289204"/>
                </a:lnTo>
                <a:lnTo>
                  <a:pt x="447916" y="288226"/>
                </a:lnTo>
                <a:lnTo>
                  <a:pt x="447916" y="289204"/>
                </a:lnTo>
                <a:lnTo>
                  <a:pt x="446709" y="289204"/>
                </a:lnTo>
                <a:lnTo>
                  <a:pt x="447306" y="290474"/>
                </a:lnTo>
                <a:lnTo>
                  <a:pt x="446087" y="290474"/>
                </a:lnTo>
                <a:lnTo>
                  <a:pt x="445693" y="289204"/>
                </a:lnTo>
                <a:lnTo>
                  <a:pt x="445490" y="287934"/>
                </a:lnTo>
                <a:lnTo>
                  <a:pt x="446913" y="287934"/>
                </a:lnTo>
                <a:lnTo>
                  <a:pt x="447916" y="289204"/>
                </a:lnTo>
                <a:lnTo>
                  <a:pt x="447916" y="288226"/>
                </a:lnTo>
                <a:lnTo>
                  <a:pt x="447509" y="287934"/>
                </a:lnTo>
                <a:lnTo>
                  <a:pt x="447916" y="286664"/>
                </a:lnTo>
                <a:lnTo>
                  <a:pt x="449732" y="286664"/>
                </a:lnTo>
                <a:lnTo>
                  <a:pt x="449529" y="287934"/>
                </a:lnTo>
                <a:lnTo>
                  <a:pt x="450532" y="289204"/>
                </a:lnTo>
                <a:lnTo>
                  <a:pt x="450532" y="284124"/>
                </a:lnTo>
                <a:lnTo>
                  <a:pt x="450138" y="284124"/>
                </a:lnTo>
                <a:lnTo>
                  <a:pt x="450735" y="282854"/>
                </a:lnTo>
                <a:lnTo>
                  <a:pt x="450532" y="281584"/>
                </a:lnTo>
                <a:lnTo>
                  <a:pt x="449529" y="282854"/>
                </a:lnTo>
                <a:lnTo>
                  <a:pt x="449529" y="285394"/>
                </a:lnTo>
                <a:lnTo>
                  <a:pt x="448919" y="285394"/>
                </a:lnTo>
                <a:lnTo>
                  <a:pt x="449122" y="284124"/>
                </a:lnTo>
                <a:lnTo>
                  <a:pt x="448119" y="284124"/>
                </a:lnTo>
                <a:lnTo>
                  <a:pt x="447713" y="285394"/>
                </a:lnTo>
                <a:lnTo>
                  <a:pt x="447306" y="284124"/>
                </a:lnTo>
                <a:lnTo>
                  <a:pt x="447306" y="286664"/>
                </a:lnTo>
                <a:lnTo>
                  <a:pt x="445084" y="286664"/>
                </a:lnTo>
                <a:lnTo>
                  <a:pt x="445287" y="285394"/>
                </a:lnTo>
                <a:lnTo>
                  <a:pt x="446087" y="285394"/>
                </a:lnTo>
                <a:lnTo>
                  <a:pt x="447306" y="286664"/>
                </a:lnTo>
                <a:lnTo>
                  <a:pt x="447306" y="284124"/>
                </a:lnTo>
                <a:lnTo>
                  <a:pt x="448119" y="284124"/>
                </a:lnTo>
                <a:lnTo>
                  <a:pt x="447509" y="282854"/>
                </a:lnTo>
                <a:lnTo>
                  <a:pt x="446709" y="284124"/>
                </a:lnTo>
                <a:lnTo>
                  <a:pt x="445897" y="284124"/>
                </a:lnTo>
                <a:lnTo>
                  <a:pt x="446303" y="282854"/>
                </a:lnTo>
                <a:lnTo>
                  <a:pt x="446303" y="281584"/>
                </a:lnTo>
                <a:lnTo>
                  <a:pt x="448525" y="281584"/>
                </a:lnTo>
                <a:lnTo>
                  <a:pt x="449326" y="284124"/>
                </a:lnTo>
                <a:lnTo>
                  <a:pt x="449122" y="284124"/>
                </a:lnTo>
                <a:lnTo>
                  <a:pt x="449529" y="285394"/>
                </a:lnTo>
                <a:lnTo>
                  <a:pt x="449529" y="282854"/>
                </a:lnTo>
                <a:lnTo>
                  <a:pt x="449732" y="281584"/>
                </a:lnTo>
                <a:lnTo>
                  <a:pt x="450532" y="281584"/>
                </a:lnTo>
                <a:lnTo>
                  <a:pt x="451942" y="281584"/>
                </a:lnTo>
                <a:lnTo>
                  <a:pt x="451751" y="282854"/>
                </a:lnTo>
                <a:lnTo>
                  <a:pt x="452755" y="282854"/>
                </a:lnTo>
                <a:lnTo>
                  <a:pt x="452755" y="281838"/>
                </a:lnTo>
                <a:lnTo>
                  <a:pt x="452551" y="281584"/>
                </a:lnTo>
                <a:lnTo>
                  <a:pt x="453567" y="281584"/>
                </a:lnTo>
                <a:lnTo>
                  <a:pt x="453567" y="272694"/>
                </a:lnTo>
                <a:lnTo>
                  <a:pt x="453161" y="272694"/>
                </a:lnTo>
                <a:lnTo>
                  <a:pt x="453771" y="271424"/>
                </a:lnTo>
                <a:lnTo>
                  <a:pt x="453771" y="265391"/>
                </a:lnTo>
                <a:lnTo>
                  <a:pt x="453567" y="265709"/>
                </a:lnTo>
                <a:lnTo>
                  <a:pt x="453567" y="267614"/>
                </a:lnTo>
                <a:lnTo>
                  <a:pt x="453161" y="267614"/>
                </a:lnTo>
                <a:lnTo>
                  <a:pt x="452755" y="266344"/>
                </a:lnTo>
                <a:lnTo>
                  <a:pt x="452755" y="279044"/>
                </a:lnTo>
                <a:lnTo>
                  <a:pt x="452551" y="279044"/>
                </a:lnTo>
                <a:lnTo>
                  <a:pt x="450735" y="280314"/>
                </a:lnTo>
                <a:lnTo>
                  <a:pt x="451751" y="277774"/>
                </a:lnTo>
                <a:lnTo>
                  <a:pt x="452551" y="277774"/>
                </a:lnTo>
                <a:lnTo>
                  <a:pt x="452755" y="279044"/>
                </a:lnTo>
                <a:lnTo>
                  <a:pt x="452755" y="266344"/>
                </a:lnTo>
                <a:lnTo>
                  <a:pt x="453567" y="267614"/>
                </a:lnTo>
                <a:lnTo>
                  <a:pt x="453567" y="265709"/>
                </a:lnTo>
                <a:lnTo>
                  <a:pt x="453161" y="266344"/>
                </a:lnTo>
                <a:lnTo>
                  <a:pt x="452958" y="265074"/>
                </a:lnTo>
                <a:lnTo>
                  <a:pt x="453974" y="265074"/>
                </a:lnTo>
                <a:lnTo>
                  <a:pt x="453974" y="258724"/>
                </a:lnTo>
                <a:lnTo>
                  <a:pt x="452755" y="261264"/>
                </a:lnTo>
                <a:lnTo>
                  <a:pt x="452958" y="261264"/>
                </a:lnTo>
                <a:lnTo>
                  <a:pt x="452958" y="263804"/>
                </a:lnTo>
                <a:lnTo>
                  <a:pt x="452551" y="264439"/>
                </a:lnTo>
                <a:lnTo>
                  <a:pt x="452551" y="270154"/>
                </a:lnTo>
                <a:lnTo>
                  <a:pt x="452145" y="270154"/>
                </a:lnTo>
                <a:lnTo>
                  <a:pt x="452348" y="268884"/>
                </a:lnTo>
                <a:lnTo>
                  <a:pt x="452551" y="270154"/>
                </a:lnTo>
                <a:lnTo>
                  <a:pt x="452551" y="264439"/>
                </a:lnTo>
                <a:lnTo>
                  <a:pt x="452145" y="265074"/>
                </a:lnTo>
                <a:lnTo>
                  <a:pt x="452145" y="263804"/>
                </a:lnTo>
                <a:lnTo>
                  <a:pt x="452958" y="263804"/>
                </a:lnTo>
                <a:lnTo>
                  <a:pt x="452958" y="261264"/>
                </a:lnTo>
                <a:lnTo>
                  <a:pt x="452551" y="262534"/>
                </a:lnTo>
                <a:lnTo>
                  <a:pt x="451942" y="262534"/>
                </a:lnTo>
                <a:lnTo>
                  <a:pt x="451942" y="276504"/>
                </a:lnTo>
                <a:lnTo>
                  <a:pt x="451548" y="277774"/>
                </a:lnTo>
                <a:lnTo>
                  <a:pt x="450532" y="277774"/>
                </a:lnTo>
                <a:lnTo>
                  <a:pt x="449935" y="276834"/>
                </a:lnTo>
                <a:lnTo>
                  <a:pt x="449935" y="279044"/>
                </a:lnTo>
                <a:lnTo>
                  <a:pt x="449529" y="280314"/>
                </a:lnTo>
                <a:lnTo>
                  <a:pt x="448716" y="280314"/>
                </a:lnTo>
                <a:lnTo>
                  <a:pt x="449529" y="279044"/>
                </a:lnTo>
                <a:lnTo>
                  <a:pt x="449935" y="279044"/>
                </a:lnTo>
                <a:lnTo>
                  <a:pt x="449935" y="276834"/>
                </a:lnTo>
                <a:lnTo>
                  <a:pt x="449732" y="276504"/>
                </a:lnTo>
                <a:lnTo>
                  <a:pt x="451942" y="276504"/>
                </a:lnTo>
                <a:lnTo>
                  <a:pt x="451942" y="262534"/>
                </a:lnTo>
                <a:lnTo>
                  <a:pt x="451345" y="262534"/>
                </a:lnTo>
                <a:lnTo>
                  <a:pt x="451345" y="275234"/>
                </a:lnTo>
                <a:lnTo>
                  <a:pt x="450735" y="275234"/>
                </a:lnTo>
                <a:lnTo>
                  <a:pt x="451142" y="273964"/>
                </a:lnTo>
                <a:lnTo>
                  <a:pt x="451345" y="275234"/>
                </a:lnTo>
                <a:lnTo>
                  <a:pt x="451345" y="262534"/>
                </a:lnTo>
                <a:lnTo>
                  <a:pt x="451142" y="261264"/>
                </a:lnTo>
                <a:lnTo>
                  <a:pt x="450735" y="262534"/>
                </a:lnTo>
                <a:lnTo>
                  <a:pt x="450735" y="268884"/>
                </a:lnTo>
                <a:lnTo>
                  <a:pt x="450138" y="270154"/>
                </a:lnTo>
                <a:lnTo>
                  <a:pt x="450138" y="268884"/>
                </a:lnTo>
                <a:lnTo>
                  <a:pt x="450735" y="268884"/>
                </a:lnTo>
                <a:lnTo>
                  <a:pt x="450735" y="262534"/>
                </a:lnTo>
                <a:lnTo>
                  <a:pt x="449935" y="262534"/>
                </a:lnTo>
                <a:lnTo>
                  <a:pt x="450138" y="263804"/>
                </a:lnTo>
                <a:lnTo>
                  <a:pt x="449732" y="263804"/>
                </a:lnTo>
                <a:lnTo>
                  <a:pt x="449529" y="263652"/>
                </a:lnTo>
                <a:lnTo>
                  <a:pt x="449529" y="265074"/>
                </a:lnTo>
                <a:lnTo>
                  <a:pt x="449529" y="277774"/>
                </a:lnTo>
                <a:lnTo>
                  <a:pt x="449122" y="277774"/>
                </a:lnTo>
                <a:lnTo>
                  <a:pt x="449122" y="276504"/>
                </a:lnTo>
                <a:lnTo>
                  <a:pt x="449326" y="276504"/>
                </a:lnTo>
                <a:lnTo>
                  <a:pt x="449529" y="277774"/>
                </a:lnTo>
                <a:lnTo>
                  <a:pt x="449529" y="265074"/>
                </a:lnTo>
                <a:lnTo>
                  <a:pt x="449326" y="266344"/>
                </a:lnTo>
                <a:lnTo>
                  <a:pt x="448919" y="266344"/>
                </a:lnTo>
                <a:lnTo>
                  <a:pt x="449122" y="265074"/>
                </a:lnTo>
                <a:lnTo>
                  <a:pt x="447916" y="265074"/>
                </a:lnTo>
                <a:lnTo>
                  <a:pt x="448119" y="266344"/>
                </a:lnTo>
                <a:lnTo>
                  <a:pt x="447713" y="266344"/>
                </a:lnTo>
                <a:lnTo>
                  <a:pt x="448716" y="267614"/>
                </a:lnTo>
                <a:lnTo>
                  <a:pt x="449326" y="267614"/>
                </a:lnTo>
                <a:lnTo>
                  <a:pt x="448716" y="270154"/>
                </a:lnTo>
                <a:lnTo>
                  <a:pt x="448716" y="272694"/>
                </a:lnTo>
                <a:lnTo>
                  <a:pt x="448716" y="273964"/>
                </a:lnTo>
                <a:lnTo>
                  <a:pt x="448716" y="279044"/>
                </a:lnTo>
                <a:lnTo>
                  <a:pt x="448525" y="279044"/>
                </a:lnTo>
                <a:lnTo>
                  <a:pt x="447713" y="277774"/>
                </a:lnTo>
                <a:lnTo>
                  <a:pt x="448322" y="277774"/>
                </a:lnTo>
                <a:lnTo>
                  <a:pt x="448716" y="279044"/>
                </a:lnTo>
                <a:lnTo>
                  <a:pt x="448716" y="273964"/>
                </a:lnTo>
                <a:lnTo>
                  <a:pt x="447713" y="273964"/>
                </a:lnTo>
                <a:lnTo>
                  <a:pt x="448322" y="272694"/>
                </a:lnTo>
                <a:lnTo>
                  <a:pt x="448716" y="272694"/>
                </a:lnTo>
                <a:lnTo>
                  <a:pt x="448716" y="270154"/>
                </a:lnTo>
                <a:lnTo>
                  <a:pt x="447713" y="270154"/>
                </a:lnTo>
                <a:lnTo>
                  <a:pt x="448525" y="268884"/>
                </a:lnTo>
                <a:lnTo>
                  <a:pt x="447713" y="266344"/>
                </a:lnTo>
                <a:lnTo>
                  <a:pt x="447916" y="265074"/>
                </a:lnTo>
                <a:lnTo>
                  <a:pt x="447509" y="265074"/>
                </a:lnTo>
                <a:lnTo>
                  <a:pt x="447509" y="280314"/>
                </a:lnTo>
                <a:lnTo>
                  <a:pt x="446913" y="280314"/>
                </a:lnTo>
                <a:lnTo>
                  <a:pt x="447103" y="279044"/>
                </a:lnTo>
                <a:lnTo>
                  <a:pt x="447509" y="280314"/>
                </a:lnTo>
                <a:lnTo>
                  <a:pt x="447509" y="265074"/>
                </a:lnTo>
                <a:lnTo>
                  <a:pt x="447509" y="263804"/>
                </a:lnTo>
                <a:lnTo>
                  <a:pt x="449326" y="263804"/>
                </a:lnTo>
                <a:lnTo>
                  <a:pt x="449122" y="265074"/>
                </a:lnTo>
                <a:lnTo>
                  <a:pt x="449529" y="265074"/>
                </a:lnTo>
                <a:lnTo>
                  <a:pt x="449529" y="263652"/>
                </a:lnTo>
                <a:lnTo>
                  <a:pt x="448119" y="262534"/>
                </a:lnTo>
                <a:lnTo>
                  <a:pt x="449326" y="261264"/>
                </a:lnTo>
                <a:lnTo>
                  <a:pt x="450735" y="261264"/>
                </a:lnTo>
                <a:lnTo>
                  <a:pt x="452551" y="259994"/>
                </a:lnTo>
                <a:lnTo>
                  <a:pt x="453974" y="258724"/>
                </a:lnTo>
                <a:lnTo>
                  <a:pt x="453974" y="257454"/>
                </a:lnTo>
                <a:lnTo>
                  <a:pt x="454367" y="257454"/>
                </a:lnTo>
                <a:lnTo>
                  <a:pt x="455168" y="256184"/>
                </a:lnTo>
                <a:lnTo>
                  <a:pt x="456590" y="257454"/>
                </a:lnTo>
                <a:lnTo>
                  <a:pt x="456996" y="257454"/>
                </a:lnTo>
                <a:lnTo>
                  <a:pt x="456996" y="236385"/>
                </a:lnTo>
                <a:lnTo>
                  <a:pt x="456590" y="235864"/>
                </a:lnTo>
                <a:lnTo>
                  <a:pt x="455574" y="234810"/>
                </a:lnTo>
                <a:lnTo>
                  <a:pt x="455574" y="252374"/>
                </a:lnTo>
                <a:lnTo>
                  <a:pt x="454367" y="254914"/>
                </a:lnTo>
                <a:lnTo>
                  <a:pt x="453567" y="254914"/>
                </a:lnTo>
                <a:lnTo>
                  <a:pt x="453161" y="254076"/>
                </a:lnTo>
                <a:lnTo>
                  <a:pt x="453161" y="258724"/>
                </a:lnTo>
                <a:lnTo>
                  <a:pt x="451751" y="258724"/>
                </a:lnTo>
                <a:lnTo>
                  <a:pt x="452145" y="257454"/>
                </a:lnTo>
                <a:lnTo>
                  <a:pt x="452958" y="257454"/>
                </a:lnTo>
                <a:lnTo>
                  <a:pt x="453161" y="258724"/>
                </a:lnTo>
                <a:lnTo>
                  <a:pt x="453161" y="254076"/>
                </a:lnTo>
                <a:lnTo>
                  <a:pt x="452958" y="253644"/>
                </a:lnTo>
                <a:lnTo>
                  <a:pt x="453567" y="253644"/>
                </a:lnTo>
                <a:lnTo>
                  <a:pt x="455574" y="252374"/>
                </a:lnTo>
                <a:lnTo>
                  <a:pt x="455574" y="234810"/>
                </a:lnTo>
                <a:lnTo>
                  <a:pt x="455371" y="234594"/>
                </a:lnTo>
                <a:lnTo>
                  <a:pt x="451345" y="234594"/>
                </a:lnTo>
                <a:lnTo>
                  <a:pt x="451345" y="249834"/>
                </a:lnTo>
                <a:lnTo>
                  <a:pt x="451142" y="250469"/>
                </a:lnTo>
                <a:lnTo>
                  <a:pt x="451142" y="254914"/>
                </a:lnTo>
                <a:lnTo>
                  <a:pt x="450938" y="254914"/>
                </a:lnTo>
                <a:lnTo>
                  <a:pt x="450938" y="256184"/>
                </a:lnTo>
                <a:lnTo>
                  <a:pt x="450329" y="256184"/>
                </a:lnTo>
                <a:lnTo>
                  <a:pt x="450329" y="254914"/>
                </a:lnTo>
                <a:lnTo>
                  <a:pt x="450532" y="254914"/>
                </a:lnTo>
                <a:lnTo>
                  <a:pt x="450938" y="256184"/>
                </a:lnTo>
                <a:lnTo>
                  <a:pt x="450938" y="254914"/>
                </a:lnTo>
                <a:lnTo>
                  <a:pt x="450735" y="254914"/>
                </a:lnTo>
                <a:lnTo>
                  <a:pt x="450735" y="253644"/>
                </a:lnTo>
                <a:lnTo>
                  <a:pt x="451142" y="254914"/>
                </a:lnTo>
                <a:lnTo>
                  <a:pt x="451142" y="250469"/>
                </a:lnTo>
                <a:lnTo>
                  <a:pt x="450938" y="251104"/>
                </a:lnTo>
                <a:lnTo>
                  <a:pt x="450138" y="251104"/>
                </a:lnTo>
                <a:lnTo>
                  <a:pt x="450138" y="249834"/>
                </a:lnTo>
                <a:lnTo>
                  <a:pt x="451345" y="249834"/>
                </a:lnTo>
                <a:lnTo>
                  <a:pt x="451345" y="234594"/>
                </a:lnTo>
                <a:lnTo>
                  <a:pt x="447306" y="234594"/>
                </a:lnTo>
                <a:lnTo>
                  <a:pt x="447306" y="258724"/>
                </a:lnTo>
                <a:lnTo>
                  <a:pt x="447306" y="268884"/>
                </a:lnTo>
                <a:lnTo>
                  <a:pt x="446913" y="270154"/>
                </a:lnTo>
                <a:lnTo>
                  <a:pt x="446506" y="270154"/>
                </a:lnTo>
                <a:lnTo>
                  <a:pt x="447306" y="268884"/>
                </a:lnTo>
                <a:lnTo>
                  <a:pt x="447306" y="258724"/>
                </a:lnTo>
                <a:lnTo>
                  <a:pt x="446303" y="258724"/>
                </a:lnTo>
                <a:lnTo>
                  <a:pt x="446506" y="257454"/>
                </a:lnTo>
                <a:lnTo>
                  <a:pt x="447306" y="258724"/>
                </a:lnTo>
                <a:lnTo>
                  <a:pt x="447306" y="234594"/>
                </a:lnTo>
                <a:lnTo>
                  <a:pt x="446709" y="234594"/>
                </a:lnTo>
                <a:lnTo>
                  <a:pt x="446709" y="254914"/>
                </a:lnTo>
                <a:lnTo>
                  <a:pt x="445897" y="256184"/>
                </a:lnTo>
                <a:lnTo>
                  <a:pt x="445897" y="266344"/>
                </a:lnTo>
                <a:lnTo>
                  <a:pt x="445693" y="266560"/>
                </a:lnTo>
                <a:lnTo>
                  <a:pt x="445693" y="270154"/>
                </a:lnTo>
                <a:lnTo>
                  <a:pt x="445490" y="271424"/>
                </a:lnTo>
                <a:lnTo>
                  <a:pt x="445084" y="271424"/>
                </a:lnTo>
                <a:lnTo>
                  <a:pt x="445084" y="284124"/>
                </a:lnTo>
                <a:lnTo>
                  <a:pt x="444881" y="285394"/>
                </a:lnTo>
                <a:lnTo>
                  <a:pt x="443674" y="285394"/>
                </a:lnTo>
                <a:lnTo>
                  <a:pt x="443877" y="284124"/>
                </a:lnTo>
                <a:lnTo>
                  <a:pt x="445084" y="284124"/>
                </a:lnTo>
                <a:lnTo>
                  <a:pt x="445084" y="271424"/>
                </a:lnTo>
                <a:lnTo>
                  <a:pt x="444677" y="272694"/>
                </a:lnTo>
                <a:lnTo>
                  <a:pt x="444881" y="272694"/>
                </a:lnTo>
                <a:lnTo>
                  <a:pt x="444677" y="273329"/>
                </a:lnTo>
                <a:lnTo>
                  <a:pt x="444677" y="282854"/>
                </a:lnTo>
                <a:lnTo>
                  <a:pt x="443877" y="282854"/>
                </a:lnTo>
                <a:lnTo>
                  <a:pt x="443877" y="281584"/>
                </a:lnTo>
                <a:lnTo>
                  <a:pt x="444677" y="282854"/>
                </a:lnTo>
                <a:lnTo>
                  <a:pt x="444677" y="273329"/>
                </a:lnTo>
                <a:lnTo>
                  <a:pt x="444474" y="273964"/>
                </a:lnTo>
                <a:lnTo>
                  <a:pt x="443268" y="272872"/>
                </a:lnTo>
                <a:lnTo>
                  <a:pt x="443268" y="281584"/>
                </a:lnTo>
                <a:lnTo>
                  <a:pt x="442861" y="281584"/>
                </a:lnTo>
                <a:lnTo>
                  <a:pt x="442671" y="281190"/>
                </a:lnTo>
                <a:lnTo>
                  <a:pt x="442671" y="282854"/>
                </a:lnTo>
                <a:lnTo>
                  <a:pt x="442671" y="286664"/>
                </a:lnTo>
                <a:lnTo>
                  <a:pt x="442468" y="287934"/>
                </a:lnTo>
                <a:lnTo>
                  <a:pt x="442468" y="290474"/>
                </a:lnTo>
                <a:lnTo>
                  <a:pt x="442468" y="294284"/>
                </a:lnTo>
                <a:lnTo>
                  <a:pt x="442468" y="295554"/>
                </a:lnTo>
                <a:lnTo>
                  <a:pt x="441655" y="295554"/>
                </a:lnTo>
                <a:lnTo>
                  <a:pt x="441655" y="308254"/>
                </a:lnTo>
                <a:lnTo>
                  <a:pt x="441058" y="308254"/>
                </a:lnTo>
                <a:lnTo>
                  <a:pt x="441058" y="366674"/>
                </a:lnTo>
                <a:lnTo>
                  <a:pt x="440651" y="367944"/>
                </a:lnTo>
                <a:lnTo>
                  <a:pt x="440855" y="366674"/>
                </a:lnTo>
                <a:lnTo>
                  <a:pt x="441058" y="366674"/>
                </a:lnTo>
                <a:lnTo>
                  <a:pt x="441058" y="308254"/>
                </a:lnTo>
                <a:lnTo>
                  <a:pt x="440651" y="308254"/>
                </a:lnTo>
                <a:lnTo>
                  <a:pt x="441248" y="306984"/>
                </a:lnTo>
                <a:lnTo>
                  <a:pt x="441655" y="308254"/>
                </a:lnTo>
                <a:lnTo>
                  <a:pt x="441655" y="295554"/>
                </a:lnTo>
                <a:lnTo>
                  <a:pt x="441452" y="295554"/>
                </a:lnTo>
                <a:lnTo>
                  <a:pt x="441452" y="300634"/>
                </a:lnTo>
                <a:lnTo>
                  <a:pt x="441248" y="301904"/>
                </a:lnTo>
                <a:lnTo>
                  <a:pt x="441058" y="301904"/>
                </a:lnTo>
                <a:lnTo>
                  <a:pt x="441058" y="305714"/>
                </a:lnTo>
                <a:lnTo>
                  <a:pt x="441058" y="306984"/>
                </a:lnTo>
                <a:lnTo>
                  <a:pt x="440245" y="306984"/>
                </a:lnTo>
                <a:lnTo>
                  <a:pt x="440245" y="322224"/>
                </a:lnTo>
                <a:lnTo>
                  <a:pt x="440042" y="323494"/>
                </a:lnTo>
                <a:lnTo>
                  <a:pt x="439839" y="322224"/>
                </a:lnTo>
                <a:lnTo>
                  <a:pt x="440245" y="322224"/>
                </a:lnTo>
                <a:lnTo>
                  <a:pt x="440245" y="306984"/>
                </a:lnTo>
                <a:lnTo>
                  <a:pt x="440651" y="305714"/>
                </a:lnTo>
                <a:lnTo>
                  <a:pt x="441058" y="305714"/>
                </a:lnTo>
                <a:lnTo>
                  <a:pt x="441058" y="301904"/>
                </a:lnTo>
                <a:lnTo>
                  <a:pt x="440651" y="301904"/>
                </a:lnTo>
                <a:lnTo>
                  <a:pt x="440651" y="300634"/>
                </a:lnTo>
                <a:lnTo>
                  <a:pt x="441452" y="300634"/>
                </a:lnTo>
                <a:lnTo>
                  <a:pt x="441452" y="295554"/>
                </a:lnTo>
                <a:lnTo>
                  <a:pt x="440042" y="295554"/>
                </a:lnTo>
                <a:lnTo>
                  <a:pt x="440245" y="294284"/>
                </a:lnTo>
                <a:lnTo>
                  <a:pt x="442468" y="294284"/>
                </a:lnTo>
                <a:lnTo>
                  <a:pt x="442468" y="290474"/>
                </a:lnTo>
                <a:lnTo>
                  <a:pt x="440651" y="290474"/>
                </a:lnTo>
                <a:lnTo>
                  <a:pt x="441248" y="289204"/>
                </a:lnTo>
                <a:lnTo>
                  <a:pt x="442264" y="289204"/>
                </a:lnTo>
                <a:lnTo>
                  <a:pt x="442468" y="290474"/>
                </a:lnTo>
                <a:lnTo>
                  <a:pt x="442468" y="287934"/>
                </a:lnTo>
                <a:lnTo>
                  <a:pt x="442061" y="287934"/>
                </a:lnTo>
                <a:lnTo>
                  <a:pt x="441858" y="286664"/>
                </a:lnTo>
                <a:lnTo>
                  <a:pt x="442671" y="286664"/>
                </a:lnTo>
                <a:lnTo>
                  <a:pt x="442671" y="282854"/>
                </a:lnTo>
                <a:lnTo>
                  <a:pt x="442061" y="284124"/>
                </a:lnTo>
                <a:lnTo>
                  <a:pt x="441248" y="284124"/>
                </a:lnTo>
                <a:lnTo>
                  <a:pt x="441655" y="282854"/>
                </a:lnTo>
                <a:lnTo>
                  <a:pt x="442671" y="282854"/>
                </a:lnTo>
                <a:lnTo>
                  <a:pt x="442671" y="281190"/>
                </a:lnTo>
                <a:lnTo>
                  <a:pt x="442264" y="280314"/>
                </a:lnTo>
                <a:lnTo>
                  <a:pt x="443077" y="280314"/>
                </a:lnTo>
                <a:lnTo>
                  <a:pt x="443268" y="281584"/>
                </a:lnTo>
                <a:lnTo>
                  <a:pt x="443268" y="272872"/>
                </a:lnTo>
                <a:lnTo>
                  <a:pt x="443077" y="272694"/>
                </a:lnTo>
                <a:lnTo>
                  <a:pt x="443077" y="271424"/>
                </a:lnTo>
                <a:lnTo>
                  <a:pt x="443471" y="270154"/>
                </a:lnTo>
                <a:lnTo>
                  <a:pt x="443877" y="271424"/>
                </a:lnTo>
                <a:lnTo>
                  <a:pt x="444677" y="271424"/>
                </a:lnTo>
                <a:lnTo>
                  <a:pt x="445693" y="270154"/>
                </a:lnTo>
                <a:lnTo>
                  <a:pt x="445693" y="266560"/>
                </a:lnTo>
                <a:lnTo>
                  <a:pt x="444677" y="267614"/>
                </a:lnTo>
                <a:lnTo>
                  <a:pt x="442468" y="267614"/>
                </a:lnTo>
                <a:lnTo>
                  <a:pt x="442468" y="268884"/>
                </a:lnTo>
                <a:lnTo>
                  <a:pt x="442468" y="272694"/>
                </a:lnTo>
                <a:lnTo>
                  <a:pt x="442468" y="275234"/>
                </a:lnTo>
                <a:lnTo>
                  <a:pt x="442468" y="276504"/>
                </a:lnTo>
                <a:lnTo>
                  <a:pt x="441655" y="275234"/>
                </a:lnTo>
                <a:lnTo>
                  <a:pt x="442468" y="275234"/>
                </a:lnTo>
                <a:lnTo>
                  <a:pt x="442468" y="272694"/>
                </a:lnTo>
                <a:lnTo>
                  <a:pt x="441655" y="273964"/>
                </a:lnTo>
                <a:lnTo>
                  <a:pt x="441058" y="273964"/>
                </a:lnTo>
                <a:lnTo>
                  <a:pt x="441452" y="272694"/>
                </a:lnTo>
                <a:lnTo>
                  <a:pt x="440855" y="272694"/>
                </a:lnTo>
                <a:lnTo>
                  <a:pt x="440651" y="271424"/>
                </a:lnTo>
                <a:lnTo>
                  <a:pt x="441452" y="271424"/>
                </a:lnTo>
                <a:lnTo>
                  <a:pt x="441452" y="272694"/>
                </a:lnTo>
                <a:lnTo>
                  <a:pt x="442468" y="272694"/>
                </a:lnTo>
                <a:lnTo>
                  <a:pt x="442468" y="268884"/>
                </a:lnTo>
                <a:lnTo>
                  <a:pt x="441858" y="270154"/>
                </a:lnTo>
                <a:lnTo>
                  <a:pt x="441452" y="270154"/>
                </a:lnTo>
                <a:lnTo>
                  <a:pt x="439839" y="269036"/>
                </a:lnTo>
                <a:lnTo>
                  <a:pt x="439839" y="285394"/>
                </a:lnTo>
                <a:lnTo>
                  <a:pt x="439839" y="298094"/>
                </a:lnTo>
                <a:lnTo>
                  <a:pt x="439039" y="298094"/>
                </a:lnTo>
                <a:lnTo>
                  <a:pt x="439242" y="296824"/>
                </a:lnTo>
                <a:lnTo>
                  <a:pt x="439839" y="298094"/>
                </a:lnTo>
                <a:lnTo>
                  <a:pt x="439839" y="285394"/>
                </a:lnTo>
                <a:lnTo>
                  <a:pt x="439635" y="286664"/>
                </a:lnTo>
                <a:lnTo>
                  <a:pt x="439039" y="286664"/>
                </a:lnTo>
                <a:lnTo>
                  <a:pt x="439445" y="285394"/>
                </a:lnTo>
                <a:lnTo>
                  <a:pt x="439839" y="285394"/>
                </a:lnTo>
                <a:lnTo>
                  <a:pt x="439839" y="269036"/>
                </a:lnTo>
                <a:lnTo>
                  <a:pt x="439635" y="268884"/>
                </a:lnTo>
                <a:lnTo>
                  <a:pt x="441248" y="268884"/>
                </a:lnTo>
                <a:lnTo>
                  <a:pt x="442061" y="267614"/>
                </a:lnTo>
                <a:lnTo>
                  <a:pt x="440651" y="267614"/>
                </a:lnTo>
                <a:lnTo>
                  <a:pt x="440651" y="266344"/>
                </a:lnTo>
                <a:lnTo>
                  <a:pt x="444284" y="266344"/>
                </a:lnTo>
                <a:lnTo>
                  <a:pt x="445490" y="265074"/>
                </a:lnTo>
                <a:lnTo>
                  <a:pt x="445897" y="266344"/>
                </a:lnTo>
                <a:lnTo>
                  <a:pt x="445897" y="256184"/>
                </a:lnTo>
                <a:lnTo>
                  <a:pt x="445693" y="254914"/>
                </a:lnTo>
                <a:lnTo>
                  <a:pt x="446709" y="254914"/>
                </a:lnTo>
                <a:lnTo>
                  <a:pt x="446709" y="234594"/>
                </a:lnTo>
                <a:lnTo>
                  <a:pt x="445693" y="234594"/>
                </a:lnTo>
                <a:lnTo>
                  <a:pt x="445693" y="253644"/>
                </a:lnTo>
                <a:lnTo>
                  <a:pt x="445084" y="253644"/>
                </a:lnTo>
                <a:lnTo>
                  <a:pt x="445084" y="263804"/>
                </a:lnTo>
                <a:lnTo>
                  <a:pt x="444677" y="262534"/>
                </a:lnTo>
                <a:lnTo>
                  <a:pt x="444677" y="265074"/>
                </a:lnTo>
                <a:lnTo>
                  <a:pt x="443877" y="265074"/>
                </a:lnTo>
                <a:lnTo>
                  <a:pt x="443877" y="263804"/>
                </a:lnTo>
                <a:lnTo>
                  <a:pt x="444474" y="263804"/>
                </a:lnTo>
                <a:lnTo>
                  <a:pt x="444677" y="265074"/>
                </a:lnTo>
                <a:lnTo>
                  <a:pt x="444677" y="262534"/>
                </a:lnTo>
                <a:lnTo>
                  <a:pt x="444881" y="262534"/>
                </a:lnTo>
                <a:lnTo>
                  <a:pt x="445084" y="263804"/>
                </a:lnTo>
                <a:lnTo>
                  <a:pt x="445084" y="253644"/>
                </a:lnTo>
                <a:lnTo>
                  <a:pt x="444881" y="253644"/>
                </a:lnTo>
                <a:lnTo>
                  <a:pt x="444881" y="252374"/>
                </a:lnTo>
                <a:lnTo>
                  <a:pt x="445490" y="252374"/>
                </a:lnTo>
                <a:lnTo>
                  <a:pt x="445693" y="253644"/>
                </a:lnTo>
                <a:lnTo>
                  <a:pt x="445693" y="234594"/>
                </a:lnTo>
                <a:lnTo>
                  <a:pt x="443471" y="234594"/>
                </a:lnTo>
                <a:lnTo>
                  <a:pt x="443471" y="257454"/>
                </a:lnTo>
                <a:lnTo>
                  <a:pt x="442468" y="258724"/>
                </a:lnTo>
                <a:lnTo>
                  <a:pt x="442671" y="257454"/>
                </a:lnTo>
                <a:lnTo>
                  <a:pt x="442468" y="256184"/>
                </a:lnTo>
                <a:lnTo>
                  <a:pt x="443268" y="256184"/>
                </a:lnTo>
                <a:lnTo>
                  <a:pt x="443471" y="257454"/>
                </a:lnTo>
                <a:lnTo>
                  <a:pt x="443471" y="234594"/>
                </a:lnTo>
                <a:lnTo>
                  <a:pt x="443077" y="234594"/>
                </a:lnTo>
                <a:lnTo>
                  <a:pt x="443077" y="251104"/>
                </a:lnTo>
                <a:lnTo>
                  <a:pt x="442468" y="252374"/>
                </a:lnTo>
                <a:lnTo>
                  <a:pt x="442061" y="251104"/>
                </a:lnTo>
                <a:lnTo>
                  <a:pt x="443077" y="251104"/>
                </a:lnTo>
                <a:lnTo>
                  <a:pt x="443077" y="234594"/>
                </a:lnTo>
                <a:lnTo>
                  <a:pt x="441655" y="234594"/>
                </a:lnTo>
                <a:lnTo>
                  <a:pt x="441655" y="258724"/>
                </a:lnTo>
                <a:lnTo>
                  <a:pt x="441655" y="263804"/>
                </a:lnTo>
                <a:lnTo>
                  <a:pt x="441248" y="265074"/>
                </a:lnTo>
                <a:lnTo>
                  <a:pt x="440651" y="265074"/>
                </a:lnTo>
                <a:lnTo>
                  <a:pt x="440855" y="263804"/>
                </a:lnTo>
                <a:lnTo>
                  <a:pt x="441655" y="263804"/>
                </a:lnTo>
                <a:lnTo>
                  <a:pt x="441655" y="258724"/>
                </a:lnTo>
                <a:lnTo>
                  <a:pt x="440855" y="258724"/>
                </a:lnTo>
                <a:lnTo>
                  <a:pt x="440855" y="257454"/>
                </a:lnTo>
                <a:lnTo>
                  <a:pt x="441655" y="258724"/>
                </a:lnTo>
                <a:lnTo>
                  <a:pt x="441655" y="234594"/>
                </a:lnTo>
                <a:lnTo>
                  <a:pt x="441058" y="234594"/>
                </a:lnTo>
                <a:lnTo>
                  <a:pt x="441058" y="254914"/>
                </a:lnTo>
                <a:lnTo>
                  <a:pt x="440245" y="256184"/>
                </a:lnTo>
                <a:lnTo>
                  <a:pt x="439839" y="256184"/>
                </a:lnTo>
                <a:lnTo>
                  <a:pt x="440245" y="254914"/>
                </a:lnTo>
                <a:lnTo>
                  <a:pt x="441058" y="254914"/>
                </a:lnTo>
                <a:lnTo>
                  <a:pt x="441058" y="234594"/>
                </a:lnTo>
                <a:lnTo>
                  <a:pt x="437222" y="234594"/>
                </a:lnTo>
                <a:lnTo>
                  <a:pt x="437222" y="322224"/>
                </a:lnTo>
                <a:lnTo>
                  <a:pt x="437222" y="323494"/>
                </a:lnTo>
                <a:lnTo>
                  <a:pt x="437019" y="323494"/>
                </a:lnTo>
                <a:lnTo>
                  <a:pt x="437019" y="375564"/>
                </a:lnTo>
                <a:lnTo>
                  <a:pt x="437019" y="378104"/>
                </a:lnTo>
                <a:lnTo>
                  <a:pt x="435406" y="378104"/>
                </a:lnTo>
                <a:lnTo>
                  <a:pt x="436219" y="376834"/>
                </a:lnTo>
                <a:lnTo>
                  <a:pt x="436219" y="375564"/>
                </a:lnTo>
                <a:lnTo>
                  <a:pt x="437019" y="375564"/>
                </a:lnTo>
                <a:lnTo>
                  <a:pt x="437019" y="323494"/>
                </a:lnTo>
                <a:lnTo>
                  <a:pt x="436410" y="323494"/>
                </a:lnTo>
                <a:lnTo>
                  <a:pt x="436410" y="322224"/>
                </a:lnTo>
                <a:lnTo>
                  <a:pt x="437222" y="322224"/>
                </a:lnTo>
                <a:lnTo>
                  <a:pt x="437222" y="234594"/>
                </a:lnTo>
                <a:lnTo>
                  <a:pt x="435800" y="235191"/>
                </a:lnTo>
                <a:lnTo>
                  <a:pt x="435800" y="265074"/>
                </a:lnTo>
                <a:lnTo>
                  <a:pt x="434594" y="265074"/>
                </a:lnTo>
                <a:lnTo>
                  <a:pt x="435000" y="263804"/>
                </a:lnTo>
                <a:lnTo>
                  <a:pt x="435800" y="265074"/>
                </a:lnTo>
                <a:lnTo>
                  <a:pt x="435800" y="235191"/>
                </a:lnTo>
                <a:lnTo>
                  <a:pt x="434187" y="235864"/>
                </a:lnTo>
                <a:lnTo>
                  <a:pt x="433387" y="237134"/>
                </a:lnTo>
                <a:lnTo>
                  <a:pt x="433387" y="240944"/>
                </a:lnTo>
                <a:lnTo>
                  <a:pt x="432981" y="242214"/>
                </a:lnTo>
                <a:lnTo>
                  <a:pt x="433590" y="243484"/>
                </a:lnTo>
                <a:lnTo>
                  <a:pt x="432981" y="243484"/>
                </a:lnTo>
                <a:lnTo>
                  <a:pt x="433184" y="246024"/>
                </a:lnTo>
                <a:lnTo>
                  <a:pt x="433387" y="247294"/>
                </a:lnTo>
                <a:lnTo>
                  <a:pt x="433387" y="253644"/>
                </a:lnTo>
                <a:lnTo>
                  <a:pt x="432981" y="253644"/>
                </a:lnTo>
                <a:lnTo>
                  <a:pt x="433184" y="257454"/>
                </a:lnTo>
                <a:lnTo>
                  <a:pt x="433387" y="257454"/>
                </a:lnTo>
                <a:lnTo>
                  <a:pt x="433387" y="261264"/>
                </a:lnTo>
                <a:lnTo>
                  <a:pt x="433184" y="262534"/>
                </a:lnTo>
                <a:lnTo>
                  <a:pt x="433184" y="265074"/>
                </a:lnTo>
                <a:lnTo>
                  <a:pt x="433387" y="265074"/>
                </a:lnTo>
                <a:lnTo>
                  <a:pt x="432981" y="270154"/>
                </a:lnTo>
                <a:lnTo>
                  <a:pt x="433184" y="270154"/>
                </a:lnTo>
                <a:lnTo>
                  <a:pt x="433184" y="275234"/>
                </a:lnTo>
                <a:lnTo>
                  <a:pt x="433387" y="276504"/>
                </a:lnTo>
                <a:lnTo>
                  <a:pt x="433387" y="281584"/>
                </a:lnTo>
                <a:lnTo>
                  <a:pt x="433184" y="281584"/>
                </a:lnTo>
                <a:lnTo>
                  <a:pt x="433184" y="290474"/>
                </a:lnTo>
                <a:lnTo>
                  <a:pt x="433387" y="291744"/>
                </a:lnTo>
                <a:lnTo>
                  <a:pt x="433387" y="296824"/>
                </a:lnTo>
                <a:lnTo>
                  <a:pt x="432981" y="298094"/>
                </a:lnTo>
                <a:lnTo>
                  <a:pt x="433184" y="301904"/>
                </a:lnTo>
                <a:lnTo>
                  <a:pt x="433387" y="303174"/>
                </a:lnTo>
                <a:lnTo>
                  <a:pt x="433387" y="305714"/>
                </a:lnTo>
                <a:lnTo>
                  <a:pt x="433184" y="306984"/>
                </a:lnTo>
                <a:lnTo>
                  <a:pt x="433184" y="318414"/>
                </a:lnTo>
                <a:lnTo>
                  <a:pt x="433793" y="320954"/>
                </a:lnTo>
                <a:lnTo>
                  <a:pt x="433184" y="320954"/>
                </a:lnTo>
                <a:lnTo>
                  <a:pt x="433184" y="327304"/>
                </a:lnTo>
                <a:lnTo>
                  <a:pt x="432981" y="328574"/>
                </a:lnTo>
                <a:lnTo>
                  <a:pt x="432981" y="329844"/>
                </a:lnTo>
                <a:lnTo>
                  <a:pt x="433184" y="329844"/>
                </a:lnTo>
                <a:lnTo>
                  <a:pt x="433184" y="334924"/>
                </a:lnTo>
                <a:lnTo>
                  <a:pt x="432981" y="334924"/>
                </a:lnTo>
                <a:lnTo>
                  <a:pt x="433184" y="340004"/>
                </a:lnTo>
                <a:lnTo>
                  <a:pt x="433387" y="340004"/>
                </a:lnTo>
                <a:lnTo>
                  <a:pt x="433387" y="345084"/>
                </a:lnTo>
                <a:lnTo>
                  <a:pt x="433184" y="346354"/>
                </a:lnTo>
                <a:lnTo>
                  <a:pt x="433184" y="359054"/>
                </a:lnTo>
                <a:lnTo>
                  <a:pt x="432981" y="359054"/>
                </a:lnTo>
                <a:lnTo>
                  <a:pt x="432981" y="362864"/>
                </a:lnTo>
                <a:lnTo>
                  <a:pt x="433387" y="365404"/>
                </a:lnTo>
                <a:lnTo>
                  <a:pt x="432981" y="366674"/>
                </a:lnTo>
                <a:lnTo>
                  <a:pt x="433184" y="370484"/>
                </a:lnTo>
                <a:lnTo>
                  <a:pt x="433387" y="370484"/>
                </a:lnTo>
                <a:lnTo>
                  <a:pt x="432981" y="374294"/>
                </a:lnTo>
                <a:lnTo>
                  <a:pt x="432981" y="378104"/>
                </a:lnTo>
                <a:lnTo>
                  <a:pt x="433997" y="380644"/>
                </a:lnTo>
                <a:lnTo>
                  <a:pt x="454367" y="380644"/>
                </a:lnTo>
                <a:lnTo>
                  <a:pt x="456996" y="379374"/>
                </a:lnTo>
                <a:lnTo>
                  <a:pt x="457390" y="378104"/>
                </a:lnTo>
                <a:lnTo>
                  <a:pt x="457390" y="375564"/>
                </a:lnTo>
                <a:lnTo>
                  <a:pt x="457390" y="374294"/>
                </a:lnTo>
                <a:lnTo>
                  <a:pt x="457593" y="373024"/>
                </a:lnTo>
                <a:lnTo>
                  <a:pt x="457593" y="370484"/>
                </a:lnTo>
                <a:lnTo>
                  <a:pt x="457796" y="370484"/>
                </a:lnTo>
                <a:lnTo>
                  <a:pt x="457796" y="367944"/>
                </a:lnTo>
                <a:lnTo>
                  <a:pt x="457796" y="366674"/>
                </a:lnTo>
                <a:lnTo>
                  <a:pt x="457796" y="362864"/>
                </a:lnTo>
                <a:lnTo>
                  <a:pt x="457593" y="361594"/>
                </a:lnTo>
                <a:lnTo>
                  <a:pt x="457593" y="356514"/>
                </a:lnTo>
                <a:lnTo>
                  <a:pt x="457796" y="356514"/>
                </a:lnTo>
                <a:lnTo>
                  <a:pt x="458000" y="352704"/>
                </a:lnTo>
                <a:lnTo>
                  <a:pt x="457873" y="351878"/>
                </a:lnTo>
                <a:lnTo>
                  <a:pt x="457796" y="350164"/>
                </a:lnTo>
                <a:lnTo>
                  <a:pt x="457796" y="348894"/>
                </a:lnTo>
                <a:lnTo>
                  <a:pt x="457593" y="348894"/>
                </a:lnTo>
                <a:lnTo>
                  <a:pt x="457593" y="332384"/>
                </a:lnTo>
                <a:lnTo>
                  <a:pt x="457796" y="331114"/>
                </a:lnTo>
                <a:lnTo>
                  <a:pt x="457593" y="331114"/>
                </a:lnTo>
                <a:lnTo>
                  <a:pt x="458000" y="329844"/>
                </a:lnTo>
                <a:lnTo>
                  <a:pt x="457301" y="328574"/>
                </a:lnTo>
                <a:lnTo>
                  <a:pt x="456590" y="327304"/>
                </a:lnTo>
                <a:lnTo>
                  <a:pt x="457390" y="327304"/>
                </a:lnTo>
                <a:lnTo>
                  <a:pt x="457593" y="326034"/>
                </a:lnTo>
                <a:lnTo>
                  <a:pt x="457200" y="324764"/>
                </a:lnTo>
                <a:lnTo>
                  <a:pt x="457796" y="324764"/>
                </a:lnTo>
                <a:lnTo>
                  <a:pt x="457796" y="323494"/>
                </a:lnTo>
                <a:lnTo>
                  <a:pt x="457796" y="320954"/>
                </a:lnTo>
                <a:lnTo>
                  <a:pt x="457593" y="319684"/>
                </a:lnTo>
                <a:lnTo>
                  <a:pt x="457593" y="317144"/>
                </a:lnTo>
                <a:lnTo>
                  <a:pt x="457593" y="315874"/>
                </a:lnTo>
                <a:lnTo>
                  <a:pt x="457593" y="314604"/>
                </a:lnTo>
                <a:lnTo>
                  <a:pt x="457796" y="313334"/>
                </a:lnTo>
                <a:lnTo>
                  <a:pt x="457796" y="310794"/>
                </a:lnTo>
                <a:lnTo>
                  <a:pt x="457593" y="309524"/>
                </a:lnTo>
                <a:lnTo>
                  <a:pt x="457593" y="308254"/>
                </a:lnTo>
                <a:lnTo>
                  <a:pt x="458000" y="306984"/>
                </a:lnTo>
                <a:lnTo>
                  <a:pt x="457390" y="305714"/>
                </a:lnTo>
                <a:lnTo>
                  <a:pt x="457593" y="304444"/>
                </a:lnTo>
                <a:lnTo>
                  <a:pt x="458812" y="305714"/>
                </a:lnTo>
                <a:lnTo>
                  <a:pt x="459613" y="306984"/>
                </a:lnTo>
                <a:lnTo>
                  <a:pt x="461225" y="310794"/>
                </a:lnTo>
                <a:lnTo>
                  <a:pt x="463054" y="314604"/>
                </a:lnTo>
                <a:lnTo>
                  <a:pt x="462838" y="315874"/>
                </a:lnTo>
                <a:lnTo>
                  <a:pt x="463054" y="317144"/>
                </a:lnTo>
                <a:lnTo>
                  <a:pt x="464261" y="318414"/>
                </a:lnTo>
                <a:lnTo>
                  <a:pt x="464858" y="320954"/>
                </a:lnTo>
                <a:lnTo>
                  <a:pt x="466280" y="323494"/>
                </a:lnTo>
                <a:lnTo>
                  <a:pt x="466471" y="324764"/>
                </a:lnTo>
                <a:lnTo>
                  <a:pt x="467487" y="326034"/>
                </a:lnTo>
                <a:lnTo>
                  <a:pt x="467690" y="328574"/>
                </a:lnTo>
                <a:lnTo>
                  <a:pt x="468287" y="329844"/>
                </a:lnTo>
                <a:lnTo>
                  <a:pt x="470712" y="336194"/>
                </a:lnTo>
                <a:lnTo>
                  <a:pt x="471525" y="338734"/>
                </a:lnTo>
                <a:lnTo>
                  <a:pt x="475145" y="348894"/>
                </a:lnTo>
                <a:lnTo>
                  <a:pt x="478180" y="357784"/>
                </a:lnTo>
                <a:lnTo>
                  <a:pt x="480999" y="364134"/>
                </a:lnTo>
                <a:lnTo>
                  <a:pt x="481609" y="366674"/>
                </a:lnTo>
                <a:lnTo>
                  <a:pt x="483222" y="370484"/>
                </a:lnTo>
                <a:lnTo>
                  <a:pt x="483222" y="371754"/>
                </a:lnTo>
                <a:lnTo>
                  <a:pt x="486041" y="378104"/>
                </a:lnTo>
                <a:lnTo>
                  <a:pt x="487464" y="380644"/>
                </a:lnTo>
                <a:lnTo>
                  <a:pt x="504609" y="380644"/>
                </a:lnTo>
                <a:lnTo>
                  <a:pt x="504812" y="379374"/>
                </a:lnTo>
                <a:lnTo>
                  <a:pt x="505421" y="379374"/>
                </a:lnTo>
                <a:lnTo>
                  <a:pt x="504609" y="380644"/>
                </a:lnTo>
                <a:lnTo>
                  <a:pt x="505421" y="380644"/>
                </a:lnTo>
                <a:lnTo>
                  <a:pt x="508647" y="379374"/>
                </a:lnTo>
                <a:lnTo>
                  <a:pt x="509244" y="376834"/>
                </a:lnTo>
                <a:lnTo>
                  <a:pt x="509041" y="373024"/>
                </a:lnTo>
                <a:lnTo>
                  <a:pt x="509244" y="373024"/>
                </a:lnTo>
                <a:lnTo>
                  <a:pt x="509244" y="371754"/>
                </a:lnTo>
                <a:lnTo>
                  <a:pt x="509041" y="370484"/>
                </a:lnTo>
                <a:lnTo>
                  <a:pt x="509041" y="369214"/>
                </a:lnTo>
                <a:lnTo>
                  <a:pt x="509244" y="369214"/>
                </a:lnTo>
                <a:lnTo>
                  <a:pt x="509244" y="367944"/>
                </a:lnTo>
                <a:lnTo>
                  <a:pt x="509244" y="365404"/>
                </a:lnTo>
                <a:lnTo>
                  <a:pt x="509244" y="364134"/>
                </a:lnTo>
                <a:lnTo>
                  <a:pt x="509041" y="364134"/>
                </a:lnTo>
                <a:lnTo>
                  <a:pt x="509041" y="362864"/>
                </a:lnTo>
                <a:lnTo>
                  <a:pt x="509041" y="357784"/>
                </a:lnTo>
                <a:lnTo>
                  <a:pt x="508850" y="356514"/>
                </a:lnTo>
                <a:lnTo>
                  <a:pt x="509447" y="352704"/>
                </a:lnTo>
                <a:lnTo>
                  <a:pt x="509041" y="348894"/>
                </a:lnTo>
                <a:lnTo>
                  <a:pt x="509447" y="347624"/>
                </a:lnTo>
                <a:lnTo>
                  <a:pt x="509447" y="343814"/>
                </a:lnTo>
                <a:close/>
              </a:path>
              <a:path w="1072515" h="382905">
                <a:moveTo>
                  <a:pt x="548386" y="291693"/>
                </a:moveTo>
                <a:lnTo>
                  <a:pt x="547979" y="291477"/>
                </a:lnTo>
                <a:lnTo>
                  <a:pt x="547585" y="292087"/>
                </a:lnTo>
                <a:lnTo>
                  <a:pt x="548386" y="291693"/>
                </a:lnTo>
                <a:close/>
              </a:path>
              <a:path w="1072515" h="382905">
                <a:moveTo>
                  <a:pt x="548500" y="182410"/>
                </a:moveTo>
                <a:lnTo>
                  <a:pt x="547941" y="181140"/>
                </a:lnTo>
                <a:lnTo>
                  <a:pt x="547674" y="179870"/>
                </a:lnTo>
                <a:lnTo>
                  <a:pt x="548220" y="176060"/>
                </a:lnTo>
                <a:lnTo>
                  <a:pt x="548220" y="173520"/>
                </a:lnTo>
                <a:lnTo>
                  <a:pt x="547395" y="170980"/>
                </a:lnTo>
                <a:lnTo>
                  <a:pt x="543826" y="169710"/>
                </a:lnTo>
                <a:lnTo>
                  <a:pt x="542175" y="169291"/>
                </a:lnTo>
                <a:lnTo>
                  <a:pt x="542175" y="193840"/>
                </a:lnTo>
                <a:lnTo>
                  <a:pt x="541629" y="193840"/>
                </a:lnTo>
                <a:lnTo>
                  <a:pt x="541896" y="192570"/>
                </a:lnTo>
                <a:lnTo>
                  <a:pt x="542175" y="193840"/>
                </a:lnTo>
                <a:lnTo>
                  <a:pt x="542175" y="169291"/>
                </a:lnTo>
                <a:lnTo>
                  <a:pt x="539711" y="168656"/>
                </a:lnTo>
                <a:lnTo>
                  <a:pt x="539711" y="198920"/>
                </a:lnTo>
                <a:lnTo>
                  <a:pt x="539432" y="200190"/>
                </a:lnTo>
                <a:lnTo>
                  <a:pt x="538886" y="198920"/>
                </a:lnTo>
                <a:lnTo>
                  <a:pt x="539711" y="198920"/>
                </a:lnTo>
                <a:lnTo>
                  <a:pt x="539711" y="168656"/>
                </a:lnTo>
                <a:lnTo>
                  <a:pt x="539165" y="168516"/>
                </a:lnTo>
                <a:lnTo>
                  <a:pt x="539165" y="191300"/>
                </a:lnTo>
                <a:lnTo>
                  <a:pt x="537235" y="191300"/>
                </a:lnTo>
                <a:lnTo>
                  <a:pt x="537235" y="187490"/>
                </a:lnTo>
                <a:lnTo>
                  <a:pt x="538607" y="187490"/>
                </a:lnTo>
                <a:lnTo>
                  <a:pt x="538607" y="190030"/>
                </a:lnTo>
                <a:lnTo>
                  <a:pt x="539165" y="191300"/>
                </a:lnTo>
                <a:lnTo>
                  <a:pt x="539165" y="168516"/>
                </a:lnTo>
                <a:lnTo>
                  <a:pt x="538886" y="168440"/>
                </a:lnTo>
                <a:lnTo>
                  <a:pt x="535584" y="168440"/>
                </a:lnTo>
                <a:lnTo>
                  <a:pt x="535584" y="187490"/>
                </a:lnTo>
                <a:lnTo>
                  <a:pt x="535317" y="188760"/>
                </a:lnTo>
                <a:lnTo>
                  <a:pt x="534771" y="190030"/>
                </a:lnTo>
                <a:lnTo>
                  <a:pt x="534492" y="188760"/>
                </a:lnTo>
                <a:lnTo>
                  <a:pt x="535584" y="187490"/>
                </a:lnTo>
                <a:lnTo>
                  <a:pt x="535584" y="168440"/>
                </a:lnTo>
                <a:lnTo>
                  <a:pt x="530098" y="168440"/>
                </a:lnTo>
                <a:lnTo>
                  <a:pt x="529551" y="169710"/>
                </a:lnTo>
                <a:lnTo>
                  <a:pt x="526249" y="169710"/>
                </a:lnTo>
                <a:lnTo>
                  <a:pt x="525703" y="168440"/>
                </a:lnTo>
                <a:lnTo>
                  <a:pt x="524052" y="168440"/>
                </a:lnTo>
                <a:lnTo>
                  <a:pt x="524052" y="191300"/>
                </a:lnTo>
                <a:lnTo>
                  <a:pt x="517461" y="191300"/>
                </a:lnTo>
                <a:lnTo>
                  <a:pt x="523773" y="190030"/>
                </a:lnTo>
                <a:lnTo>
                  <a:pt x="524052" y="191300"/>
                </a:lnTo>
                <a:lnTo>
                  <a:pt x="524052" y="168440"/>
                </a:lnTo>
                <a:lnTo>
                  <a:pt x="521309" y="168440"/>
                </a:lnTo>
                <a:lnTo>
                  <a:pt x="520217" y="169710"/>
                </a:lnTo>
                <a:lnTo>
                  <a:pt x="518566" y="168440"/>
                </a:lnTo>
                <a:lnTo>
                  <a:pt x="517461" y="169710"/>
                </a:lnTo>
                <a:lnTo>
                  <a:pt x="510870" y="168440"/>
                </a:lnTo>
                <a:lnTo>
                  <a:pt x="510324" y="169710"/>
                </a:lnTo>
                <a:lnTo>
                  <a:pt x="510324" y="177330"/>
                </a:lnTo>
                <a:lnTo>
                  <a:pt x="509498" y="177330"/>
                </a:lnTo>
                <a:lnTo>
                  <a:pt x="509778" y="176060"/>
                </a:lnTo>
                <a:lnTo>
                  <a:pt x="510324" y="177330"/>
                </a:lnTo>
                <a:lnTo>
                  <a:pt x="510324" y="169710"/>
                </a:lnTo>
                <a:lnTo>
                  <a:pt x="500710" y="169710"/>
                </a:lnTo>
                <a:lnTo>
                  <a:pt x="500710" y="179870"/>
                </a:lnTo>
                <a:lnTo>
                  <a:pt x="500443" y="181140"/>
                </a:lnTo>
                <a:lnTo>
                  <a:pt x="499884" y="181140"/>
                </a:lnTo>
                <a:lnTo>
                  <a:pt x="499618" y="179870"/>
                </a:lnTo>
                <a:lnTo>
                  <a:pt x="500710" y="179870"/>
                </a:lnTo>
                <a:lnTo>
                  <a:pt x="500710" y="169710"/>
                </a:lnTo>
                <a:lnTo>
                  <a:pt x="499618" y="169710"/>
                </a:lnTo>
                <a:lnTo>
                  <a:pt x="496595" y="168440"/>
                </a:lnTo>
                <a:lnTo>
                  <a:pt x="495769" y="168440"/>
                </a:lnTo>
                <a:lnTo>
                  <a:pt x="494944" y="167170"/>
                </a:lnTo>
                <a:lnTo>
                  <a:pt x="494944" y="165900"/>
                </a:lnTo>
                <a:lnTo>
                  <a:pt x="494944" y="164630"/>
                </a:lnTo>
                <a:lnTo>
                  <a:pt x="494944" y="163360"/>
                </a:lnTo>
                <a:lnTo>
                  <a:pt x="494944" y="162090"/>
                </a:lnTo>
                <a:lnTo>
                  <a:pt x="494665" y="162090"/>
                </a:lnTo>
                <a:lnTo>
                  <a:pt x="494665" y="155740"/>
                </a:lnTo>
                <a:lnTo>
                  <a:pt x="494944" y="155740"/>
                </a:lnTo>
                <a:lnTo>
                  <a:pt x="493839" y="153200"/>
                </a:lnTo>
                <a:lnTo>
                  <a:pt x="493839" y="174790"/>
                </a:lnTo>
                <a:lnTo>
                  <a:pt x="493839" y="176060"/>
                </a:lnTo>
                <a:lnTo>
                  <a:pt x="492747" y="175806"/>
                </a:lnTo>
                <a:lnTo>
                  <a:pt x="492747" y="184950"/>
                </a:lnTo>
                <a:lnTo>
                  <a:pt x="492467" y="186220"/>
                </a:lnTo>
                <a:lnTo>
                  <a:pt x="492201" y="186220"/>
                </a:lnTo>
                <a:lnTo>
                  <a:pt x="492201" y="187490"/>
                </a:lnTo>
                <a:lnTo>
                  <a:pt x="491921" y="188760"/>
                </a:lnTo>
                <a:lnTo>
                  <a:pt x="491921" y="191300"/>
                </a:lnTo>
                <a:lnTo>
                  <a:pt x="491655" y="191300"/>
                </a:lnTo>
                <a:lnTo>
                  <a:pt x="490829" y="190030"/>
                </a:lnTo>
                <a:lnTo>
                  <a:pt x="491655" y="190030"/>
                </a:lnTo>
                <a:lnTo>
                  <a:pt x="491921" y="191300"/>
                </a:lnTo>
                <a:lnTo>
                  <a:pt x="491921" y="188760"/>
                </a:lnTo>
                <a:lnTo>
                  <a:pt x="491109" y="188760"/>
                </a:lnTo>
                <a:lnTo>
                  <a:pt x="491375" y="187490"/>
                </a:lnTo>
                <a:lnTo>
                  <a:pt x="492201" y="187490"/>
                </a:lnTo>
                <a:lnTo>
                  <a:pt x="492201" y="186220"/>
                </a:lnTo>
                <a:lnTo>
                  <a:pt x="491655" y="186220"/>
                </a:lnTo>
                <a:lnTo>
                  <a:pt x="491375" y="184950"/>
                </a:lnTo>
                <a:lnTo>
                  <a:pt x="492747" y="184950"/>
                </a:lnTo>
                <a:lnTo>
                  <a:pt x="492747" y="175806"/>
                </a:lnTo>
                <a:lnTo>
                  <a:pt x="491109" y="175399"/>
                </a:lnTo>
                <a:lnTo>
                  <a:pt x="491109" y="177330"/>
                </a:lnTo>
                <a:lnTo>
                  <a:pt x="491109" y="178600"/>
                </a:lnTo>
                <a:lnTo>
                  <a:pt x="489724" y="178600"/>
                </a:lnTo>
                <a:lnTo>
                  <a:pt x="489724" y="183680"/>
                </a:lnTo>
                <a:lnTo>
                  <a:pt x="489445" y="184950"/>
                </a:lnTo>
                <a:lnTo>
                  <a:pt x="489178" y="185267"/>
                </a:lnTo>
                <a:lnTo>
                  <a:pt x="489178" y="188760"/>
                </a:lnTo>
                <a:lnTo>
                  <a:pt x="489178" y="190030"/>
                </a:lnTo>
                <a:lnTo>
                  <a:pt x="487807" y="188760"/>
                </a:lnTo>
                <a:lnTo>
                  <a:pt x="489178" y="188760"/>
                </a:lnTo>
                <a:lnTo>
                  <a:pt x="489178" y="185267"/>
                </a:lnTo>
                <a:lnTo>
                  <a:pt x="488353" y="186220"/>
                </a:lnTo>
                <a:lnTo>
                  <a:pt x="488632" y="184950"/>
                </a:lnTo>
                <a:lnTo>
                  <a:pt x="486435" y="184950"/>
                </a:lnTo>
                <a:lnTo>
                  <a:pt x="485609" y="183680"/>
                </a:lnTo>
                <a:lnTo>
                  <a:pt x="485889" y="182410"/>
                </a:lnTo>
                <a:lnTo>
                  <a:pt x="486981" y="181140"/>
                </a:lnTo>
                <a:lnTo>
                  <a:pt x="489445" y="181140"/>
                </a:lnTo>
                <a:lnTo>
                  <a:pt x="489178" y="182410"/>
                </a:lnTo>
                <a:lnTo>
                  <a:pt x="486981" y="182410"/>
                </a:lnTo>
                <a:lnTo>
                  <a:pt x="486981" y="183680"/>
                </a:lnTo>
                <a:lnTo>
                  <a:pt x="489724" y="183680"/>
                </a:lnTo>
                <a:lnTo>
                  <a:pt x="489724" y="178600"/>
                </a:lnTo>
                <a:lnTo>
                  <a:pt x="489178" y="178600"/>
                </a:lnTo>
                <a:lnTo>
                  <a:pt x="489445" y="177330"/>
                </a:lnTo>
                <a:lnTo>
                  <a:pt x="491109" y="177330"/>
                </a:lnTo>
                <a:lnTo>
                  <a:pt x="491109" y="175399"/>
                </a:lnTo>
                <a:lnTo>
                  <a:pt x="488632" y="174790"/>
                </a:lnTo>
                <a:lnTo>
                  <a:pt x="487807" y="173520"/>
                </a:lnTo>
                <a:lnTo>
                  <a:pt x="490829" y="173520"/>
                </a:lnTo>
                <a:lnTo>
                  <a:pt x="490270" y="172250"/>
                </a:lnTo>
                <a:lnTo>
                  <a:pt x="491375" y="172250"/>
                </a:lnTo>
                <a:lnTo>
                  <a:pt x="490829" y="173520"/>
                </a:lnTo>
                <a:lnTo>
                  <a:pt x="491375" y="173520"/>
                </a:lnTo>
                <a:lnTo>
                  <a:pt x="493839" y="174790"/>
                </a:lnTo>
                <a:lnTo>
                  <a:pt x="493839" y="153200"/>
                </a:lnTo>
                <a:lnTo>
                  <a:pt x="494944" y="150660"/>
                </a:lnTo>
                <a:lnTo>
                  <a:pt x="494944" y="149390"/>
                </a:lnTo>
                <a:lnTo>
                  <a:pt x="494944" y="148120"/>
                </a:lnTo>
                <a:lnTo>
                  <a:pt x="494944" y="146850"/>
                </a:lnTo>
                <a:lnTo>
                  <a:pt x="494665" y="146850"/>
                </a:lnTo>
                <a:lnTo>
                  <a:pt x="494665" y="145580"/>
                </a:lnTo>
                <a:lnTo>
                  <a:pt x="494665" y="144310"/>
                </a:lnTo>
                <a:lnTo>
                  <a:pt x="494665" y="143040"/>
                </a:lnTo>
                <a:lnTo>
                  <a:pt x="494665" y="140500"/>
                </a:lnTo>
                <a:lnTo>
                  <a:pt x="494944" y="140500"/>
                </a:lnTo>
                <a:lnTo>
                  <a:pt x="494842" y="139230"/>
                </a:lnTo>
                <a:lnTo>
                  <a:pt x="494753" y="137960"/>
                </a:lnTo>
                <a:lnTo>
                  <a:pt x="494487" y="134150"/>
                </a:lnTo>
                <a:lnTo>
                  <a:pt x="494398" y="132880"/>
                </a:lnTo>
                <a:lnTo>
                  <a:pt x="494944" y="129070"/>
                </a:lnTo>
                <a:lnTo>
                  <a:pt x="493572" y="129070"/>
                </a:lnTo>
                <a:lnTo>
                  <a:pt x="493026" y="127800"/>
                </a:lnTo>
                <a:lnTo>
                  <a:pt x="494665" y="127800"/>
                </a:lnTo>
                <a:lnTo>
                  <a:pt x="494665" y="125260"/>
                </a:lnTo>
                <a:lnTo>
                  <a:pt x="494944" y="125260"/>
                </a:lnTo>
                <a:lnTo>
                  <a:pt x="494944" y="122720"/>
                </a:lnTo>
                <a:lnTo>
                  <a:pt x="494944" y="121450"/>
                </a:lnTo>
                <a:lnTo>
                  <a:pt x="494665" y="121450"/>
                </a:lnTo>
                <a:lnTo>
                  <a:pt x="494665" y="117640"/>
                </a:lnTo>
                <a:lnTo>
                  <a:pt x="495490" y="115100"/>
                </a:lnTo>
                <a:lnTo>
                  <a:pt x="504558" y="115100"/>
                </a:lnTo>
                <a:lnTo>
                  <a:pt x="505104" y="113830"/>
                </a:lnTo>
                <a:lnTo>
                  <a:pt x="509498" y="115100"/>
                </a:lnTo>
                <a:lnTo>
                  <a:pt x="529272" y="115100"/>
                </a:lnTo>
                <a:lnTo>
                  <a:pt x="530364" y="113830"/>
                </a:lnTo>
                <a:lnTo>
                  <a:pt x="531469" y="112560"/>
                </a:lnTo>
                <a:lnTo>
                  <a:pt x="532561" y="110020"/>
                </a:lnTo>
                <a:lnTo>
                  <a:pt x="532561" y="108750"/>
                </a:lnTo>
                <a:lnTo>
                  <a:pt x="532561" y="102400"/>
                </a:lnTo>
                <a:lnTo>
                  <a:pt x="532841" y="101130"/>
                </a:lnTo>
                <a:lnTo>
                  <a:pt x="532841" y="98590"/>
                </a:lnTo>
                <a:lnTo>
                  <a:pt x="532841" y="94780"/>
                </a:lnTo>
                <a:lnTo>
                  <a:pt x="532028" y="92240"/>
                </a:lnTo>
                <a:lnTo>
                  <a:pt x="532841" y="89700"/>
                </a:lnTo>
                <a:lnTo>
                  <a:pt x="532282" y="87160"/>
                </a:lnTo>
                <a:lnTo>
                  <a:pt x="531469" y="84620"/>
                </a:lnTo>
                <a:lnTo>
                  <a:pt x="530644" y="84620"/>
                </a:lnTo>
                <a:lnTo>
                  <a:pt x="528726" y="83350"/>
                </a:lnTo>
                <a:lnTo>
                  <a:pt x="525424" y="83350"/>
                </a:lnTo>
                <a:lnTo>
                  <a:pt x="525424" y="97320"/>
                </a:lnTo>
                <a:lnTo>
                  <a:pt x="525145" y="98590"/>
                </a:lnTo>
                <a:lnTo>
                  <a:pt x="524332" y="98590"/>
                </a:lnTo>
                <a:lnTo>
                  <a:pt x="524332" y="102400"/>
                </a:lnTo>
                <a:lnTo>
                  <a:pt x="524332" y="103670"/>
                </a:lnTo>
                <a:lnTo>
                  <a:pt x="522960" y="102400"/>
                </a:lnTo>
                <a:lnTo>
                  <a:pt x="524332" y="102400"/>
                </a:lnTo>
                <a:lnTo>
                  <a:pt x="524332" y="98590"/>
                </a:lnTo>
                <a:lnTo>
                  <a:pt x="524878" y="96050"/>
                </a:lnTo>
                <a:lnTo>
                  <a:pt x="525424" y="97320"/>
                </a:lnTo>
                <a:lnTo>
                  <a:pt x="525424" y="83350"/>
                </a:lnTo>
                <a:lnTo>
                  <a:pt x="521309" y="83350"/>
                </a:lnTo>
                <a:lnTo>
                  <a:pt x="521309" y="103670"/>
                </a:lnTo>
                <a:lnTo>
                  <a:pt x="520484" y="103670"/>
                </a:lnTo>
                <a:lnTo>
                  <a:pt x="520484" y="102400"/>
                </a:lnTo>
                <a:lnTo>
                  <a:pt x="521309" y="103670"/>
                </a:lnTo>
                <a:lnTo>
                  <a:pt x="521309" y="83350"/>
                </a:lnTo>
                <a:lnTo>
                  <a:pt x="520763" y="83350"/>
                </a:lnTo>
                <a:lnTo>
                  <a:pt x="520763" y="85890"/>
                </a:lnTo>
                <a:lnTo>
                  <a:pt x="520484" y="85890"/>
                </a:lnTo>
                <a:lnTo>
                  <a:pt x="520217" y="86512"/>
                </a:lnTo>
                <a:lnTo>
                  <a:pt x="520217" y="90970"/>
                </a:lnTo>
                <a:lnTo>
                  <a:pt x="520217" y="92240"/>
                </a:lnTo>
                <a:lnTo>
                  <a:pt x="520217" y="101130"/>
                </a:lnTo>
                <a:lnTo>
                  <a:pt x="518566" y="102400"/>
                </a:lnTo>
                <a:lnTo>
                  <a:pt x="518020" y="102400"/>
                </a:lnTo>
                <a:lnTo>
                  <a:pt x="518287" y="101130"/>
                </a:lnTo>
                <a:lnTo>
                  <a:pt x="520217" y="101130"/>
                </a:lnTo>
                <a:lnTo>
                  <a:pt x="520217" y="92240"/>
                </a:lnTo>
                <a:lnTo>
                  <a:pt x="519112" y="90970"/>
                </a:lnTo>
                <a:lnTo>
                  <a:pt x="518833" y="90970"/>
                </a:lnTo>
                <a:lnTo>
                  <a:pt x="519112" y="89700"/>
                </a:lnTo>
                <a:lnTo>
                  <a:pt x="519658" y="89700"/>
                </a:lnTo>
                <a:lnTo>
                  <a:pt x="520217" y="90970"/>
                </a:lnTo>
                <a:lnTo>
                  <a:pt x="520217" y="86512"/>
                </a:lnTo>
                <a:lnTo>
                  <a:pt x="519938" y="87160"/>
                </a:lnTo>
                <a:lnTo>
                  <a:pt x="519938" y="85890"/>
                </a:lnTo>
                <a:lnTo>
                  <a:pt x="519938" y="84620"/>
                </a:lnTo>
                <a:lnTo>
                  <a:pt x="520217" y="84620"/>
                </a:lnTo>
                <a:lnTo>
                  <a:pt x="520763" y="85890"/>
                </a:lnTo>
                <a:lnTo>
                  <a:pt x="520763" y="83350"/>
                </a:lnTo>
                <a:lnTo>
                  <a:pt x="518566" y="83350"/>
                </a:lnTo>
                <a:lnTo>
                  <a:pt x="517740" y="83210"/>
                </a:lnTo>
                <a:lnTo>
                  <a:pt x="517740" y="89700"/>
                </a:lnTo>
                <a:lnTo>
                  <a:pt x="517461" y="90970"/>
                </a:lnTo>
                <a:lnTo>
                  <a:pt x="517194" y="90970"/>
                </a:lnTo>
                <a:lnTo>
                  <a:pt x="517194" y="96050"/>
                </a:lnTo>
                <a:lnTo>
                  <a:pt x="517194" y="97320"/>
                </a:lnTo>
                <a:lnTo>
                  <a:pt x="515810" y="97320"/>
                </a:lnTo>
                <a:lnTo>
                  <a:pt x="515810" y="104940"/>
                </a:lnTo>
                <a:lnTo>
                  <a:pt x="515810" y="106210"/>
                </a:lnTo>
                <a:lnTo>
                  <a:pt x="514172" y="106210"/>
                </a:lnTo>
                <a:lnTo>
                  <a:pt x="513080" y="104940"/>
                </a:lnTo>
                <a:lnTo>
                  <a:pt x="515810" y="104940"/>
                </a:lnTo>
                <a:lnTo>
                  <a:pt x="515810" y="97320"/>
                </a:lnTo>
                <a:lnTo>
                  <a:pt x="514997" y="96050"/>
                </a:lnTo>
                <a:lnTo>
                  <a:pt x="515543" y="94780"/>
                </a:lnTo>
                <a:lnTo>
                  <a:pt x="516369" y="96050"/>
                </a:lnTo>
                <a:lnTo>
                  <a:pt x="517194" y="96050"/>
                </a:lnTo>
                <a:lnTo>
                  <a:pt x="517194" y="90970"/>
                </a:lnTo>
                <a:lnTo>
                  <a:pt x="516915" y="90970"/>
                </a:lnTo>
                <a:lnTo>
                  <a:pt x="516636" y="89700"/>
                </a:lnTo>
                <a:lnTo>
                  <a:pt x="517740" y="89700"/>
                </a:lnTo>
                <a:lnTo>
                  <a:pt x="517740" y="83210"/>
                </a:lnTo>
                <a:lnTo>
                  <a:pt x="514718" y="82702"/>
                </a:lnTo>
                <a:lnTo>
                  <a:pt x="514718" y="101130"/>
                </a:lnTo>
                <a:lnTo>
                  <a:pt x="514718" y="102400"/>
                </a:lnTo>
                <a:lnTo>
                  <a:pt x="514172" y="102400"/>
                </a:lnTo>
                <a:lnTo>
                  <a:pt x="513892" y="101130"/>
                </a:lnTo>
                <a:lnTo>
                  <a:pt x="514718" y="101130"/>
                </a:lnTo>
                <a:lnTo>
                  <a:pt x="514718" y="82702"/>
                </a:lnTo>
                <a:lnTo>
                  <a:pt x="514451" y="82651"/>
                </a:lnTo>
                <a:lnTo>
                  <a:pt x="514451" y="87160"/>
                </a:lnTo>
                <a:lnTo>
                  <a:pt x="514172" y="87160"/>
                </a:lnTo>
                <a:lnTo>
                  <a:pt x="514172" y="85890"/>
                </a:lnTo>
                <a:lnTo>
                  <a:pt x="514451" y="87160"/>
                </a:lnTo>
                <a:lnTo>
                  <a:pt x="514451" y="82651"/>
                </a:lnTo>
                <a:lnTo>
                  <a:pt x="511975" y="82232"/>
                </a:lnTo>
                <a:lnTo>
                  <a:pt x="511975" y="88430"/>
                </a:lnTo>
                <a:lnTo>
                  <a:pt x="511695" y="89700"/>
                </a:lnTo>
                <a:lnTo>
                  <a:pt x="511149" y="89700"/>
                </a:lnTo>
                <a:lnTo>
                  <a:pt x="511416" y="88430"/>
                </a:lnTo>
                <a:lnTo>
                  <a:pt x="511975" y="88430"/>
                </a:lnTo>
                <a:lnTo>
                  <a:pt x="511975" y="82232"/>
                </a:lnTo>
                <a:lnTo>
                  <a:pt x="511149" y="82080"/>
                </a:lnTo>
                <a:lnTo>
                  <a:pt x="509778" y="83146"/>
                </a:lnTo>
                <a:lnTo>
                  <a:pt x="509778" y="99860"/>
                </a:lnTo>
                <a:lnTo>
                  <a:pt x="508393" y="99860"/>
                </a:lnTo>
                <a:lnTo>
                  <a:pt x="507301" y="101130"/>
                </a:lnTo>
                <a:lnTo>
                  <a:pt x="506476" y="100495"/>
                </a:lnTo>
                <a:lnTo>
                  <a:pt x="506476" y="103670"/>
                </a:lnTo>
                <a:lnTo>
                  <a:pt x="506476" y="104940"/>
                </a:lnTo>
                <a:lnTo>
                  <a:pt x="505383" y="104940"/>
                </a:lnTo>
                <a:lnTo>
                  <a:pt x="505383" y="103670"/>
                </a:lnTo>
                <a:lnTo>
                  <a:pt x="506476" y="103670"/>
                </a:lnTo>
                <a:lnTo>
                  <a:pt x="506476" y="100495"/>
                </a:lnTo>
                <a:lnTo>
                  <a:pt x="505663" y="99860"/>
                </a:lnTo>
                <a:lnTo>
                  <a:pt x="505929" y="98590"/>
                </a:lnTo>
                <a:lnTo>
                  <a:pt x="507301" y="99860"/>
                </a:lnTo>
                <a:lnTo>
                  <a:pt x="508127" y="99860"/>
                </a:lnTo>
                <a:lnTo>
                  <a:pt x="509231" y="97320"/>
                </a:lnTo>
                <a:lnTo>
                  <a:pt x="509778" y="99860"/>
                </a:lnTo>
                <a:lnTo>
                  <a:pt x="509778" y="83146"/>
                </a:lnTo>
                <a:lnTo>
                  <a:pt x="509498" y="83350"/>
                </a:lnTo>
                <a:lnTo>
                  <a:pt x="504837" y="83350"/>
                </a:lnTo>
                <a:lnTo>
                  <a:pt x="504837" y="94780"/>
                </a:lnTo>
                <a:lnTo>
                  <a:pt x="504558" y="96050"/>
                </a:lnTo>
                <a:lnTo>
                  <a:pt x="504012" y="96050"/>
                </a:lnTo>
                <a:lnTo>
                  <a:pt x="504012" y="101130"/>
                </a:lnTo>
                <a:lnTo>
                  <a:pt x="503732" y="102400"/>
                </a:lnTo>
                <a:lnTo>
                  <a:pt x="503186" y="102400"/>
                </a:lnTo>
                <a:lnTo>
                  <a:pt x="503466" y="101130"/>
                </a:lnTo>
                <a:lnTo>
                  <a:pt x="504012" y="101130"/>
                </a:lnTo>
                <a:lnTo>
                  <a:pt x="504012" y="96050"/>
                </a:lnTo>
                <a:lnTo>
                  <a:pt x="503732" y="96050"/>
                </a:lnTo>
                <a:lnTo>
                  <a:pt x="503732" y="94780"/>
                </a:lnTo>
                <a:lnTo>
                  <a:pt x="504837" y="94780"/>
                </a:lnTo>
                <a:lnTo>
                  <a:pt x="504837" y="83350"/>
                </a:lnTo>
                <a:lnTo>
                  <a:pt x="504012" y="83350"/>
                </a:lnTo>
                <a:lnTo>
                  <a:pt x="504012" y="89700"/>
                </a:lnTo>
                <a:lnTo>
                  <a:pt x="503732" y="90970"/>
                </a:lnTo>
                <a:lnTo>
                  <a:pt x="502907" y="90970"/>
                </a:lnTo>
                <a:lnTo>
                  <a:pt x="502907" y="104940"/>
                </a:lnTo>
                <a:lnTo>
                  <a:pt x="502361" y="106210"/>
                </a:lnTo>
                <a:lnTo>
                  <a:pt x="501802" y="106210"/>
                </a:lnTo>
                <a:lnTo>
                  <a:pt x="501802" y="107480"/>
                </a:lnTo>
                <a:lnTo>
                  <a:pt x="500443" y="107480"/>
                </a:lnTo>
                <a:lnTo>
                  <a:pt x="500443" y="106210"/>
                </a:lnTo>
                <a:lnTo>
                  <a:pt x="501802" y="107480"/>
                </a:lnTo>
                <a:lnTo>
                  <a:pt x="501802" y="106210"/>
                </a:lnTo>
                <a:lnTo>
                  <a:pt x="502361" y="104940"/>
                </a:lnTo>
                <a:lnTo>
                  <a:pt x="502907" y="104940"/>
                </a:lnTo>
                <a:lnTo>
                  <a:pt x="502907" y="90970"/>
                </a:lnTo>
                <a:lnTo>
                  <a:pt x="502640" y="90970"/>
                </a:lnTo>
                <a:lnTo>
                  <a:pt x="502640" y="94780"/>
                </a:lnTo>
                <a:lnTo>
                  <a:pt x="501535" y="96050"/>
                </a:lnTo>
                <a:lnTo>
                  <a:pt x="499618" y="94780"/>
                </a:lnTo>
                <a:lnTo>
                  <a:pt x="499618" y="104940"/>
                </a:lnTo>
                <a:lnTo>
                  <a:pt x="499059" y="106210"/>
                </a:lnTo>
                <a:lnTo>
                  <a:pt x="498792" y="106210"/>
                </a:lnTo>
                <a:lnTo>
                  <a:pt x="498246" y="104940"/>
                </a:lnTo>
                <a:lnTo>
                  <a:pt x="499618" y="104940"/>
                </a:lnTo>
                <a:lnTo>
                  <a:pt x="499618" y="94780"/>
                </a:lnTo>
                <a:lnTo>
                  <a:pt x="499884" y="93510"/>
                </a:lnTo>
                <a:lnTo>
                  <a:pt x="499884" y="92240"/>
                </a:lnTo>
                <a:lnTo>
                  <a:pt x="501802" y="94780"/>
                </a:lnTo>
                <a:lnTo>
                  <a:pt x="502640" y="94780"/>
                </a:lnTo>
                <a:lnTo>
                  <a:pt x="502640" y="90970"/>
                </a:lnTo>
                <a:lnTo>
                  <a:pt x="502640" y="89700"/>
                </a:lnTo>
                <a:lnTo>
                  <a:pt x="504012" y="89700"/>
                </a:lnTo>
                <a:lnTo>
                  <a:pt x="504012" y="83350"/>
                </a:lnTo>
                <a:lnTo>
                  <a:pt x="497420" y="83350"/>
                </a:lnTo>
                <a:lnTo>
                  <a:pt x="497420" y="89700"/>
                </a:lnTo>
                <a:lnTo>
                  <a:pt x="497420" y="97320"/>
                </a:lnTo>
                <a:lnTo>
                  <a:pt x="496874" y="98171"/>
                </a:lnTo>
                <a:lnTo>
                  <a:pt x="496874" y="107480"/>
                </a:lnTo>
                <a:lnTo>
                  <a:pt x="496874" y="108750"/>
                </a:lnTo>
                <a:lnTo>
                  <a:pt x="496049" y="108750"/>
                </a:lnTo>
                <a:lnTo>
                  <a:pt x="496328" y="107480"/>
                </a:lnTo>
                <a:lnTo>
                  <a:pt x="496874" y="107480"/>
                </a:lnTo>
                <a:lnTo>
                  <a:pt x="496874" y="98171"/>
                </a:lnTo>
                <a:lnTo>
                  <a:pt x="496595" y="98590"/>
                </a:lnTo>
                <a:lnTo>
                  <a:pt x="494944" y="98590"/>
                </a:lnTo>
                <a:lnTo>
                  <a:pt x="494944" y="101130"/>
                </a:lnTo>
                <a:lnTo>
                  <a:pt x="494398" y="101130"/>
                </a:lnTo>
                <a:lnTo>
                  <a:pt x="493572" y="99860"/>
                </a:lnTo>
                <a:lnTo>
                  <a:pt x="494944" y="101130"/>
                </a:lnTo>
                <a:lnTo>
                  <a:pt x="494944" y="98590"/>
                </a:lnTo>
                <a:lnTo>
                  <a:pt x="496595" y="97320"/>
                </a:lnTo>
                <a:lnTo>
                  <a:pt x="497420" y="97320"/>
                </a:lnTo>
                <a:lnTo>
                  <a:pt x="497420" y="89700"/>
                </a:lnTo>
                <a:lnTo>
                  <a:pt x="496874" y="90970"/>
                </a:lnTo>
                <a:lnTo>
                  <a:pt x="496595" y="89700"/>
                </a:lnTo>
                <a:lnTo>
                  <a:pt x="497420" y="89700"/>
                </a:lnTo>
                <a:lnTo>
                  <a:pt x="497420" y="83350"/>
                </a:lnTo>
                <a:lnTo>
                  <a:pt x="497141" y="83350"/>
                </a:lnTo>
                <a:lnTo>
                  <a:pt x="495769" y="82562"/>
                </a:lnTo>
                <a:lnTo>
                  <a:pt x="495769" y="93510"/>
                </a:lnTo>
                <a:lnTo>
                  <a:pt x="495490" y="94780"/>
                </a:lnTo>
                <a:lnTo>
                  <a:pt x="493026" y="94780"/>
                </a:lnTo>
                <a:lnTo>
                  <a:pt x="493026" y="104940"/>
                </a:lnTo>
                <a:lnTo>
                  <a:pt x="492747" y="106210"/>
                </a:lnTo>
                <a:lnTo>
                  <a:pt x="492467" y="104940"/>
                </a:lnTo>
                <a:lnTo>
                  <a:pt x="493026" y="104940"/>
                </a:lnTo>
                <a:lnTo>
                  <a:pt x="493026" y="94780"/>
                </a:lnTo>
                <a:lnTo>
                  <a:pt x="493572" y="93510"/>
                </a:lnTo>
                <a:lnTo>
                  <a:pt x="495223" y="92240"/>
                </a:lnTo>
                <a:lnTo>
                  <a:pt x="495769" y="93510"/>
                </a:lnTo>
                <a:lnTo>
                  <a:pt x="495769" y="82562"/>
                </a:lnTo>
                <a:lnTo>
                  <a:pt x="494944" y="82080"/>
                </a:lnTo>
                <a:lnTo>
                  <a:pt x="494398" y="79540"/>
                </a:lnTo>
                <a:lnTo>
                  <a:pt x="494665" y="78270"/>
                </a:lnTo>
                <a:lnTo>
                  <a:pt x="494665" y="75730"/>
                </a:lnTo>
                <a:lnTo>
                  <a:pt x="494944" y="75730"/>
                </a:lnTo>
                <a:lnTo>
                  <a:pt x="494944" y="74460"/>
                </a:lnTo>
                <a:lnTo>
                  <a:pt x="494944" y="73190"/>
                </a:lnTo>
                <a:lnTo>
                  <a:pt x="494665" y="71920"/>
                </a:lnTo>
                <a:lnTo>
                  <a:pt x="494665" y="70650"/>
                </a:lnTo>
                <a:lnTo>
                  <a:pt x="494665" y="69380"/>
                </a:lnTo>
                <a:lnTo>
                  <a:pt x="494665" y="66840"/>
                </a:lnTo>
                <a:lnTo>
                  <a:pt x="494665" y="61760"/>
                </a:lnTo>
                <a:lnTo>
                  <a:pt x="494665" y="57950"/>
                </a:lnTo>
                <a:lnTo>
                  <a:pt x="494385" y="56680"/>
                </a:lnTo>
                <a:lnTo>
                  <a:pt x="494118" y="55410"/>
                </a:lnTo>
                <a:lnTo>
                  <a:pt x="494665" y="55410"/>
                </a:lnTo>
                <a:lnTo>
                  <a:pt x="494665" y="51600"/>
                </a:lnTo>
                <a:lnTo>
                  <a:pt x="494118" y="51600"/>
                </a:lnTo>
                <a:lnTo>
                  <a:pt x="494385" y="50330"/>
                </a:lnTo>
                <a:lnTo>
                  <a:pt x="494944" y="47790"/>
                </a:lnTo>
                <a:lnTo>
                  <a:pt x="494944" y="45250"/>
                </a:lnTo>
                <a:lnTo>
                  <a:pt x="494665" y="45250"/>
                </a:lnTo>
                <a:lnTo>
                  <a:pt x="494665" y="43980"/>
                </a:lnTo>
                <a:lnTo>
                  <a:pt x="494665" y="42710"/>
                </a:lnTo>
                <a:lnTo>
                  <a:pt x="494398" y="42710"/>
                </a:lnTo>
                <a:lnTo>
                  <a:pt x="494487" y="41440"/>
                </a:lnTo>
                <a:lnTo>
                  <a:pt x="494665" y="38900"/>
                </a:lnTo>
                <a:lnTo>
                  <a:pt x="495490" y="36360"/>
                </a:lnTo>
                <a:lnTo>
                  <a:pt x="497141" y="35090"/>
                </a:lnTo>
                <a:lnTo>
                  <a:pt x="504012" y="35090"/>
                </a:lnTo>
                <a:lnTo>
                  <a:pt x="503186" y="33820"/>
                </a:lnTo>
                <a:lnTo>
                  <a:pt x="503466" y="32550"/>
                </a:lnTo>
                <a:lnTo>
                  <a:pt x="504012" y="32550"/>
                </a:lnTo>
                <a:lnTo>
                  <a:pt x="504837" y="33820"/>
                </a:lnTo>
                <a:lnTo>
                  <a:pt x="504837" y="35090"/>
                </a:lnTo>
                <a:lnTo>
                  <a:pt x="520217" y="35090"/>
                </a:lnTo>
                <a:lnTo>
                  <a:pt x="521589" y="33820"/>
                </a:lnTo>
                <a:lnTo>
                  <a:pt x="521855" y="35090"/>
                </a:lnTo>
                <a:lnTo>
                  <a:pt x="544106" y="35090"/>
                </a:lnTo>
                <a:lnTo>
                  <a:pt x="544931" y="33820"/>
                </a:lnTo>
                <a:lnTo>
                  <a:pt x="545477" y="32550"/>
                </a:lnTo>
                <a:lnTo>
                  <a:pt x="546023" y="31280"/>
                </a:lnTo>
                <a:lnTo>
                  <a:pt x="545744" y="30010"/>
                </a:lnTo>
                <a:lnTo>
                  <a:pt x="546112" y="27470"/>
                </a:lnTo>
                <a:lnTo>
                  <a:pt x="546303" y="26200"/>
                </a:lnTo>
                <a:lnTo>
                  <a:pt x="545744" y="24930"/>
                </a:lnTo>
                <a:lnTo>
                  <a:pt x="546303" y="19850"/>
                </a:lnTo>
                <a:lnTo>
                  <a:pt x="546303" y="17310"/>
                </a:lnTo>
                <a:lnTo>
                  <a:pt x="546303" y="14770"/>
                </a:lnTo>
                <a:lnTo>
                  <a:pt x="546569" y="14770"/>
                </a:lnTo>
                <a:lnTo>
                  <a:pt x="545744" y="13500"/>
                </a:lnTo>
                <a:lnTo>
                  <a:pt x="546303" y="10960"/>
                </a:lnTo>
                <a:lnTo>
                  <a:pt x="546023" y="5880"/>
                </a:lnTo>
                <a:lnTo>
                  <a:pt x="545198" y="4610"/>
                </a:lnTo>
                <a:lnTo>
                  <a:pt x="543560" y="3340"/>
                </a:lnTo>
                <a:lnTo>
                  <a:pt x="543560" y="19850"/>
                </a:lnTo>
                <a:lnTo>
                  <a:pt x="543560" y="21120"/>
                </a:lnTo>
                <a:lnTo>
                  <a:pt x="542721" y="21120"/>
                </a:lnTo>
                <a:lnTo>
                  <a:pt x="542721" y="19850"/>
                </a:lnTo>
                <a:lnTo>
                  <a:pt x="542175" y="18580"/>
                </a:lnTo>
                <a:lnTo>
                  <a:pt x="543280" y="18580"/>
                </a:lnTo>
                <a:lnTo>
                  <a:pt x="542721" y="19850"/>
                </a:lnTo>
                <a:lnTo>
                  <a:pt x="543560" y="19850"/>
                </a:lnTo>
                <a:lnTo>
                  <a:pt x="543560" y="3340"/>
                </a:lnTo>
                <a:lnTo>
                  <a:pt x="542721" y="3340"/>
                </a:lnTo>
                <a:lnTo>
                  <a:pt x="542455" y="4610"/>
                </a:lnTo>
                <a:lnTo>
                  <a:pt x="541896" y="4610"/>
                </a:lnTo>
                <a:lnTo>
                  <a:pt x="541896" y="31280"/>
                </a:lnTo>
                <a:lnTo>
                  <a:pt x="540537" y="31280"/>
                </a:lnTo>
                <a:lnTo>
                  <a:pt x="541083" y="30010"/>
                </a:lnTo>
                <a:lnTo>
                  <a:pt x="541629" y="30010"/>
                </a:lnTo>
                <a:lnTo>
                  <a:pt x="541896" y="31280"/>
                </a:lnTo>
                <a:lnTo>
                  <a:pt x="541896" y="4610"/>
                </a:lnTo>
                <a:lnTo>
                  <a:pt x="541629" y="4610"/>
                </a:lnTo>
                <a:lnTo>
                  <a:pt x="540804" y="3340"/>
                </a:lnTo>
                <a:lnTo>
                  <a:pt x="532028" y="3340"/>
                </a:lnTo>
                <a:lnTo>
                  <a:pt x="532028" y="16040"/>
                </a:lnTo>
                <a:lnTo>
                  <a:pt x="531469" y="16040"/>
                </a:lnTo>
                <a:lnTo>
                  <a:pt x="531749" y="14770"/>
                </a:lnTo>
                <a:lnTo>
                  <a:pt x="532028" y="16040"/>
                </a:lnTo>
                <a:lnTo>
                  <a:pt x="532028" y="3340"/>
                </a:lnTo>
                <a:lnTo>
                  <a:pt x="530098" y="3340"/>
                </a:lnTo>
                <a:lnTo>
                  <a:pt x="528447" y="2070"/>
                </a:lnTo>
                <a:lnTo>
                  <a:pt x="527075" y="3340"/>
                </a:lnTo>
                <a:lnTo>
                  <a:pt x="518020" y="3340"/>
                </a:lnTo>
                <a:lnTo>
                  <a:pt x="518020" y="28740"/>
                </a:lnTo>
                <a:lnTo>
                  <a:pt x="517461" y="28740"/>
                </a:lnTo>
                <a:lnTo>
                  <a:pt x="517461" y="27470"/>
                </a:lnTo>
                <a:lnTo>
                  <a:pt x="518020" y="28740"/>
                </a:lnTo>
                <a:lnTo>
                  <a:pt x="518020" y="3340"/>
                </a:lnTo>
                <a:lnTo>
                  <a:pt x="517194" y="3340"/>
                </a:lnTo>
                <a:lnTo>
                  <a:pt x="517194" y="28740"/>
                </a:lnTo>
                <a:lnTo>
                  <a:pt x="516915" y="30010"/>
                </a:lnTo>
                <a:lnTo>
                  <a:pt x="516369" y="30010"/>
                </a:lnTo>
                <a:lnTo>
                  <a:pt x="516369" y="28740"/>
                </a:lnTo>
                <a:lnTo>
                  <a:pt x="517194" y="28740"/>
                </a:lnTo>
                <a:lnTo>
                  <a:pt x="517194" y="3340"/>
                </a:lnTo>
                <a:lnTo>
                  <a:pt x="514718" y="3340"/>
                </a:lnTo>
                <a:lnTo>
                  <a:pt x="514718" y="26200"/>
                </a:lnTo>
                <a:lnTo>
                  <a:pt x="513892" y="26200"/>
                </a:lnTo>
                <a:lnTo>
                  <a:pt x="513892" y="24930"/>
                </a:lnTo>
                <a:lnTo>
                  <a:pt x="514172" y="24930"/>
                </a:lnTo>
                <a:lnTo>
                  <a:pt x="514718" y="26200"/>
                </a:lnTo>
                <a:lnTo>
                  <a:pt x="514718" y="3340"/>
                </a:lnTo>
                <a:lnTo>
                  <a:pt x="511416" y="3340"/>
                </a:lnTo>
                <a:lnTo>
                  <a:pt x="511416" y="18580"/>
                </a:lnTo>
                <a:lnTo>
                  <a:pt x="511149" y="19850"/>
                </a:lnTo>
                <a:lnTo>
                  <a:pt x="510590" y="19850"/>
                </a:lnTo>
                <a:lnTo>
                  <a:pt x="509778" y="17310"/>
                </a:lnTo>
                <a:lnTo>
                  <a:pt x="510870" y="18580"/>
                </a:lnTo>
                <a:lnTo>
                  <a:pt x="511416" y="18580"/>
                </a:lnTo>
                <a:lnTo>
                  <a:pt x="511416" y="3340"/>
                </a:lnTo>
                <a:lnTo>
                  <a:pt x="493026" y="3340"/>
                </a:lnTo>
                <a:lnTo>
                  <a:pt x="493026" y="56680"/>
                </a:lnTo>
                <a:lnTo>
                  <a:pt x="492467" y="57950"/>
                </a:lnTo>
                <a:lnTo>
                  <a:pt x="492467" y="56680"/>
                </a:lnTo>
                <a:lnTo>
                  <a:pt x="493026" y="56680"/>
                </a:lnTo>
                <a:lnTo>
                  <a:pt x="493026" y="3340"/>
                </a:lnTo>
                <a:lnTo>
                  <a:pt x="491655" y="3340"/>
                </a:lnTo>
                <a:lnTo>
                  <a:pt x="491655" y="98590"/>
                </a:lnTo>
                <a:lnTo>
                  <a:pt x="491655" y="107480"/>
                </a:lnTo>
                <a:lnTo>
                  <a:pt x="491109" y="108331"/>
                </a:lnTo>
                <a:lnTo>
                  <a:pt x="491109" y="131610"/>
                </a:lnTo>
                <a:lnTo>
                  <a:pt x="489724" y="131610"/>
                </a:lnTo>
                <a:lnTo>
                  <a:pt x="489724" y="130340"/>
                </a:lnTo>
                <a:lnTo>
                  <a:pt x="490550" y="130340"/>
                </a:lnTo>
                <a:lnTo>
                  <a:pt x="491109" y="131610"/>
                </a:lnTo>
                <a:lnTo>
                  <a:pt x="491109" y="108331"/>
                </a:lnTo>
                <a:lnTo>
                  <a:pt x="490829" y="108750"/>
                </a:lnTo>
                <a:lnTo>
                  <a:pt x="490270" y="108750"/>
                </a:lnTo>
                <a:lnTo>
                  <a:pt x="490270" y="112560"/>
                </a:lnTo>
                <a:lnTo>
                  <a:pt x="490270" y="113830"/>
                </a:lnTo>
                <a:lnTo>
                  <a:pt x="490270" y="126530"/>
                </a:lnTo>
                <a:lnTo>
                  <a:pt x="490270" y="127800"/>
                </a:lnTo>
                <a:lnTo>
                  <a:pt x="489445" y="127800"/>
                </a:lnTo>
                <a:lnTo>
                  <a:pt x="489445" y="148120"/>
                </a:lnTo>
                <a:lnTo>
                  <a:pt x="488632" y="149390"/>
                </a:lnTo>
                <a:lnTo>
                  <a:pt x="488899" y="148120"/>
                </a:lnTo>
                <a:lnTo>
                  <a:pt x="489445" y="148120"/>
                </a:lnTo>
                <a:lnTo>
                  <a:pt x="489445" y="127800"/>
                </a:lnTo>
                <a:lnTo>
                  <a:pt x="488899" y="127800"/>
                </a:lnTo>
                <a:lnTo>
                  <a:pt x="489445" y="126530"/>
                </a:lnTo>
                <a:lnTo>
                  <a:pt x="490270" y="126530"/>
                </a:lnTo>
                <a:lnTo>
                  <a:pt x="490270" y="113830"/>
                </a:lnTo>
                <a:lnTo>
                  <a:pt x="489724" y="114198"/>
                </a:lnTo>
                <a:lnTo>
                  <a:pt x="489724" y="118910"/>
                </a:lnTo>
                <a:lnTo>
                  <a:pt x="489445" y="120180"/>
                </a:lnTo>
                <a:lnTo>
                  <a:pt x="488353" y="120180"/>
                </a:lnTo>
                <a:lnTo>
                  <a:pt x="488353" y="121450"/>
                </a:lnTo>
                <a:lnTo>
                  <a:pt x="488353" y="122720"/>
                </a:lnTo>
                <a:lnTo>
                  <a:pt x="487527" y="122720"/>
                </a:lnTo>
                <a:lnTo>
                  <a:pt x="488353" y="121450"/>
                </a:lnTo>
                <a:lnTo>
                  <a:pt x="488353" y="120180"/>
                </a:lnTo>
                <a:lnTo>
                  <a:pt x="488899" y="118910"/>
                </a:lnTo>
                <a:lnTo>
                  <a:pt x="489724" y="118910"/>
                </a:lnTo>
                <a:lnTo>
                  <a:pt x="489724" y="114198"/>
                </a:lnTo>
                <a:lnTo>
                  <a:pt x="488353" y="115100"/>
                </a:lnTo>
                <a:lnTo>
                  <a:pt x="488086" y="113830"/>
                </a:lnTo>
                <a:lnTo>
                  <a:pt x="488086" y="112560"/>
                </a:lnTo>
                <a:lnTo>
                  <a:pt x="490270" y="112560"/>
                </a:lnTo>
                <a:lnTo>
                  <a:pt x="490270" y="108750"/>
                </a:lnTo>
                <a:lnTo>
                  <a:pt x="490004" y="107480"/>
                </a:lnTo>
                <a:lnTo>
                  <a:pt x="491655" y="107480"/>
                </a:lnTo>
                <a:lnTo>
                  <a:pt x="491655" y="98590"/>
                </a:lnTo>
                <a:lnTo>
                  <a:pt x="491375" y="99860"/>
                </a:lnTo>
                <a:lnTo>
                  <a:pt x="490550" y="99860"/>
                </a:lnTo>
                <a:lnTo>
                  <a:pt x="490550" y="104940"/>
                </a:lnTo>
                <a:lnTo>
                  <a:pt x="489445" y="104940"/>
                </a:lnTo>
                <a:lnTo>
                  <a:pt x="488632" y="106210"/>
                </a:lnTo>
                <a:lnTo>
                  <a:pt x="488899" y="107480"/>
                </a:lnTo>
                <a:lnTo>
                  <a:pt x="487807" y="107480"/>
                </a:lnTo>
                <a:lnTo>
                  <a:pt x="487807" y="111290"/>
                </a:lnTo>
                <a:lnTo>
                  <a:pt x="486435" y="112560"/>
                </a:lnTo>
                <a:lnTo>
                  <a:pt x="486156" y="112560"/>
                </a:lnTo>
                <a:lnTo>
                  <a:pt x="487260" y="115100"/>
                </a:lnTo>
                <a:lnTo>
                  <a:pt x="486714" y="116370"/>
                </a:lnTo>
                <a:lnTo>
                  <a:pt x="485889" y="116370"/>
                </a:lnTo>
                <a:lnTo>
                  <a:pt x="485889" y="121450"/>
                </a:lnTo>
                <a:lnTo>
                  <a:pt x="485609" y="121450"/>
                </a:lnTo>
                <a:lnTo>
                  <a:pt x="485609" y="139230"/>
                </a:lnTo>
                <a:lnTo>
                  <a:pt x="485330" y="140500"/>
                </a:lnTo>
                <a:lnTo>
                  <a:pt x="484784" y="140500"/>
                </a:lnTo>
                <a:lnTo>
                  <a:pt x="484784" y="172250"/>
                </a:lnTo>
                <a:lnTo>
                  <a:pt x="483958" y="172250"/>
                </a:lnTo>
                <a:lnTo>
                  <a:pt x="483958" y="170980"/>
                </a:lnTo>
                <a:lnTo>
                  <a:pt x="484784" y="172250"/>
                </a:lnTo>
                <a:lnTo>
                  <a:pt x="484784" y="140500"/>
                </a:lnTo>
                <a:lnTo>
                  <a:pt x="484225" y="140500"/>
                </a:lnTo>
                <a:lnTo>
                  <a:pt x="484784" y="139230"/>
                </a:lnTo>
                <a:lnTo>
                  <a:pt x="485609" y="139230"/>
                </a:lnTo>
                <a:lnTo>
                  <a:pt x="485609" y="121450"/>
                </a:lnTo>
                <a:lnTo>
                  <a:pt x="485051" y="122097"/>
                </a:lnTo>
                <a:lnTo>
                  <a:pt x="485051" y="135420"/>
                </a:lnTo>
                <a:lnTo>
                  <a:pt x="485051" y="136690"/>
                </a:lnTo>
                <a:lnTo>
                  <a:pt x="484225" y="135420"/>
                </a:lnTo>
                <a:lnTo>
                  <a:pt x="485051" y="135420"/>
                </a:lnTo>
                <a:lnTo>
                  <a:pt x="485051" y="122097"/>
                </a:lnTo>
                <a:lnTo>
                  <a:pt x="484784" y="122402"/>
                </a:lnTo>
                <a:lnTo>
                  <a:pt x="484784" y="125260"/>
                </a:lnTo>
                <a:lnTo>
                  <a:pt x="484784" y="126530"/>
                </a:lnTo>
                <a:lnTo>
                  <a:pt x="484784" y="130340"/>
                </a:lnTo>
                <a:lnTo>
                  <a:pt x="484784" y="131610"/>
                </a:lnTo>
                <a:lnTo>
                  <a:pt x="483958" y="131610"/>
                </a:lnTo>
                <a:lnTo>
                  <a:pt x="483958" y="137960"/>
                </a:lnTo>
                <a:lnTo>
                  <a:pt x="483958" y="145580"/>
                </a:lnTo>
                <a:lnTo>
                  <a:pt x="483958" y="163360"/>
                </a:lnTo>
                <a:lnTo>
                  <a:pt x="483679" y="164630"/>
                </a:lnTo>
                <a:lnTo>
                  <a:pt x="483133" y="164630"/>
                </a:lnTo>
                <a:lnTo>
                  <a:pt x="483412" y="163360"/>
                </a:lnTo>
                <a:lnTo>
                  <a:pt x="483958" y="163360"/>
                </a:lnTo>
                <a:lnTo>
                  <a:pt x="483958" y="145580"/>
                </a:lnTo>
                <a:lnTo>
                  <a:pt x="483133" y="146850"/>
                </a:lnTo>
                <a:lnTo>
                  <a:pt x="482866" y="146850"/>
                </a:lnTo>
                <a:lnTo>
                  <a:pt x="482866" y="174790"/>
                </a:lnTo>
                <a:lnTo>
                  <a:pt x="482866" y="176060"/>
                </a:lnTo>
                <a:lnTo>
                  <a:pt x="482307" y="176060"/>
                </a:lnTo>
                <a:lnTo>
                  <a:pt x="482041" y="177330"/>
                </a:lnTo>
                <a:lnTo>
                  <a:pt x="481495" y="177330"/>
                </a:lnTo>
                <a:lnTo>
                  <a:pt x="480669" y="176060"/>
                </a:lnTo>
                <a:lnTo>
                  <a:pt x="480390" y="174790"/>
                </a:lnTo>
                <a:lnTo>
                  <a:pt x="482866" y="174790"/>
                </a:lnTo>
                <a:lnTo>
                  <a:pt x="482866" y="146850"/>
                </a:lnTo>
                <a:lnTo>
                  <a:pt x="483958" y="145580"/>
                </a:lnTo>
                <a:lnTo>
                  <a:pt x="483958" y="137960"/>
                </a:lnTo>
                <a:lnTo>
                  <a:pt x="483133" y="139230"/>
                </a:lnTo>
                <a:lnTo>
                  <a:pt x="482866" y="141770"/>
                </a:lnTo>
                <a:lnTo>
                  <a:pt x="482587" y="142405"/>
                </a:lnTo>
                <a:lnTo>
                  <a:pt x="482587" y="170980"/>
                </a:lnTo>
                <a:lnTo>
                  <a:pt x="480936" y="173520"/>
                </a:lnTo>
                <a:lnTo>
                  <a:pt x="479564" y="172250"/>
                </a:lnTo>
                <a:lnTo>
                  <a:pt x="481215" y="170980"/>
                </a:lnTo>
                <a:lnTo>
                  <a:pt x="482587" y="170980"/>
                </a:lnTo>
                <a:lnTo>
                  <a:pt x="482587" y="142405"/>
                </a:lnTo>
                <a:lnTo>
                  <a:pt x="482307" y="143040"/>
                </a:lnTo>
                <a:lnTo>
                  <a:pt x="482307" y="159550"/>
                </a:lnTo>
                <a:lnTo>
                  <a:pt x="482041" y="160820"/>
                </a:lnTo>
                <a:lnTo>
                  <a:pt x="482041" y="159550"/>
                </a:lnTo>
                <a:lnTo>
                  <a:pt x="482307" y="159550"/>
                </a:lnTo>
                <a:lnTo>
                  <a:pt x="482307" y="143040"/>
                </a:lnTo>
                <a:lnTo>
                  <a:pt x="482041" y="141770"/>
                </a:lnTo>
                <a:lnTo>
                  <a:pt x="481761" y="140500"/>
                </a:lnTo>
                <a:lnTo>
                  <a:pt x="482041" y="140500"/>
                </a:lnTo>
                <a:lnTo>
                  <a:pt x="483133" y="139230"/>
                </a:lnTo>
                <a:lnTo>
                  <a:pt x="482307" y="139230"/>
                </a:lnTo>
                <a:lnTo>
                  <a:pt x="482041" y="137960"/>
                </a:lnTo>
                <a:lnTo>
                  <a:pt x="483958" y="137960"/>
                </a:lnTo>
                <a:lnTo>
                  <a:pt x="483958" y="131610"/>
                </a:lnTo>
                <a:lnTo>
                  <a:pt x="482866" y="131610"/>
                </a:lnTo>
                <a:lnTo>
                  <a:pt x="483133" y="132880"/>
                </a:lnTo>
                <a:lnTo>
                  <a:pt x="483679" y="134150"/>
                </a:lnTo>
                <a:lnTo>
                  <a:pt x="483412" y="134150"/>
                </a:lnTo>
                <a:lnTo>
                  <a:pt x="482307" y="132880"/>
                </a:lnTo>
                <a:lnTo>
                  <a:pt x="481495" y="133515"/>
                </a:lnTo>
                <a:lnTo>
                  <a:pt x="481495" y="148120"/>
                </a:lnTo>
                <a:lnTo>
                  <a:pt x="480390" y="149136"/>
                </a:lnTo>
                <a:lnTo>
                  <a:pt x="480390" y="163360"/>
                </a:lnTo>
                <a:lnTo>
                  <a:pt x="480390" y="164630"/>
                </a:lnTo>
                <a:lnTo>
                  <a:pt x="479844" y="164630"/>
                </a:lnTo>
                <a:lnTo>
                  <a:pt x="479564" y="163360"/>
                </a:lnTo>
                <a:lnTo>
                  <a:pt x="479844" y="162090"/>
                </a:lnTo>
                <a:lnTo>
                  <a:pt x="480390" y="163360"/>
                </a:lnTo>
                <a:lnTo>
                  <a:pt x="480390" y="149136"/>
                </a:lnTo>
                <a:lnTo>
                  <a:pt x="480110" y="149390"/>
                </a:lnTo>
                <a:lnTo>
                  <a:pt x="478751" y="149390"/>
                </a:lnTo>
                <a:lnTo>
                  <a:pt x="479018" y="148120"/>
                </a:lnTo>
                <a:lnTo>
                  <a:pt x="479298" y="146850"/>
                </a:lnTo>
                <a:lnTo>
                  <a:pt x="480936" y="146850"/>
                </a:lnTo>
                <a:lnTo>
                  <a:pt x="481495" y="148120"/>
                </a:lnTo>
                <a:lnTo>
                  <a:pt x="481495" y="133515"/>
                </a:lnTo>
                <a:lnTo>
                  <a:pt x="480936" y="133946"/>
                </a:lnTo>
                <a:lnTo>
                  <a:pt x="480936" y="135420"/>
                </a:lnTo>
                <a:lnTo>
                  <a:pt x="480669" y="136690"/>
                </a:lnTo>
                <a:lnTo>
                  <a:pt x="480390" y="136690"/>
                </a:lnTo>
                <a:lnTo>
                  <a:pt x="480390" y="139230"/>
                </a:lnTo>
                <a:lnTo>
                  <a:pt x="479018" y="139230"/>
                </a:lnTo>
                <a:lnTo>
                  <a:pt x="479564" y="137960"/>
                </a:lnTo>
                <a:lnTo>
                  <a:pt x="480390" y="139230"/>
                </a:lnTo>
                <a:lnTo>
                  <a:pt x="480390" y="136690"/>
                </a:lnTo>
                <a:lnTo>
                  <a:pt x="479564" y="136690"/>
                </a:lnTo>
                <a:lnTo>
                  <a:pt x="479564" y="135420"/>
                </a:lnTo>
                <a:lnTo>
                  <a:pt x="480936" y="135420"/>
                </a:lnTo>
                <a:lnTo>
                  <a:pt x="480936" y="133946"/>
                </a:lnTo>
                <a:lnTo>
                  <a:pt x="480669" y="134150"/>
                </a:lnTo>
                <a:lnTo>
                  <a:pt x="480936" y="131610"/>
                </a:lnTo>
                <a:lnTo>
                  <a:pt x="481495" y="130340"/>
                </a:lnTo>
                <a:lnTo>
                  <a:pt x="482041" y="131610"/>
                </a:lnTo>
                <a:lnTo>
                  <a:pt x="482866" y="130340"/>
                </a:lnTo>
                <a:lnTo>
                  <a:pt x="484784" y="130340"/>
                </a:lnTo>
                <a:lnTo>
                  <a:pt x="484784" y="126530"/>
                </a:lnTo>
                <a:lnTo>
                  <a:pt x="484225" y="125260"/>
                </a:lnTo>
                <a:lnTo>
                  <a:pt x="483679" y="123990"/>
                </a:lnTo>
                <a:lnTo>
                  <a:pt x="483958" y="123990"/>
                </a:lnTo>
                <a:lnTo>
                  <a:pt x="484784" y="125260"/>
                </a:lnTo>
                <a:lnTo>
                  <a:pt x="484784" y="122402"/>
                </a:lnTo>
                <a:lnTo>
                  <a:pt x="484505" y="122720"/>
                </a:lnTo>
                <a:lnTo>
                  <a:pt x="483958" y="122720"/>
                </a:lnTo>
                <a:lnTo>
                  <a:pt x="483679" y="120180"/>
                </a:lnTo>
                <a:lnTo>
                  <a:pt x="485609" y="120180"/>
                </a:lnTo>
                <a:lnTo>
                  <a:pt x="485889" y="121450"/>
                </a:lnTo>
                <a:lnTo>
                  <a:pt x="485889" y="116370"/>
                </a:lnTo>
                <a:lnTo>
                  <a:pt x="485609" y="116370"/>
                </a:lnTo>
                <a:lnTo>
                  <a:pt x="486156" y="113830"/>
                </a:lnTo>
                <a:lnTo>
                  <a:pt x="484225" y="113830"/>
                </a:lnTo>
                <a:lnTo>
                  <a:pt x="484225" y="117640"/>
                </a:lnTo>
                <a:lnTo>
                  <a:pt x="483958" y="118910"/>
                </a:lnTo>
                <a:lnTo>
                  <a:pt x="482866" y="118910"/>
                </a:lnTo>
                <a:lnTo>
                  <a:pt x="482587" y="117640"/>
                </a:lnTo>
                <a:lnTo>
                  <a:pt x="483412" y="116370"/>
                </a:lnTo>
                <a:lnTo>
                  <a:pt x="484225" y="117640"/>
                </a:lnTo>
                <a:lnTo>
                  <a:pt x="484225" y="113830"/>
                </a:lnTo>
                <a:lnTo>
                  <a:pt x="483412" y="113830"/>
                </a:lnTo>
                <a:lnTo>
                  <a:pt x="482587" y="112560"/>
                </a:lnTo>
                <a:lnTo>
                  <a:pt x="482307" y="112560"/>
                </a:lnTo>
                <a:lnTo>
                  <a:pt x="482307" y="116370"/>
                </a:lnTo>
                <a:lnTo>
                  <a:pt x="482307" y="117640"/>
                </a:lnTo>
                <a:lnTo>
                  <a:pt x="481761" y="116370"/>
                </a:lnTo>
                <a:lnTo>
                  <a:pt x="481761" y="118910"/>
                </a:lnTo>
                <a:lnTo>
                  <a:pt x="481761" y="120180"/>
                </a:lnTo>
                <a:lnTo>
                  <a:pt x="481495" y="120180"/>
                </a:lnTo>
                <a:lnTo>
                  <a:pt x="481495" y="123990"/>
                </a:lnTo>
                <a:lnTo>
                  <a:pt x="480669" y="123990"/>
                </a:lnTo>
                <a:lnTo>
                  <a:pt x="479844" y="122720"/>
                </a:lnTo>
                <a:lnTo>
                  <a:pt x="479018" y="122720"/>
                </a:lnTo>
                <a:lnTo>
                  <a:pt x="479018" y="131610"/>
                </a:lnTo>
                <a:lnTo>
                  <a:pt x="478751" y="132880"/>
                </a:lnTo>
                <a:lnTo>
                  <a:pt x="479018" y="134150"/>
                </a:lnTo>
                <a:lnTo>
                  <a:pt x="478472" y="134150"/>
                </a:lnTo>
                <a:lnTo>
                  <a:pt x="478472" y="162090"/>
                </a:lnTo>
                <a:lnTo>
                  <a:pt x="478193" y="162090"/>
                </a:lnTo>
                <a:lnTo>
                  <a:pt x="478193" y="167170"/>
                </a:lnTo>
                <a:lnTo>
                  <a:pt x="477647" y="168021"/>
                </a:lnTo>
                <a:lnTo>
                  <a:pt x="477647" y="169710"/>
                </a:lnTo>
                <a:lnTo>
                  <a:pt x="477088" y="169710"/>
                </a:lnTo>
                <a:lnTo>
                  <a:pt x="477088" y="168440"/>
                </a:lnTo>
                <a:lnTo>
                  <a:pt x="477647" y="169710"/>
                </a:lnTo>
                <a:lnTo>
                  <a:pt x="477647" y="168021"/>
                </a:lnTo>
                <a:lnTo>
                  <a:pt x="477367" y="168440"/>
                </a:lnTo>
                <a:lnTo>
                  <a:pt x="476821" y="167170"/>
                </a:lnTo>
                <a:lnTo>
                  <a:pt x="478193" y="167170"/>
                </a:lnTo>
                <a:lnTo>
                  <a:pt x="478193" y="162090"/>
                </a:lnTo>
                <a:lnTo>
                  <a:pt x="477913" y="162090"/>
                </a:lnTo>
                <a:lnTo>
                  <a:pt x="477647" y="160820"/>
                </a:lnTo>
                <a:lnTo>
                  <a:pt x="478193" y="160820"/>
                </a:lnTo>
                <a:lnTo>
                  <a:pt x="478472" y="162090"/>
                </a:lnTo>
                <a:lnTo>
                  <a:pt x="478472" y="134150"/>
                </a:lnTo>
                <a:lnTo>
                  <a:pt x="477913" y="134150"/>
                </a:lnTo>
                <a:lnTo>
                  <a:pt x="477913" y="137960"/>
                </a:lnTo>
                <a:lnTo>
                  <a:pt x="477367" y="139230"/>
                </a:lnTo>
                <a:lnTo>
                  <a:pt x="477367" y="163360"/>
                </a:lnTo>
                <a:lnTo>
                  <a:pt x="476821" y="164630"/>
                </a:lnTo>
                <a:lnTo>
                  <a:pt x="476542" y="163982"/>
                </a:lnTo>
                <a:lnTo>
                  <a:pt x="476542" y="177330"/>
                </a:lnTo>
                <a:lnTo>
                  <a:pt x="476542" y="186220"/>
                </a:lnTo>
                <a:lnTo>
                  <a:pt x="476542" y="187490"/>
                </a:lnTo>
                <a:lnTo>
                  <a:pt x="475996" y="187490"/>
                </a:lnTo>
                <a:lnTo>
                  <a:pt x="475716" y="186220"/>
                </a:lnTo>
                <a:lnTo>
                  <a:pt x="476542" y="186220"/>
                </a:lnTo>
                <a:lnTo>
                  <a:pt x="476542" y="177330"/>
                </a:lnTo>
                <a:lnTo>
                  <a:pt x="475716" y="177330"/>
                </a:lnTo>
                <a:lnTo>
                  <a:pt x="475716" y="176060"/>
                </a:lnTo>
                <a:lnTo>
                  <a:pt x="476542" y="177330"/>
                </a:lnTo>
                <a:lnTo>
                  <a:pt x="476542" y="163982"/>
                </a:lnTo>
                <a:lnTo>
                  <a:pt x="476275" y="163360"/>
                </a:lnTo>
                <a:lnTo>
                  <a:pt x="477367" y="163360"/>
                </a:lnTo>
                <a:lnTo>
                  <a:pt x="477367" y="139230"/>
                </a:lnTo>
                <a:lnTo>
                  <a:pt x="476275" y="139230"/>
                </a:lnTo>
                <a:lnTo>
                  <a:pt x="476275" y="140500"/>
                </a:lnTo>
                <a:lnTo>
                  <a:pt x="475449" y="141262"/>
                </a:lnTo>
                <a:lnTo>
                  <a:pt x="475449" y="165900"/>
                </a:lnTo>
                <a:lnTo>
                  <a:pt x="475170" y="167170"/>
                </a:lnTo>
                <a:lnTo>
                  <a:pt x="475170" y="174790"/>
                </a:lnTo>
                <a:lnTo>
                  <a:pt x="474891" y="176060"/>
                </a:lnTo>
                <a:lnTo>
                  <a:pt x="474078" y="176060"/>
                </a:lnTo>
                <a:lnTo>
                  <a:pt x="474078" y="177330"/>
                </a:lnTo>
                <a:lnTo>
                  <a:pt x="474078" y="178600"/>
                </a:lnTo>
                <a:lnTo>
                  <a:pt x="472973" y="178600"/>
                </a:lnTo>
                <a:lnTo>
                  <a:pt x="473532" y="177330"/>
                </a:lnTo>
                <a:lnTo>
                  <a:pt x="474078" y="177330"/>
                </a:lnTo>
                <a:lnTo>
                  <a:pt x="474078" y="176060"/>
                </a:lnTo>
                <a:lnTo>
                  <a:pt x="474891" y="174790"/>
                </a:lnTo>
                <a:lnTo>
                  <a:pt x="475170" y="174790"/>
                </a:lnTo>
                <a:lnTo>
                  <a:pt x="475170" y="167170"/>
                </a:lnTo>
                <a:lnTo>
                  <a:pt x="474624" y="167170"/>
                </a:lnTo>
                <a:lnTo>
                  <a:pt x="474357" y="165900"/>
                </a:lnTo>
                <a:lnTo>
                  <a:pt x="475449" y="165900"/>
                </a:lnTo>
                <a:lnTo>
                  <a:pt x="475449" y="141262"/>
                </a:lnTo>
                <a:lnTo>
                  <a:pt x="475170" y="141516"/>
                </a:lnTo>
                <a:lnTo>
                  <a:pt x="475170" y="157010"/>
                </a:lnTo>
                <a:lnTo>
                  <a:pt x="473798" y="157010"/>
                </a:lnTo>
                <a:lnTo>
                  <a:pt x="474078" y="158280"/>
                </a:lnTo>
                <a:lnTo>
                  <a:pt x="473532" y="159550"/>
                </a:lnTo>
                <a:lnTo>
                  <a:pt x="473252" y="159550"/>
                </a:lnTo>
                <a:lnTo>
                  <a:pt x="473798" y="160820"/>
                </a:lnTo>
                <a:lnTo>
                  <a:pt x="474078" y="160820"/>
                </a:lnTo>
                <a:lnTo>
                  <a:pt x="473532" y="162090"/>
                </a:lnTo>
                <a:lnTo>
                  <a:pt x="472694" y="162090"/>
                </a:lnTo>
                <a:lnTo>
                  <a:pt x="472694" y="176060"/>
                </a:lnTo>
                <a:lnTo>
                  <a:pt x="472694" y="177330"/>
                </a:lnTo>
                <a:lnTo>
                  <a:pt x="471601" y="177330"/>
                </a:lnTo>
                <a:lnTo>
                  <a:pt x="471322" y="176060"/>
                </a:lnTo>
                <a:lnTo>
                  <a:pt x="472694" y="176060"/>
                </a:lnTo>
                <a:lnTo>
                  <a:pt x="472694" y="162090"/>
                </a:lnTo>
                <a:lnTo>
                  <a:pt x="471881" y="162090"/>
                </a:lnTo>
                <a:lnTo>
                  <a:pt x="472147" y="160820"/>
                </a:lnTo>
                <a:lnTo>
                  <a:pt x="473252" y="159550"/>
                </a:lnTo>
                <a:lnTo>
                  <a:pt x="472973" y="159550"/>
                </a:lnTo>
                <a:lnTo>
                  <a:pt x="472605" y="158280"/>
                </a:lnTo>
                <a:lnTo>
                  <a:pt x="472236" y="157010"/>
                </a:lnTo>
                <a:lnTo>
                  <a:pt x="471881" y="155740"/>
                </a:lnTo>
                <a:lnTo>
                  <a:pt x="474078" y="155740"/>
                </a:lnTo>
                <a:lnTo>
                  <a:pt x="475170" y="157010"/>
                </a:lnTo>
                <a:lnTo>
                  <a:pt x="475170" y="141516"/>
                </a:lnTo>
                <a:lnTo>
                  <a:pt x="474891" y="141770"/>
                </a:lnTo>
                <a:lnTo>
                  <a:pt x="473532" y="141770"/>
                </a:lnTo>
                <a:lnTo>
                  <a:pt x="471881" y="140500"/>
                </a:lnTo>
                <a:lnTo>
                  <a:pt x="476275" y="140500"/>
                </a:lnTo>
                <a:lnTo>
                  <a:pt x="476275" y="139230"/>
                </a:lnTo>
                <a:lnTo>
                  <a:pt x="475716" y="139230"/>
                </a:lnTo>
                <a:lnTo>
                  <a:pt x="475170" y="137960"/>
                </a:lnTo>
                <a:lnTo>
                  <a:pt x="475449" y="137960"/>
                </a:lnTo>
                <a:lnTo>
                  <a:pt x="477088" y="136690"/>
                </a:lnTo>
                <a:lnTo>
                  <a:pt x="477913" y="137960"/>
                </a:lnTo>
                <a:lnTo>
                  <a:pt x="477913" y="134150"/>
                </a:lnTo>
                <a:lnTo>
                  <a:pt x="475716" y="134150"/>
                </a:lnTo>
                <a:lnTo>
                  <a:pt x="475449" y="132880"/>
                </a:lnTo>
                <a:lnTo>
                  <a:pt x="477367" y="132880"/>
                </a:lnTo>
                <a:lnTo>
                  <a:pt x="478472" y="131610"/>
                </a:lnTo>
                <a:lnTo>
                  <a:pt x="479018" y="131610"/>
                </a:lnTo>
                <a:lnTo>
                  <a:pt x="479018" y="122720"/>
                </a:lnTo>
                <a:lnTo>
                  <a:pt x="477647" y="122720"/>
                </a:lnTo>
                <a:lnTo>
                  <a:pt x="477647" y="127800"/>
                </a:lnTo>
                <a:lnTo>
                  <a:pt x="476275" y="130340"/>
                </a:lnTo>
                <a:lnTo>
                  <a:pt x="475170" y="129070"/>
                </a:lnTo>
                <a:lnTo>
                  <a:pt x="474891" y="129070"/>
                </a:lnTo>
                <a:lnTo>
                  <a:pt x="475170" y="127800"/>
                </a:lnTo>
                <a:lnTo>
                  <a:pt x="477647" y="127800"/>
                </a:lnTo>
                <a:lnTo>
                  <a:pt x="477647" y="122720"/>
                </a:lnTo>
                <a:lnTo>
                  <a:pt x="478193" y="121450"/>
                </a:lnTo>
                <a:lnTo>
                  <a:pt x="479564" y="121450"/>
                </a:lnTo>
                <a:lnTo>
                  <a:pt x="480936" y="122720"/>
                </a:lnTo>
                <a:lnTo>
                  <a:pt x="481495" y="123990"/>
                </a:lnTo>
                <a:lnTo>
                  <a:pt x="481495" y="120180"/>
                </a:lnTo>
                <a:lnTo>
                  <a:pt x="481215" y="120180"/>
                </a:lnTo>
                <a:lnTo>
                  <a:pt x="481215" y="118910"/>
                </a:lnTo>
                <a:lnTo>
                  <a:pt x="481761" y="118910"/>
                </a:lnTo>
                <a:lnTo>
                  <a:pt x="481761" y="116370"/>
                </a:lnTo>
                <a:lnTo>
                  <a:pt x="482307" y="116370"/>
                </a:lnTo>
                <a:lnTo>
                  <a:pt x="482307" y="112560"/>
                </a:lnTo>
                <a:lnTo>
                  <a:pt x="481495" y="112560"/>
                </a:lnTo>
                <a:lnTo>
                  <a:pt x="482587" y="110020"/>
                </a:lnTo>
                <a:lnTo>
                  <a:pt x="483679" y="110020"/>
                </a:lnTo>
                <a:lnTo>
                  <a:pt x="483412" y="112560"/>
                </a:lnTo>
                <a:lnTo>
                  <a:pt x="484505" y="112560"/>
                </a:lnTo>
                <a:lnTo>
                  <a:pt x="485609" y="111290"/>
                </a:lnTo>
                <a:lnTo>
                  <a:pt x="486435" y="110020"/>
                </a:lnTo>
                <a:lnTo>
                  <a:pt x="487260" y="110020"/>
                </a:lnTo>
                <a:lnTo>
                  <a:pt x="487807" y="111290"/>
                </a:lnTo>
                <a:lnTo>
                  <a:pt x="487807" y="107480"/>
                </a:lnTo>
                <a:lnTo>
                  <a:pt x="486714" y="107480"/>
                </a:lnTo>
                <a:lnTo>
                  <a:pt x="485889" y="106210"/>
                </a:lnTo>
                <a:lnTo>
                  <a:pt x="487527" y="106210"/>
                </a:lnTo>
                <a:lnTo>
                  <a:pt x="488073" y="104940"/>
                </a:lnTo>
                <a:lnTo>
                  <a:pt x="488632" y="103670"/>
                </a:lnTo>
                <a:lnTo>
                  <a:pt x="487527" y="103670"/>
                </a:lnTo>
                <a:lnTo>
                  <a:pt x="487260" y="102400"/>
                </a:lnTo>
                <a:lnTo>
                  <a:pt x="489724" y="102400"/>
                </a:lnTo>
                <a:lnTo>
                  <a:pt x="490550" y="104940"/>
                </a:lnTo>
                <a:lnTo>
                  <a:pt x="490550" y="99860"/>
                </a:lnTo>
                <a:lnTo>
                  <a:pt x="490004" y="99860"/>
                </a:lnTo>
                <a:lnTo>
                  <a:pt x="490829" y="97320"/>
                </a:lnTo>
                <a:lnTo>
                  <a:pt x="491655" y="98590"/>
                </a:lnTo>
                <a:lnTo>
                  <a:pt x="491655" y="3340"/>
                </a:lnTo>
                <a:lnTo>
                  <a:pt x="491375" y="3340"/>
                </a:lnTo>
                <a:lnTo>
                  <a:pt x="491375" y="94780"/>
                </a:lnTo>
                <a:lnTo>
                  <a:pt x="491109" y="96050"/>
                </a:lnTo>
                <a:lnTo>
                  <a:pt x="490550" y="96050"/>
                </a:lnTo>
                <a:lnTo>
                  <a:pt x="491109" y="94780"/>
                </a:lnTo>
                <a:lnTo>
                  <a:pt x="491375" y="94780"/>
                </a:lnTo>
                <a:lnTo>
                  <a:pt x="491375" y="3340"/>
                </a:lnTo>
                <a:lnTo>
                  <a:pt x="490550" y="3340"/>
                </a:lnTo>
                <a:lnTo>
                  <a:pt x="490550" y="87160"/>
                </a:lnTo>
                <a:lnTo>
                  <a:pt x="490270" y="87160"/>
                </a:lnTo>
                <a:lnTo>
                  <a:pt x="490270" y="92240"/>
                </a:lnTo>
                <a:lnTo>
                  <a:pt x="489724" y="92240"/>
                </a:lnTo>
                <a:lnTo>
                  <a:pt x="489445" y="94780"/>
                </a:lnTo>
                <a:lnTo>
                  <a:pt x="487807" y="93510"/>
                </a:lnTo>
                <a:lnTo>
                  <a:pt x="486981" y="93510"/>
                </a:lnTo>
                <a:lnTo>
                  <a:pt x="486714" y="94780"/>
                </a:lnTo>
                <a:lnTo>
                  <a:pt x="487527" y="96050"/>
                </a:lnTo>
                <a:lnTo>
                  <a:pt x="487807" y="97320"/>
                </a:lnTo>
                <a:lnTo>
                  <a:pt x="485889" y="96050"/>
                </a:lnTo>
                <a:lnTo>
                  <a:pt x="485051" y="96050"/>
                </a:lnTo>
                <a:lnTo>
                  <a:pt x="485051" y="104940"/>
                </a:lnTo>
                <a:lnTo>
                  <a:pt x="484784" y="106210"/>
                </a:lnTo>
                <a:lnTo>
                  <a:pt x="482866" y="107480"/>
                </a:lnTo>
                <a:lnTo>
                  <a:pt x="482587" y="106210"/>
                </a:lnTo>
                <a:lnTo>
                  <a:pt x="481495" y="107480"/>
                </a:lnTo>
                <a:lnTo>
                  <a:pt x="480936" y="107480"/>
                </a:lnTo>
                <a:lnTo>
                  <a:pt x="482041" y="108750"/>
                </a:lnTo>
                <a:lnTo>
                  <a:pt x="480936" y="108750"/>
                </a:lnTo>
                <a:lnTo>
                  <a:pt x="480936" y="107480"/>
                </a:lnTo>
                <a:lnTo>
                  <a:pt x="480936" y="106210"/>
                </a:lnTo>
                <a:lnTo>
                  <a:pt x="482587" y="104940"/>
                </a:lnTo>
                <a:lnTo>
                  <a:pt x="485051" y="104940"/>
                </a:lnTo>
                <a:lnTo>
                  <a:pt x="485051" y="96050"/>
                </a:lnTo>
                <a:lnTo>
                  <a:pt x="484505" y="96050"/>
                </a:lnTo>
                <a:lnTo>
                  <a:pt x="484225" y="94780"/>
                </a:lnTo>
                <a:lnTo>
                  <a:pt x="485609" y="94780"/>
                </a:lnTo>
                <a:lnTo>
                  <a:pt x="485330" y="93510"/>
                </a:lnTo>
                <a:lnTo>
                  <a:pt x="483133" y="94437"/>
                </a:lnTo>
                <a:lnTo>
                  <a:pt x="483133" y="101130"/>
                </a:lnTo>
                <a:lnTo>
                  <a:pt x="482866" y="102400"/>
                </a:lnTo>
                <a:lnTo>
                  <a:pt x="481761" y="102400"/>
                </a:lnTo>
                <a:lnTo>
                  <a:pt x="482307" y="101130"/>
                </a:lnTo>
                <a:lnTo>
                  <a:pt x="483133" y="101130"/>
                </a:lnTo>
                <a:lnTo>
                  <a:pt x="483133" y="94437"/>
                </a:lnTo>
                <a:lnTo>
                  <a:pt x="482307" y="94780"/>
                </a:lnTo>
                <a:lnTo>
                  <a:pt x="482168" y="93510"/>
                </a:lnTo>
                <a:lnTo>
                  <a:pt x="482041" y="92240"/>
                </a:lnTo>
                <a:lnTo>
                  <a:pt x="480390" y="92240"/>
                </a:lnTo>
                <a:lnTo>
                  <a:pt x="480390" y="116370"/>
                </a:lnTo>
                <a:lnTo>
                  <a:pt x="479564" y="118910"/>
                </a:lnTo>
                <a:lnTo>
                  <a:pt x="478472" y="118910"/>
                </a:lnTo>
                <a:lnTo>
                  <a:pt x="478878" y="117640"/>
                </a:lnTo>
                <a:lnTo>
                  <a:pt x="477367" y="117640"/>
                </a:lnTo>
                <a:lnTo>
                  <a:pt x="477367" y="118910"/>
                </a:lnTo>
                <a:lnTo>
                  <a:pt x="477367" y="120180"/>
                </a:lnTo>
                <a:lnTo>
                  <a:pt x="476275" y="120180"/>
                </a:lnTo>
                <a:lnTo>
                  <a:pt x="476275" y="118910"/>
                </a:lnTo>
                <a:lnTo>
                  <a:pt x="477367" y="118910"/>
                </a:lnTo>
                <a:lnTo>
                  <a:pt x="477367" y="117640"/>
                </a:lnTo>
                <a:lnTo>
                  <a:pt x="477088" y="117640"/>
                </a:lnTo>
                <a:lnTo>
                  <a:pt x="475996" y="117640"/>
                </a:lnTo>
                <a:lnTo>
                  <a:pt x="475170" y="117640"/>
                </a:lnTo>
                <a:lnTo>
                  <a:pt x="474078" y="118910"/>
                </a:lnTo>
                <a:lnTo>
                  <a:pt x="474078" y="139230"/>
                </a:lnTo>
                <a:lnTo>
                  <a:pt x="473798" y="139230"/>
                </a:lnTo>
                <a:lnTo>
                  <a:pt x="473252" y="137960"/>
                </a:lnTo>
                <a:lnTo>
                  <a:pt x="473532" y="137960"/>
                </a:lnTo>
                <a:lnTo>
                  <a:pt x="474078" y="139230"/>
                </a:lnTo>
                <a:lnTo>
                  <a:pt x="474078" y="118910"/>
                </a:lnTo>
                <a:lnTo>
                  <a:pt x="473798" y="118910"/>
                </a:lnTo>
                <a:lnTo>
                  <a:pt x="473798" y="120180"/>
                </a:lnTo>
                <a:lnTo>
                  <a:pt x="472973" y="120180"/>
                </a:lnTo>
                <a:lnTo>
                  <a:pt x="473252" y="118910"/>
                </a:lnTo>
                <a:lnTo>
                  <a:pt x="473798" y="120180"/>
                </a:lnTo>
                <a:lnTo>
                  <a:pt x="473798" y="118910"/>
                </a:lnTo>
                <a:lnTo>
                  <a:pt x="473532" y="118910"/>
                </a:lnTo>
                <a:lnTo>
                  <a:pt x="473392" y="117640"/>
                </a:lnTo>
                <a:lnTo>
                  <a:pt x="473252" y="116370"/>
                </a:lnTo>
                <a:lnTo>
                  <a:pt x="472427" y="115735"/>
                </a:lnTo>
                <a:lnTo>
                  <a:pt x="472427" y="129070"/>
                </a:lnTo>
                <a:lnTo>
                  <a:pt x="471881" y="129070"/>
                </a:lnTo>
                <a:lnTo>
                  <a:pt x="472147" y="127800"/>
                </a:lnTo>
                <a:lnTo>
                  <a:pt x="472427" y="129070"/>
                </a:lnTo>
                <a:lnTo>
                  <a:pt x="472427" y="115735"/>
                </a:lnTo>
                <a:lnTo>
                  <a:pt x="472147" y="115531"/>
                </a:lnTo>
                <a:lnTo>
                  <a:pt x="472147" y="123990"/>
                </a:lnTo>
                <a:lnTo>
                  <a:pt x="471322" y="125260"/>
                </a:lnTo>
                <a:lnTo>
                  <a:pt x="471322" y="144310"/>
                </a:lnTo>
                <a:lnTo>
                  <a:pt x="471322" y="145580"/>
                </a:lnTo>
                <a:lnTo>
                  <a:pt x="471322" y="146850"/>
                </a:lnTo>
                <a:lnTo>
                  <a:pt x="470230" y="146850"/>
                </a:lnTo>
                <a:lnTo>
                  <a:pt x="470230" y="174790"/>
                </a:lnTo>
                <a:lnTo>
                  <a:pt x="468312" y="174790"/>
                </a:lnTo>
                <a:lnTo>
                  <a:pt x="469138" y="173520"/>
                </a:lnTo>
                <a:lnTo>
                  <a:pt x="470230" y="174790"/>
                </a:lnTo>
                <a:lnTo>
                  <a:pt x="470230" y="146850"/>
                </a:lnTo>
                <a:lnTo>
                  <a:pt x="470230" y="145580"/>
                </a:lnTo>
                <a:lnTo>
                  <a:pt x="471322" y="145580"/>
                </a:lnTo>
                <a:lnTo>
                  <a:pt x="471322" y="144310"/>
                </a:lnTo>
                <a:lnTo>
                  <a:pt x="469404" y="142341"/>
                </a:lnTo>
                <a:lnTo>
                  <a:pt x="469404" y="148120"/>
                </a:lnTo>
                <a:lnTo>
                  <a:pt x="468579" y="149390"/>
                </a:lnTo>
                <a:lnTo>
                  <a:pt x="468312" y="149390"/>
                </a:lnTo>
                <a:lnTo>
                  <a:pt x="468033" y="148120"/>
                </a:lnTo>
                <a:lnTo>
                  <a:pt x="469404" y="148120"/>
                </a:lnTo>
                <a:lnTo>
                  <a:pt x="469404" y="142341"/>
                </a:lnTo>
                <a:lnTo>
                  <a:pt x="468858" y="141770"/>
                </a:lnTo>
                <a:lnTo>
                  <a:pt x="468312" y="140500"/>
                </a:lnTo>
                <a:lnTo>
                  <a:pt x="469684" y="140500"/>
                </a:lnTo>
                <a:lnTo>
                  <a:pt x="469963" y="141770"/>
                </a:lnTo>
                <a:lnTo>
                  <a:pt x="471055" y="143040"/>
                </a:lnTo>
                <a:lnTo>
                  <a:pt x="471322" y="144310"/>
                </a:lnTo>
                <a:lnTo>
                  <a:pt x="471322" y="125260"/>
                </a:lnTo>
                <a:lnTo>
                  <a:pt x="471055" y="125260"/>
                </a:lnTo>
                <a:lnTo>
                  <a:pt x="471055" y="130340"/>
                </a:lnTo>
                <a:lnTo>
                  <a:pt x="471055" y="131610"/>
                </a:lnTo>
                <a:lnTo>
                  <a:pt x="470776" y="132880"/>
                </a:lnTo>
                <a:lnTo>
                  <a:pt x="470776" y="135420"/>
                </a:lnTo>
                <a:lnTo>
                  <a:pt x="469963" y="134150"/>
                </a:lnTo>
                <a:lnTo>
                  <a:pt x="468858" y="132880"/>
                </a:lnTo>
                <a:lnTo>
                  <a:pt x="469963" y="131610"/>
                </a:lnTo>
                <a:lnTo>
                  <a:pt x="470776" y="130340"/>
                </a:lnTo>
                <a:lnTo>
                  <a:pt x="471055" y="130340"/>
                </a:lnTo>
                <a:lnTo>
                  <a:pt x="471055" y="125260"/>
                </a:lnTo>
                <a:lnTo>
                  <a:pt x="469963" y="125260"/>
                </a:lnTo>
                <a:lnTo>
                  <a:pt x="470230" y="123990"/>
                </a:lnTo>
                <a:lnTo>
                  <a:pt x="472147" y="123990"/>
                </a:lnTo>
                <a:lnTo>
                  <a:pt x="472147" y="115531"/>
                </a:lnTo>
                <a:lnTo>
                  <a:pt x="471881" y="115316"/>
                </a:lnTo>
                <a:lnTo>
                  <a:pt x="471881" y="116370"/>
                </a:lnTo>
                <a:lnTo>
                  <a:pt x="471055" y="117640"/>
                </a:lnTo>
                <a:lnTo>
                  <a:pt x="471055" y="116370"/>
                </a:lnTo>
                <a:lnTo>
                  <a:pt x="471881" y="116370"/>
                </a:lnTo>
                <a:lnTo>
                  <a:pt x="471881" y="115316"/>
                </a:lnTo>
                <a:lnTo>
                  <a:pt x="471601" y="115100"/>
                </a:lnTo>
                <a:lnTo>
                  <a:pt x="471601" y="113830"/>
                </a:lnTo>
                <a:lnTo>
                  <a:pt x="472694" y="113830"/>
                </a:lnTo>
                <a:lnTo>
                  <a:pt x="472427" y="115100"/>
                </a:lnTo>
                <a:lnTo>
                  <a:pt x="475170" y="115100"/>
                </a:lnTo>
                <a:lnTo>
                  <a:pt x="474891" y="116370"/>
                </a:lnTo>
                <a:lnTo>
                  <a:pt x="476821" y="115100"/>
                </a:lnTo>
                <a:lnTo>
                  <a:pt x="478472" y="116370"/>
                </a:lnTo>
                <a:lnTo>
                  <a:pt x="479298" y="116370"/>
                </a:lnTo>
                <a:lnTo>
                  <a:pt x="479564" y="115100"/>
                </a:lnTo>
                <a:lnTo>
                  <a:pt x="480390" y="116370"/>
                </a:lnTo>
                <a:lnTo>
                  <a:pt x="480390" y="92240"/>
                </a:lnTo>
                <a:lnTo>
                  <a:pt x="480110" y="92506"/>
                </a:lnTo>
                <a:lnTo>
                  <a:pt x="480110" y="102400"/>
                </a:lnTo>
                <a:lnTo>
                  <a:pt x="480110" y="107480"/>
                </a:lnTo>
                <a:lnTo>
                  <a:pt x="479564" y="108750"/>
                </a:lnTo>
                <a:lnTo>
                  <a:pt x="480110" y="113830"/>
                </a:lnTo>
                <a:lnTo>
                  <a:pt x="477647" y="113830"/>
                </a:lnTo>
                <a:lnTo>
                  <a:pt x="477913" y="112560"/>
                </a:lnTo>
                <a:lnTo>
                  <a:pt x="478472" y="110020"/>
                </a:lnTo>
                <a:lnTo>
                  <a:pt x="476542" y="110020"/>
                </a:lnTo>
                <a:lnTo>
                  <a:pt x="476821" y="108750"/>
                </a:lnTo>
                <a:lnTo>
                  <a:pt x="477913" y="107480"/>
                </a:lnTo>
                <a:lnTo>
                  <a:pt x="480110" y="107480"/>
                </a:lnTo>
                <a:lnTo>
                  <a:pt x="480110" y="102400"/>
                </a:lnTo>
                <a:lnTo>
                  <a:pt x="479018" y="102400"/>
                </a:lnTo>
                <a:lnTo>
                  <a:pt x="478193" y="101130"/>
                </a:lnTo>
                <a:lnTo>
                  <a:pt x="480110" y="102400"/>
                </a:lnTo>
                <a:lnTo>
                  <a:pt x="480110" y="92506"/>
                </a:lnTo>
                <a:lnTo>
                  <a:pt x="479018" y="93510"/>
                </a:lnTo>
                <a:lnTo>
                  <a:pt x="479298" y="92240"/>
                </a:lnTo>
                <a:lnTo>
                  <a:pt x="481215" y="89700"/>
                </a:lnTo>
                <a:lnTo>
                  <a:pt x="480390" y="89700"/>
                </a:lnTo>
                <a:lnTo>
                  <a:pt x="480669" y="88430"/>
                </a:lnTo>
                <a:lnTo>
                  <a:pt x="481215" y="88430"/>
                </a:lnTo>
                <a:lnTo>
                  <a:pt x="481495" y="89700"/>
                </a:lnTo>
                <a:lnTo>
                  <a:pt x="482866" y="89700"/>
                </a:lnTo>
                <a:lnTo>
                  <a:pt x="483958" y="89700"/>
                </a:lnTo>
                <a:lnTo>
                  <a:pt x="486156" y="89700"/>
                </a:lnTo>
                <a:lnTo>
                  <a:pt x="486981" y="90970"/>
                </a:lnTo>
                <a:lnTo>
                  <a:pt x="490270" y="92240"/>
                </a:lnTo>
                <a:lnTo>
                  <a:pt x="490270" y="87160"/>
                </a:lnTo>
                <a:lnTo>
                  <a:pt x="489724" y="87160"/>
                </a:lnTo>
                <a:lnTo>
                  <a:pt x="489724" y="85890"/>
                </a:lnTo>
                <a:lnTo>
                  <a:pt x="490004" y="85890"/>
                </a:lnTo>
                <a:lnTo>
                  <a:pt x="490550" y="87160"/>
                </a:lnTo>
                <a:lnTo>
                  <a:pt x="490550" y="3340"/>
                </a:lnTo>
                <a:lnTo>
                  <a:pt x="490270" y="3340"/>
                </a:lnTo>
                <a:lnTo>
                  <a:pt x="490270" y="27470"/>
                </a:lnTo>
                <a:lnTo>
                  <a:pt x="490270" y="78270"/>
                </a:lnTo>
                <a:lnTo>
                  <a:pt x="490270" y="79540"/>
                </a:lnTo>
                <a:lnTo>
                  <a:pt x="489724" y="79540"/>
                </a:lnTo>
                <a:lnTo>
                  <a:pt x="489445" y="78270"/>
                </a:lnTo>
                <a:lnTo>
                  <a:pt x="490270" y="78270"/>
                </a:lnTo>
                <a:lnTo>
                  <a:pt x="490270" y="27470"/>
                </a:lnTo>
                <a:lnTo>
                  <a:pt x="490004" y="28740"/>
                </a:lnTo>
                <a:lnTo>
                  <a:pt x="489724" y="28740"/>
                </a:lnTo>
                <a:lnTo>
                  <a:pt x="488086" y="30010"/>
                </a:lnTo>
                <a:lnTo>
                  <a:pt x="488086" y="31280"/>
                </a:lnTo>
                <a:lnTo>
                  <a:pt x="490004" y="33820"/>
                </a:lnTo>
                <a:lnTo>
                  <a:pt x="489724" y="33680"/>
                </a:lnTo>
                <a:lnTo>
                  <a:pt x="489724" y="45250"/>
                </a:lnTo>
                <a:lnTo>
                  <a:pt x="488353" y="45250"/>
                </a:lnTo>
                <a:lnTo>
                  <a:pt x="488353" y="57950"/>
                </a:lnTo>
                <a:lnTo>
                  <a:pt x="488086" y="59220"/>
                </a:lnTo>
                <a:lnTo>
                  <a:pt x="487807" y="59220"/>
                </a:lnTo>
                <a:lnTo>
                  <a:pt x="487807" y="84620"/>
                </a:lnTo>
                <a:lnTo>
                  <a:pt x="486981" y="88430"/>
                </a:lnTo>
                <a:lnTo>
                  <a:pt x="485330" y="88430"/>
                </a:lnTo>
                <a:lnTo>
                  <a:pt x="486981" y="85890"/>
                </a:lnTo>
                <a:lnTo>
                  <a:pt x="485609" y="85890"/>
                </a:lnTo>
                <a:lnTo>
                  <a:pt x="486435" y="84620"/>
                </a:lnTo>
                <a:lnTo>
                  <a:pt x="486981" y="83350"/>
                </a:lnTo>
                <a:lnTo>
                  <a:pt x="487527" y="82080"/>
                </a:lnTo>
                <a:lnTo>
                  <a:pt x="487807" y="84620"/>
                </a:lnTo>
                <a:lnTo>
                  <a:pt x="487807" y="59220"/>
                </a:lnTo>
                <a:lnTo>
                  <a:pt x="487527" y="59220"/>
                </a:lnTo>
                <a:lnTo>
                  <a:pt x="487260" y="57950"/>
                </a:lnTo>
                <a:lnTo>
                  <a:pt x="487260" y="71920"/>
                </a:lnTo>
                <a:lnTo>
                  <a:pt x="487260" y="73190"/>
                </a:lnTo>
                <a:lnTo>
                  <a:pt x="486981" y="74460"/>
                </a:lnTo>
                <a:lnTo>
                  <a:pt x="486981" y="79540"/>
                </a:lnTo>
                <a:lnTo>
                  <a:pt x="485889" y="82080"/>
                </a:lnTo>
                <a:lnTo>
                  <a:pt x="485330" y="82080"/>
                </a:lnTo>
                <a:lnTo>
                  <a:pt x="485330" y="80810"/>
                </a:lnTo>
                <a:lnTo>
                  <a:pt x="486156" y="79540"/>
                </a:lnTo>
                <a:lnTo>
                  <a:pt x="486981" y="79540"/>
                </a:lnTo>
                <a:lnTo>
                  <a:pt x="486981" y="74460"/>
                </a:lnTo>
                <a:lnTo>
                  <a:pt x="486435" y="74460"/>
                </a:lnTo>
                <a:lnTo>
                  <a:pt x="486156" y="71920"/>
                </a:lnTo>
                <a:lnTo>
                  <a:pt x="487260" y="71920"/>
                </a:lnTo>
                <a:lnTo>
                  <a:pt x="487260" y="57950"/>
                </a:lnTo>
                <a:lnTo>
                  <a:pt x="488086" y="56680"/>
                </a:lnTo>
                <a:lnTo>
                  <a:pt x="488353" y="57950"/>
                </a:lnTo>
                <a:lnTo>
                  <a:pt x="488353" y="45250"/>
                </a:lnTo>
                <a:lnTo>
                  <a:pt x="488086" y="45250"/>
                </a:lnTo>
                <a:lnTo>
                  <a:pt x="487807" y="43980"/>
                </a:lnTo>
                <a:lnTo>
                  <a:pt x="488632" y="43980"/>
                </a:lnTo>
                <a:lnTo>
                  <a:pt x="489724" y="45250"/>
                </a:lnTo>
                <a:lnTo>
                  <a:pt x="489724" y="33680"/>
                </a:lnTo>
                <a:lnTo>
                  <a:pt x="487527" y="32550"/>
                </a:lnTo>
                <a:lnTo>
                  <a:pt x="486981" y="31280"/>
                </a:lnTo>
                <a:lnTo>
                  <a:pt x="487260" y="30010"/>
                </a:lnTo>
                <a:lnTo>
                  <a:pt x="486714" y="30010"/>
                </a:lnTo>
                <a:lnTo>
                  <a:pt x="486714" y="68110"/>
                </a:lnTo>
                <a:lnTo>
                  <a:pt x="485330" y="69380"/>
                </a:lnTo>
                <a:lnTo>
                  <a:pt x="484784" y="69380"/>
                </a:lnTo>
                <a:lnTo>
                  <a:pt x="484784" y="71920"/>
                </a:lnTo>
                <a:lnTo>
                  <a:pt x="484225" y="77000"/>
                </a:lnTo>
                <a:lnTo>
                  <a:pt x="484225" y="82080"/>
                </a:lnTo>
                <a:lnTo>
                  <a:pt x="483958" y="83350"/>
                </a:lnTo>
                <a:lnTo>
                  <a:pt x="483958" y="85890"/>
                </a:lnTo>
                <a:lnTo>
                  <a:pt x="483133" y="87160"/>
                </a:lnTo>
                <a:lnTo>
                  <a:pt x="482307" y="87160"/>
                </a:lnTo>
                <a:lnTo>
                  <a:pt x="483958" y="85890"/>
                </a:lnTo>
                <a:lnTo>
                  <a:pt x="483958" y="83350"/>
                </a:lnTo>
                <a:lnTo>
                  <a:pt x="483412" y="83350"/>
                </a:lnTo>
                <a:lnTo>
                  <a:pt x="483679" y="82080"/>
                </a:lnTo>
                <a:lnTo>
                  <a:pt x="484225" y="82080"/>
                </a:lnTo>
                <a:lnTo>
                  <a:pt x="484225" y="77000"/>
                </a:lnTo>
                <a:lnTo>
                  <a:pt x="483958" y="76835"/>
                </a:lnTo>
                <a:lnTo>
                  <a:pt x="483958" y="80810"/>
                </a:lnTo>
                <a:lnTo>
                  <a:pt x="482041" y="82080"/>
                </a:lnTo>
                <a:lnTo>
                  <a:pt x="482041" y="83350"/>
                </a:lnTo>
                <a:lnTo>
                  <a:pt x="480110" y="82080"/>
                </a:lnTo>
                <a:lnTo>
                  <a:pt x="480110" y="87160"/>
                </a:lnTo>
                <a:lnTo>
                  <a:pt x="479844" y="88430"/>
                </a:lnTo>
                <a:lnTo>
                  <a:pt x="479298" y="87160"/>
                </a:lnTo>
                <a:lnTo>
                  <a:pt x="479298" y="89700"/>
                </a:lnTo>
                <a:lnTo>
                  <a:pt x="478193" y="89700"/>
                </a:lnTo>
                <a:lnTo>
                  <a:pt x="478751" y="88430"/>
                </a:lnTo>
                <a:lnTo>
                  <a:pt x="479298" y="89700"/>
                </a:lnTo>
                <a:lnTo>
                  <a:pt x="479298" y="87160"/>
                </a:lnTo>
                <a:lnTo>
                  <a:pt x="480110" y="87160"/>
                </a:lnTo>
                <a:lnTo>
                  <a:pt x="480110" y="82080"/>
                </a:lnTo>
                <a:lnTo>
                  <a:pt x="480936" y="80810"/>
                </a:lnTo>
                <a:lnTo>
                  <a:pt x="482866" y="79540"/>
                </a:lnTo>
                <a:lnTo>
                  <a:pt x="483958" y="80810"/>
                </a:lnTo>
                <a:lnTo>
                  <a:pt x="483958" y="76835"/>
                </a:lnTo>
                <a:lnTo>
                  <a:pt x="482307" y="75730"/>
                </a:lnTo>
                <a:lnTo>
                  <a:pt x="481761" y="74460"/>
                </a:lnTo>
                <a:lnTo>
                  <a:pt x="483679" y="74460"/>
                </a:lnTo>
                <a:lnTo>
                  <a:pt x="483412" y="73190"/>
                </a:lnTo>
                <a:lnTo>
                  <a:pt x="482307" y="73190"/>
                </a:lnTo>
                <a:lnTo>
                  <a:pt x="482587" y="71920"/>
                </a:lnTo>
                <a:lnTo>
                  <a:pt x="484784" y="71920"/>
                </a:lnTo>
                <a:lnTo>
                  <a:pt x="484784" y="69380"/>
                </a:lnTo>
                <a:lnTo>
                  <a:pt x="484505" y="69380"/>
                </a:lnTo>
                <a:lnTo>
                  <a:pt x="484225" y="68110"/>
                </a:lnTo>
                <a:lnTo>
                  <a:pt x="486714" y="68110"/>
                </a:lnTo>
                <a:lnTo>
                  <a:pt x="486714" y="30010"/>
                </a:lnTo>
                <a:lnTo>
                  <a:pt x="486435" y="30010"/>
                </a:lnTo>
                <a:lnTo>
                  <a:pt x="486435" y="45250"/>
                </a:lnTo>
                <a:lnTo>
                  <a:pt x="486435" y="60490"/>
                </a:lnTo>
                <a:lnTo>
                  <a:pt x="486156" y="61760"/>
                </a:lnTo>
                <a:lnTo>
                  <a:pt x="485051" y="60490"/>
                </a:lnTo>
                <a:lnTo>
                  <a:pt x="484784" y="60490"/>
                </a:lnTo>
                <a:lnTo>
                  <a:pt x="484784" y="65570"/>
                </a:lnTo>
                <a:lnTo>
                  <a:pt x="483133" y="64300"/>
                </a:lnTo>
                <a:lnTo>
                  <a:pt x="482587" y="64300"/>
                </a:lnTo>
                <a:lnTo>
                  <a:pt x="483679" y="63030"/>
                </a:lnTo>
                <a:lnTo>
                  <a:pt x="484505" y="64300"/>
                </a:lnTo>
                <a:lnTo>
                  <a:pt x="484784" y="65570"/>
                </a:lnTo>
                <a:lnTo>
                  <a:pt x="484784" y="60490"/>
                </a:lnTo>
                <a:lnTo>
                  <a:pt x="484225" y="60490"/>
                </a:lnTo>
                <a:lnTo>
                  <a:pt x="484225" y="61760"/>
                </a:lnTo>
                <a:lnTo>
                  <a:pt x="484225" y="63030"/>
                </a:lnTo>
                <a:lnTo>
                  <a:pt x="482041" y="61760"/>
                </a:lnTo>
                <a:lnTo>
                  <a:pt x="481215" y="61760"/>
                </a:lnTo>
                <a:lnTo>
                  <a:pt x="481215" y="65570"/>
                </a:lnTo>
                <a:lnTo>
                  <a:pt x="479298" y="64465"/>
                </a:lnTo>
                <a:lnTo>
                  <a:pt x="479298" y="74460"/>
                </a:lnTo>
                <a:lnTo>
                  <a:pt x="479298" y="75730"/>
                </a:lnTo>
                <a:lnTo>
                  <a:pt x="479298" y="82080"/>
                </a:lnTo>
                <a:lnTo>
                  <a:pt x="478472" y="82080"/>
                </a:lnTo>
                <a:lnTo>
                  <a:pt x="478472" y="84620"/>
                </a:lnTo>
                <a:lnTo>
                  <a:pt x="477913" y="85890"/>
                </a:lnTo>
                <a:lnTo>
                  <a:pt x="477913" y="106210"/>
                </a:lnTo>
                <a:lnTo>
                  <a:pt x="477367" y="107480"/>
                </a:lnTo>
                <a:lnTo>
                  <a:pt x="476821" y="106210"/>
                </a:lnTo>
                <a:lnTo>
                  <a:pt x="477913" y="106210"/>
                </a:lnTo>
                <a:lnTo>
                  <a:pt x="477913" y="85890"/>
                </a:lnTo>
                <a:lnTo>
                  <a:pt x="477088" y="85890"/>
                </a:lnTo>
                <a:lnTo>
                  <a:pt x="477913" y="84620"/>
                </a:lnTo>
                <a:lnTo>
                  <a:pt x="478472" y="84620"/>
                </a:lnTo>
                <a:lnTo>
                  <a:pt x="478472" y="82080"/>
                </a:lnTo>
                <a:lnTo>
                  <a:pt x="477367" y="82080"/>
                </a:lnTo>
                <a:lnTo>
                  <a:pt x="477088" y="82080"/>
                </a:lnTo>
                <a:lnTo>
                  <a:pt x="476542" y="84620"/>
                </a:lnTo>
                <a:lnTo>
                  <a:pt x="476275" y="84620"/>
                </a:lnTo>
                <a:lnTo>
                  <a:pt x="476275" y="89700"/>
                </a:lnTo>
                <a:lnTo>
                  <a:pt x="476275" y="90970"/>
                </a:lnTo>
                <a:lnTo>
                  <a:pt x="476275" y="103670"/>
                </a:lnTo>
                <a:lnTo>
                  <a:pt x="475449" y="103670"/>
                </a:lnTo>
                <a:lnTo>
                  <a:pt x="475449" y="112560"/>
                </a:lnTo>
                <a:lnTo>
                  <a:pt x="475170" y="113830"/>
                </a:lnTo>
                <a:lnTo>
                  <a:pt x="474357" y="113830"/>
                </a:lnTo>
                <a:lnTo>
                  <a:pt x="474624" y="112560"/>
                </a:lnTo>
                <a:lnTo>
                  <a:pt x="475449" y="112560"/>
                </a:lnTo>
                <a:lnTo>
                  <a:pt x="475449" y="103670"/>
                </a:lnTo>
                <a:lnTo>
                  <a:pt x="474624" y="103670"/>
                </a:lnTo>
                <a:lnTo>
                  <a:pt x="475449" y="102400"/>
                </a:lnTo>
                <a:lnTo>
                  <a:pt x="475996" y="102400"/>
                </a:lnTo>
                <a:lnTo>
                  <a:pt x="476275" y="103670"/>
                </a:lnTo>
                <a:lnTo>
                  <a:pt x="476275" y="90970"/>
                </a:lnTo>
                <a:lnTo>
                  <a:pt x="475170" y="90970"/>
                </a:lnTo>
                <a:lnTo>
                  <a:pt x="475170" y="96050"/>
                </a:lnTo>
                <a:lnTo>
                  <a:pt x="473798" y="98590"/>
                </a:lnTo>
                <a:lnTo>
                  <a:pt x="473252" y="98590"/>
                </a:lnTo>
                <a:lnTo>
                  <a:pt x="473252" y="99860"/>
                </a:lnTo>
                <a:lnTo>
                  <a:pt x="473252" y="101130"/>
                </a:lnTo>
                <a:lnTo>
                  <a:pt x="472147" y="102400"/>
                </a:lnTo>
                <a:lnTo>
                  <a:pt x="471322" y="102400"/>
                </a:lnTo>
                <a:lnTo>
                  <a:pt x="471322" y="112560"/>
                </a:lnTo>
                <a:lnTo>
                  <a:pt x="470776" y="113830"/>
                </a:lnTo>
                <a:lnTo>
                  <a:pt x="469138" y="112560"/>
                </a:lnTo>
                <a:lnTo>
                  <a:pt x="469684" y="110020"/>
                </a:lnTo>
                <a:lnTo>
                  <a:pt x="470776" y="110020"/>
                </a:lnTo>
                <a:lnTo>
                  <a:pt x="471322" y="112560"/>
                </a:lnTo>
                <a:lnTo>
                  <a:pt x="471322" y="102400"/>
                </a:lnTo>
                <a:lnTo>
                  <a:pt x="470230" y="102400"/>
                </a:lnTo>
                <a:lnTo>
                  <a:pt x="470509" y="101130"/>
                </a:lnTo>
                <a:lnTo>
                  <a:pt x="472147" y="99860"/>
                </a:lnTo>
                <a:lnTo>
                  <a:pt x="473252" y="99860"/>
                </a:lnTo>
                <a:lnTo>
                  <a:pt x="473252" y="98590"/>
                </a:lnTo>
                <a:lnTo>
                  <a:pt x="472973" y="98590"/>
                </a:lnTo>
                <a:lnTo>
                  <a:pt x="472694" y="97320"/>
                </a:lnTo>
                <a:lnTo>
                  <a:pt x="473532" y="96050"/>
                </a:lnTo>
                <a:lnTo>
                  <a:pt x="475170" y="96050"/>
                </a:lnTo>
                <a:lnTo>
                  <a:pt x="475170" y="90970"/>
                </a:lnTo>
                <a:lnTo>
                  <a:pt x="473798" y="90970"/>
                </a:lnTo>
                <a:lnTo>
                  <a:pt x="474357" y="92240"/>
                </a:lnTo>
                <a:lnTo>
                  <a:pt x="474357" y="94780"/>
                </a:lnTo>
                <a:lnTo>
                  <a:pt x="472694" y="92240"/>
                </a:lnTo>
                <a:lnTo>
                  <a:pt x="472694" y="90970"/>
                </a:lnTo>
                <a:lnTo>
                  <a:pt x="474891" y="89700"/>
                </a:lnTo>
                <a:lnTo>
                  <a:pt x="475716" y="88430"/>
                </a:lnTo>
                <a:lnTo>
                  <a:pt x="476275" y="89700"/>
                </a:lnTo>
                <a:lnTo>
                  <a:pt x="476275" y="84620"/>
                </a:lnTo>
                <a:lnTo>
                  <a:pt x="474624" y="84620"/>
                </a:lnTo>
                <a:lnTo>
                  <a:pt x="475996" y="82080"/>
                </a:lnTo>
                <a:lnTo>
                  <a:pt x="475716" y="82080"/>
                </a:lnTo>
                <a:lnTo>
                  <a:pt x="475449" y="80810"/>
                </a:lnTo>
                <a:lnTo>
                  <a:pt x="477367" y="82080"/>
                </a:lnTo>
                <a:lnTo>
                  <a:pt x="478193" y="80810"/>
                </a:lnTo>
                <a:lnTo>
                  <a:pt x="479018" y="80810"/>
                </a:lnTo>
                <a:lnTo>
                  <a:pt x="479298" y="82080"/>
                </a:lnTo>
                <a:lnTo>
                  <a:pt x="479298" y="75730"/>
                </a:lnTo>
                <a:lnTo>
                  <a:pt x="478472" y="75730"/>
                </a:lnTo>
                <a:lnTo>
                  <a:pt x="478193" y="74460"/>
                </a:lnTo>
                <a:lnTo>
                  <a:pt x="479298" y="74460"/>
                </a:lnTo>
                <a:lnTo>
                  <a:pt x="479298" y="64465"/>
                </a:lnTo>
                <a:lnTo>
                  <a:pt x="479018" y="64300"/>
                </a:lnTo>
                <a:lnTo>
                  <a:pt x="479018" y="66840"/>
                </a:lnTo>
                <a:lnTo>
                  <a:pt x="478751" y="68110"/>
                </a:lnTo>
                <a:lnTo>
                  <a:pt x="478193" y="68110"/>
                </a:lnTo>
                <a:lnTo>
                  <a:pt x="479018" y="69380"/>
                </a:lnTo>
                <a:lnTo>
                  <a:pt x="477913" y="69380"/>
                </a:lnTo>
                <a:lnTo>
                  <a:pt x="477913" y="77000"/>
                </a:lnTo>
                <a:lnTo>
                  <a:pt x="477647" y="77000"/>
                </a:lnTo>
                <a:lnTo>
                  <a:pt x="475170" y="74930"/>
                </a:lnTo>
                <a:lnTo>
                  <a:pt x="475170" y="77000"/>
                </a:lnTo>
                <a:lnTo>
                  <a:pt x="475170" y="78270"/>
                </a:lnTo>
                <a:lnTo>
                  <a:pt x="474078" y="79286"/>
                </a:lnTo>
                <a:lnTo>
                  <a:pt x="474078" y="85890"/>
                </a:lnTo>
                <a:lnTo>
                  <a:pt x="472427" y="85890"/>
                </a:lnTo>
                <a:lnTo>
                  <a:pt x="472694" y="84620"/>
                </a:lnTo>
                <a:lnTo>
                  <a:pt x="473798" y="84620"/>
                </a:lnTo>
                <a:lnTo>
                  <a:pt x="474078" y="85890"/>
                </a:lnTo>
                <a:lnTo>
                  <a:pt x="474078" y="79286"/>
                </a:lnTo>
                <a:lnTo>
                  <a:pt x="473798" y="79540"/>
                </a:lnTo>
                <a:lnTo>
                  <a:pt x="472694" y="78270"/>
                </a:lnTo>
                <a:lnTo>
                  <a:pt x="472694" y="82080"/>
                </a:lnTo>
                <a:lnTo>
                  <a:pt x="472147" y="84620"/>
                </a:lnTo>
                <a:lnTo>
                  <a:pt x="471881" y="84620"/>
                </a:lnTo>
                <a:lnTo>
                  <a:pt x="471881" y="87160"/>
                </a:lnTo>
                <a:lnTo>
                  <a:pt x="471322" y="88430"/>
                </a:lnTo>
                <a:lnTo>
                  <a:pt x="468858" y="89700"/>
                </a:lnTo>
                <a:lnTo>
                  <a:pt x="468579" y="89700"/>
                </a:lnTo>
                <a:lnTo>
                  <a:pt x="468579" y="98590"/>
                </a:lnTo>
                <a:lnTo>
                  <a:pt x="468579" y="121450"/>
                </a:lnTo>
                <a:lnTo>
                  <a:pt x="468312" y="122720"/>
                </a:lnTo>
                <a:lnTo>
                  <a:pt x="467753" y="122720"/>
                </a:lnTo>
                <a:lnTo>
                  <a:pt x="467753" y="157010"/>
                </a:lnTo>
                <a:lnTo>
                  <a:pt x="467207" y="158280"/>
                </a:lnTo>
                <a:lnTo>
                  <a:pt x="466661" y="158280"/>
                </a:lnTo>
                <a:lnTo>
                  <a:pt x="466661" y="157010"/>
                </a:lnTo>
                <a:lnTo>
                  <a:pt x="467753" y="157010"/>
                </a:lnTo>
                <a:lnTo>
                  <a:pt x="467753" y="122720"/>
                </a:lnTo>
                <a:lnTo>
                  <a:pt x="467474" y="122720"/>
                </a:lnTo>
                <a:lnTo>
                  <a:pt x="467474" y="129070"/>
                </a:lnTo>
                <a:lnTo>
                  <a:pt x="466661" y="130340"/>
                </a:lnTo>
                <a:lnTo>
                  <a:pt x="466928" y="129070"/>
                </a:lnTo>
                <a:lnTo>
                  <a:pt x="467474" y="129070"/>
                </a:lnTo>
                <a:lnTo>
                  <a:pt x="467474" y="122720"/>
                </a:lnTo>
                <a:lnTo>
                  <a:pt x="466661" y="122720"/>
                </a:lnTo>
                <a:lnTo>
                  <a:pt x="466382" y="122301"/>
                </a:lnTo>
                <a:lnTo>
                  <a:pt x="466382" y="134150"/>
                </a:lnTo>
                <a:lnTo>
                  <a:pt x="465010" y="134150"/>
                </a:lnTo>
                <a:lnTo>
                  <a:pt x="464464" y="131610"/>
                </a:lnTo>
                <a:lnTo>
                  <a:pt x="465556" y="131610"/>
                </a:lnTo>
                <a:lnTo>
                  <a:pt x="466382" y="134150"/>
                </a:lnTo>
                <a:lnTo>
                  <a:pt x="466382" y="122301"/>
                </a:lnTo>
                <a:lnTo>
                  <a:pt x="466102" y="121869"/>
                </a:lnTo>
                <a:lnTo>
                  <a:pt x="466102" y="127800"/>
                </a:lnTo>
                <a:lnTo>
                  <a:pt x="466102" y="129070"/>
                </a:lnTo>
                <a:lnTo>
                  <a:pt x="464464" y="129070"/>
                </a:lnTo>
                <a:lnTo>
                  <a:pt x="464464" y="127800"/>
                </a:lnTo>
                <a:lnTo>
                  <a:pt x="466102" y="127800"/>
                </a:lnTo>
                <a:lnTo>
                  <a:pt x="466102" y="121869"/>
                </a:lnTo>
                <a:lnTo>
                  <a:pt x="465836" y="121450"/>
                </a:lnTo>
                <a:lnTo>
                  <a:pt x="465836" y="122720"/>
                </a:lnTo>
                <a:lnTo>
                  <a:pt x="465836" y="123990"/>
                </a:lnTo>
                <a:lnTo>
                  <a:pt x="465289" y="125260"/>
                </a:lnTo>
                <a:lnTo>
                  <a:pt x="465010" y="123990"/>
                </a:lnTo>
                <a:lnTo>
                  <a:pt x="463918" y="123990"/>
                </a:lnTo>
                <a:lnTo>
                  <a:pt x="463638" y="122720"/>
                </a:lnTo>
                <a:lnTo>
                  <a:pt x="465836" y="122720"/>
                </a:lnTo>
                <a:lnTo>
                  <a:pt x="465836" y="121450"/>
                </a:lnTo>
                <a:lnTo>
                  <a:pt x="464743" y="120180"/>
                </a:lnTo>
                <a:lnTo>
                  <a:pt x="468312" y="121450"/>
                </a:lnTo>
                <a:lnTo>
                  <a:pt x="468579" y="121450"/>
                </a:lnTo>
                <a:lnTo>
                  <a:pt x="468579" y="98590"/>
                </a:lnTo>
                <a:lnTo>
                  <a:pt x="467753" y="99860"/>
                </a:lnTo>
                <a:lnTo>
                  <a:pt x="467207" y="99860"/>
                </a:lnTo>
                <a:lnTo>
                  <a:pt x="467207" y="116370"/>
                </a:lnTo>
                <a:lnTo>
                  <a:pt x="466928" y="117640"/>
                </a:lnTo>
                <a:lnTo>
                  <a:pt x="465836" y="117640"/>
                </a:lnTo>
                <a:lnTo>
                  <a:pt x="466661" y="116370"/>
                </a:lnTo>
                <a:lnTo>
                  <a:pt x="467207" y="116370"/>
                </a:lnTo>
                <a:lnTo>
                  <a:pt x="467207" y="99860"/>
                </a:lnTo>
                <a:lnTo>
                  <a:pt x="466102" y="99860"/>
                </a:lnTo>
                <a:lnTo>
                  <a:pt x="466102" y="102400"/>
                </a:lnTo>
                <a:lnTo>
                  <a:pt x="466102" y="103670"/>
                </a:lnTo>
                <a:lnTo>
                  <a:pt x="465289" y="104940"/>
                </a:lnTo>
                <a:lnTo>
                  <a:pt x="464743" y="106210"/>
                </a:lnTo>
                <a:lnTo>
                  <a:pt x="464185" y="104940"/>
                </a:lnTo>
                <a:lnTo>
                  <a:pt x="465289" y="104940"/>
                </a:lnTo>
                <a:lnTo>
                  <a:pt x="463359" y="102400"/>
                </a:lnTo>
                <a:lnTo>
                  <a:pt x="466102" y="102400"/>
                </a:lnTo>
                <a:lnTo>
                  <a:pt x="466102" y="99860"/>
                </a:lnTo>
                <a:lnTo>
                  <a:pt x="465556" y="99860"/>
                </a:lnTo>
                <a:lnTo>
                  <a:pt x="466382" y="98590"/>
                </a:lnTo>
                <a:lnTo>
                  <a:pt x="468579" y="98590"/>
                </a:lnTo>
                <a:lnTo>
                  <a:pt x="468579" y="89700"/>
                </a:lnTo>
                <a:lnTo>
                  <a:pt x="468312" y="89700"/>
                </a:lnTo>
                <a:lnTo>
                  <a:pt x="468312" y="93510"/>
                </a:lnTo>
                <a:lnTo>
                  <a:pt x="468033" y="96050"/>
                </a:lnTo>
                <a:lnTo>
                  <a:pt x="467207" y="94780"/>
                </a:lnTo>
                <a:lnTo>
                  <a:pt x="466102" y="96050"/>
                </a:lnTo>
                <a:lnTo>
                  <a:pt x="465556" y="96050"/>
                </a:lnTo>
                <a:lnTo>
                  <a:pt x="465289" y="94780"/>
                </a:lnTo>
                <a:lnTo>
                  <a:pt x="465289" y="93510"/>
                </a:lnTo>
                <a:lnTo>
                  <a:pt x="466102" y="93510"/>
                </a:lnTo>
                <a:lnTo>
                  <a:pt x="466788" y="92240"/>
                </a:lnTo>
                <a:lnTo>
                  <a:pt x="467474" y="90970"/>
                </a:lnTo>
                <a:lnTo>
                  <a:pt x="468033" y="90970"/>
                </a:lnTo>
                <a:lnTo>
                  <a:pt x="468312" y="93510"/>
                </a:lnTo>
                <a:lnTo>
                  <a:pt x="468312" y="89700"/>
                </a:lnTo>
                <a:lnTo>
                  <a:pt x="467207" y="89700"/>
                </a:lnTo>
                <a:lnTo>
                  <a:pt x="467474" y="88430"/>
                </a:lnTo>
                <a:lnTo>
                  <a:pt x="469404" y="88430"/>
                </a:lnTo>
                <a:lnTo>
                  <a:pt x="470230" y="87160"/>
                </a:lnTo>
                <a:lnTo>
                  <a:pt x="471881" y="87160"/>
                </a:lnTo>
                <a:lnTo>
                  <a:pt x="471881" y="84620"/>
                </a:lnTo>
                <a:lnTo>
                  <a:pt x="470776" y="84620"/>
                </a:lnTo>
                <a:lnTo>
                  <a:pt x="471322" y="83350"/>
                </a:lnTo>
                <a:lnTo>
                  <a:pt x="469684" y="82080"/>
                </a:lnTo>
                <a:lnTo>
                  <a:pt x="472694" y="82080"/>
                </a:lnTo>
                <a:lnTo>
                  <a:pt x="472694" y="78270"/>
                </a:lnTo>
                <a:lnTo>
                  <a:pt x="471601" y="78270"/>
                </a:lnTo>
                <a:lnTo>
                  <a:pt x="472147" y="77000"/>
                </a:lnTo>
                <a:lnTo>
                  <a:pt x="475170" y="77000"/>
                </a:lnTo>
                <a:lnTo>
                  <a:pt x="475170" y="74930"/>
                </a:lnTo>
                <a:lnTo>
                  <a:pt x="474624" y="74460"/>
                </a:lnTo>
                <a:lnTo>
                  <a:pt x="475449" y="74460"/>
                </a:lnTo>
                <a:lnTo>
                  <a:pt x="477647" y="75730"/>
                </a:lnTo>
                <a:lnTo>
                  <a:pt x="477913" y="77000"/>
                </a:lnTo>
                <a:lnTo>
                  <a:pt x="477913" y="69380"/>
                </a:lnTo>
                <a:lnTo>
                  <a:pt x="476275" y="69380"/>
                </a:lnTo>
                <a:lnTo>
                  <a:pt x="477647" y="68110"/>
                </a:lnTo>
                <a:lnTo>
                  <a:pt x="477367" y="68110"/>
                </a:lnTo>
                <a:lnTo>
                  <a:pt x="477647" y="66840"/>
                </a:lnTo>
                <a:lnTo>
                  <a:pt x="479018" y="66840"/>
                </a:lnTo>
                <a:lnTo>
                  <a:pt x="479018" y="64300"/>
                </a:lnTo>
                <a:lnTo>
                  <a:pt x="479844" y="63030"/>
                </a:lnTo>
                <a:lnTo>
                  <a:pt x="480390" y="63030"/>
                </a:lnTo>
                <a:lnTo>
                  <a:pt x="481215" y="65570"/>
                </a:lnTo>
                <a:lnTo>
                  <a:pt x="481215" y="61760"/>
                </a:lnTo>
                <a:lnTo>
                  <a:pt x="479298" y="61760"/>
                </a:lnTo>
                <a:lnTo>
                  <a:pt x="480936" y="60490"/>
                </a:lnTo>
                <a:lnTo>
                  <a:pt x="480110" y="59220"/>
                </a:lnTo>
                <a:lnTo>
                  <a:pt x="480390" y="57950"/>
                </a:lnTo>
                <a:lnTo>
                  <a:pt x="481761" y="59220"/>
                </a:lnTo>
                <a:lnTo>
                  <a:pt x="484225" y="61760"/>
                </a:lnTo>
                <a:lnTo>
                  <a:pt x="484225" y="60490"/>
                </a:lnTo>
                <a:lnTo>
                  <a:pt x="483958" y="60490"/>
                </a:lnTo>
                <a:lnTo>
                  <a:pt x="484784" y="59220"/>
                </a:lnTo>
                <a:lnTo>
                  <a:pt x="485330" y="60490"/>
                </a:lnTo>
                <a:lnTo>
                  <a:pt x="486435" y="60490"/>
                </a:lnTo>
                <a:lnTo>
                  <a:pt x="486435" y="45250"/>
                </a:lnTo>
                <a:lnTo>
                  <a:pt x="485889" y="45250"/>
                </a:lnTo>
                <a:lnTo>
                  <a:pt x="486156" y="43980"/>
                </a:lnTo>
                <a:lnTo>
                  <a:pt x="486435" y="45250"/>
                </a:lnTo>
                <a:lnTo>
                  <a:pt x="486435" y="30010"/>
                </a:lnTo>
                <a:lnTo>
                  <a:pt x="485889" y="30010"/>
                </a:lnTo>
                <a:lnTo>
                  <a:pt x="485330" y="30861"/>
                </a:lnTo>
                <a:lnTo>
                  <a:pt x="485330" y="57950"/>
                </a:lnTo>
                <a:lnTo>
                  <a:pt x="484225" y="57950"/>
                </a:lnTo>
                <a:lnTo>
                  <a:pt x="483958" y="56680"/>
                </a:lnTo>
                <a:lnTo>
                  <a:pt x="485051" y="56680"/>
                </a:lnTo>
                <a:lnTo>
                  <a:pt x="485330" y="57950"/>
                </a:lnTo>
                <a:lnTo>
                  <a:pt x="485330" y="30861"/>
                </a:lnTo>
                <a:lnTo>
                  <a:pt x="485051" y="31280"/>
                </a:lnTo>
                <a:lnTo>
                  <a:pt x="485051" y="32550"/>
                </a:lnTo>
                <a:lnTo>
                  <a:pt x="483679" y="31280"/>
                </a:lnTo>
                <a:lnTo>
                  <a:pt x="483679" y="32550"/>
                </a:lnTo>
                <a:lnTo>
                  <a:pt x="483133" y="33413"/>
                </a:lnTo>
                <a:lnTo>
                  <a:pt x="483133" y="40170"/>
                </a:lnTo>
                <a:lnTo>
                  <a:pt x="482041" y="41440"/>
                </a:lnTo>
                <a:lnTo>
                  <a:pt x="482307" y="40170"/>
                </a:lnTo>
                <a:lnTo>
                  <a:pt x="483133" y="40170"/>
                </a:lnTo>
                <a:lnTo>
                  <a:pt x="483133" y="33413"/>
                </a:lnTo>
                <a:lnTo>
                  <a:pt x="482866" y="33820"/>
                </a:lnTo>
                <a:lnTo>
                  <a:pt x="482587" y="33820"/>
                </a:lnTo>
                <a:lnTo>
                  <a:pt x="482866" y="36360"/>
                </a:lnTo>
                <a:lnTo>
                  <a:pt x="482041" y="36360"/>
                </a:lnTo>
                <a:lnTo>
                  <a:pt x="481761" y="35712"/>
                </a:lnTo>
                <a:lnTo>
                  <a:pt x="481761" y="42710"/>
                </a:lnTo>
                <a:lnTo>
                  <a:pt x="481495" y="43980"/>
                </a:lnTo>
                <a:lnTo>
                  <a:pt x="481495" y="49060"/>
                </a:lnTo>
                <a:lnTo>
                  <a:pt x="480936" y="50330"/>
                </a:lnTo>
                <a:lnTo>
                  <a:pt x="479844" y="50330"/>
                </a:lnTo>
                <a:lnTo>
                  <a:pt x="480110" y="49060"/>
                </a:lnTo>
                <a:lnTo>
                  <a:pt x="481495" y="49060"/>
                </a:lnTo>
                <a:lnTo>
                  <a:pt x="481495" y="43980"/>
                </a:lnTo>
                <a:lnTo>
                  <a:pt x="479564" y="45250"/>
                </a:lnTo>
                <a:lnTo>
                  <a:pt x="478472" y="44792"/>
                </a:lnTo>
                <a:lnTo>
                  <a:pt x="478472" y="61760"/>
                </a:lnTo>
                <a:lnTo>
                  <a:pt x="478472" y="63030"/>
                </a:lnTo>
                <a:lnTo>
                  <a:pt x="477647" y="63030"/>
                </a:lnTo>
                <a:lnTo>
                  <a:pt x="477913" y="61760"/>
                </a:lnTo>
                <a:lnTo>
                  <a:pt x="478472" y="61760"/>
                </a:lnTo>
                <a:lnTo>
                  <a:pt x="478472" y="44792"/>
                </a:lnTo>
                <a:lnTo>
                  <a:pt x="477647" y="44450"/>
                </a:lnTo>
                <a:lnTo>
                  <a:pt x="477647" y="52870"/>
                </a:lnTo>
                <a:lnTo>
                  <a:pt x="477647" y="54140"/>
                </a:lnTo>
                <a:lnTo>
                  <a:pt x="475996" y="56680"/>
                </a:lnTo>
                <a:lnTo>
                  <a:pt x="474891" y="57708"/>
                </a:lnTo>
                <a:lnTo>
                  <a:pt x="474891" y="59220"/>
                </a:lnTo>
                <a:lnTo>
                  <a:pt x="474891" y="60490"/>
                </a:lnTo>
                <a:lnTo>
                  <a:pt x="473798" y="60490"/>
                </a:lnTo>
                <a:lnTo>
                  <a:pt x="473798" y="64300"/>
                </a:lnTo>
                <a:lnTo>
                  <a:pt x="472973" y="65570"/>
                </a:lnTo>
                <a:lnTo>
                  <a:pt x="472694" y="65570"/>
                </a:lnTo>
                <a:lnTo>
                  <a:pt x="471322" y="64516"/>
                </a:lnTo>
                <a:lnTo>
                  <a:pt x="471322" y="79540"/>
                </a:lnTo>
                <a:lnTo>
                  <a:pt x="471055" y="79540"/>
                </a:lnTo>
                <a:lnTo>
                  <a:pt x="471055" y="78270"/>
                </a:lnTo>
                <a:lnTo>
                  <a:pt x="471322" y="79540"/>
                </a:lnTo>
                <a:lnTo>
                  <a:pt x="471322" y="64516"/>
                </a:lnTo>
                <a:lnTo>
                  <a:pt x="471055" y="64300"/>
                </a:lnTo>
                <a:lnTo>
                  <a:pt x="471055" y="66840"/>
                </a:lnTo>
                <a:lnTo>
                  <a:pt x="469684" y="67551"/>
                </a:lnTo>
                <a:lnTo>
                  <a:pt x="469684" y="73190"/>
                </a:lnTo>
                <a:lnTo>
                  <a:pt x="469138" y="75730"/>
                </a:lnTo>
                <a:lnTo>
                  <a:pt x="467753" y="75730"/>
                </a:lnTo>
                <a:lnTo>
                  <a:pt x="468312" y="74460"/>
                </a:lnTo>
                <a:lnTo>
                  <a:pt x="468579" y="73190"/>
                </a:lnTo>
                <a:lnTo>
                  <a:pt x="469684" y="73190"/>
                </a:lnTo>
                <a:lnTo>
                  <a:pt x="469684" y="67551"/>
                </a:lnTo>
                <a:lnTo>
                  <a:pt x="468579" y="68110"/>
                </a:lnTo>
                <a:lnTo>
                  <a:pt x="468858" y="69380"/>
                </a:lnTo>
                <a:lnTo>
                  <a:pt x="467474" y="69380"/>
                </a:lnTo>
                <a:lnTo>
                  <a:pt x="467207" y="68110"/>
                </a:lnTo>
                <a:lnTo>
                  <a:pt x="467207" y="82080"/>
                </a:lnTo>
                <a:lnTo>
                  <a:pt x="466928" y="82080"/>
                </a:lnTo>
                <a:lnTo>
                  <a:pt x="466928" y="90970"/>
                </a:lnTo>
                <a:lnTo>
                  <a:pt x="466382" y="90970"/>
                </a:lnTo>
                <a:lnTo>
                  <a:pt x="465289" y="92240"/>
                </a:lnTo>
                <a:lnTo>
                  <a:pt x="465289" y="90970"/>
                </a:lnTo>
                <a:lnTo>
                  <a:pt x="465289" y="89700"/>
                </a:lnTo>
                <a:lnTo>
                  <a:pt x="466102" y="90970"/>
                </a:lnTo>
                <a:lnTo>
                  <a:pt x="466661" y="89700"/>
                </a:lnTo>
                <a:lnTo>
                  <a:pt x="466928" y="90970"/>
                </a:lnTo>
                <a:lnTo>
                  <a:pt x="466928" y="82080"/>
                </a:lnTo>
                <a:lnTo>
                  <a:pt x="466102" y="82080"/>
                </a:lnTo>
                <a:lnTo>
                  <a:pt x="466102" y="80810"/>
                </a:lnTo>
                <a:lnTo>
                  <a:pt x="466928" y="80810"/>
                </a:lnTo>
                <a:lnTo>
                  <a:pt x="467207" y="82080"/>
                </a:lnTo>
                <a:lnTo>
                  <a:pt x="467207" y="68110"/>
                </a:lnTo>
                <a:lnTo>
                  <a:pt x="468033" y="66840"/>
                </a:lnTo>
                <a:lnTo>
                  <a:pt x="469138" y="66840"/>
                </a:lnTo>
                <a:lnTo>
                  <a:pt x="470230" y="65570"/>
                </a:lnTo>
                <a:lnTo>
                  <a:pt x="470776" y="65570"/>
                </a:lnTo>
                <a:lnTo>
                  <a:pt x="471055" y="66840"/>
                </a:lnTo>
                <a:lnTo>
                  <a:pt x="471055" y="64300"/>
                </a:lnTo>
                <a:lnTo>
                  <a:pt x="470509" y="63030"/>
                </a:lnTo>
                <a:lnTo>
                  <a:pt x="470776" y="61760"/>
                </a:lnTo>
                <a:lnTo>
                  <a:pt x="471881" y="61760"/>
                </a:lnTo>
                <a:lnTo>
                  <a:pt x="472147" y="63030"/>
                </a:lnTo>
                <a:lnTo>
                  <a:pt x="473532" y="64300"/>
                </a:lnTo>
                <a:lnTo>
                  <a:pt x="473798" y="64300"/>
                </a:lnTo>
                <a:lnTo>
                  <a:pt x="473798" y="60490"/>
                </a:lnTo>
                <a:lnTo>
                  <a:pt x="473532" y="60490"/>
                </a:lnTo>
                <a:lnTo>
                  <a:pt x="473798" y="59220"/>
                </a:lnTo>
                <a:lnTo>
                  <a:pt x="474891" y="59220"/>
                </a:lnTo>
                <a:lnTo>
                  <a:pt x="474891" y="57708"/>
                </a:lnTo>
                <a:lnTo>
                  <a:pt x="474624" y="57950"/>
                </a:lnTo>
                <a:lnTo>
                  <a:pt x="474891" y="55410"/>
                </a:lnTo>
                <a:lnTo>
                  <a:pt x="474357" y="55410"/>
                </a:lnTo>
                <a:lnTo>
                  <a:pt x="474078" y="54140"/>
                </a:lnTo>
                <a:lnTo>
                  <a:pt x="475716" y="54140"/>
                </a:lnTo>
                <a:lnTo>
                  <a:pt x="475170" y="55410"/>
                </a:lnTo>
                <a:lnTo>
                  <a:pt x="477367" y="54140"/>
                </a:lnTo>
                <a:lnTo>
                  <a:pt x="477647" y="54140"/>
                </a:lnTo>
                <a:lnTo>
                  <a:pt x="477647" y="52870"/>
                </a:lnTo>
                <a:lnTo>
                  <a:pt x="477088" y="52870"/>
                </a:lnTo>
                <a:lnTo>
                  <a:pt x="477088" y="51600"/>
                </a:lnTo>
                <a:lnTo>
                  <a:pt x="477367" y="51600"/>
                </a:lnTo>
                <a:lnTo>
                  <a:pt x="477647" y="52870"/>
                </a:lnTo>
                <a:lnTo>
                  <a:pt x="477647" y="44450"/>
                </a:lnTo>
                <a:lnTo>
                  <a:pt x="476821" y="44107"/>
                </a:lnTo>
                <a:lnTo>
                  <a:pt x="476821" y="47790"/>
                </a:lnTo>
                <a:lnTo>
                  <a:pt x="476821" y="49060"/>
                </a:lnTo>
                <a:lnTo>
                  <a:pt x="475449" y="49060"/>
                </a:lnTo>
                <a:lnTo>
                  <a:pt x="475996" y="47790"/>
                </a:lnTo>
                <a:lnTo>
                  <a:pt x="476821" y="47790"/>
                </a:lnTo>
                <a:lnTo>
                  <a:pt x="476821" y="44107"/>
                </a:lnTo>
                <a:lnTo>
                  <a:pt x="476542" y="43980"/>
                </a:lnTo>
                <a:lnTo>
                  <a:pt x="475449" y="42710"/>
                </a:lnTo>
                <a:lnTo>
                  <a:pt x="477367" y="42710"/>
                </a:lnTo>
                <a:lnTo>
                  <a:pt x="477647" y="41440"/>
                </a:lnTo>
                <a:lnTo>
                  <a:pt x="478472" y="40170"/>
                </a:lnTo>
                <a:lnTo>
                  <a:pt x="478751" y="41440"/>
                </a:lnTo>
                <a:lnTo>
                  <a:pt x="478193" y="42710"/>
                </a:lnTo>
                <a:lnTo>
                  <a:pt x="479018" y="43980"/>
                </a:lnTo>
                <a:lnTo>
                  <a:pt x="480110" y="43980"/>
                </a:lnTo>
                <a:lnTo>
                  <a:pt x="480669" y="42710"/>
                </a:lnTo>
                <a:lnTo>
                  <a:pt x="481761" y="42710"/>
                </a:lnTo>
                <a:lnTo>
                  <a:pt x="481761" y="35712"/>
                </a:lnTo>
                <a:lnTo>
                  <a:pt x="481495" y="35090"/>
                </a:lnTo>
                <a:lnTo>
                  <a:pt x="481850" y="32550"/>
                </a:lnTo>
                <a:lnTo>
                  <a:pt x="482041" y="31280"/>
                </a:lnTo>
                <a:lnTo>
                  <a:pt x="482866" y="31280"/>
                </a:lnTo>
                <a:lnTo>
                  <a:pt x="483679" y="32550"/>
                </a:lnTo>
                <a:lnTo>
                  <a:pt x="483679" y="31280"/>
                </a:lnTo>
                <a:lnTo>
                  <a:pt x="483679" y="30010"/>
                </a:lnTo>
                <a:lnTo>
                  <a:pt x="485330" y="30010"/>
                </a:lnTo>
                <a:lnTo>
                  <a:pt x="486981" y="28740"/>
                </a:lnTo>
                <a:lnTo>
                  <a:pt x="487807" y="28740"/>
                </a:lnTo>
                <a:lnTo>
                  <a:pt x="487260" y="27470"/>
                </a:lnTo>
                <a:lnTo>
                  <a:pt x="487807" y="26200"/>
                </a:lnTo>
                <a:lnTo>
                  <a:pt x="488340" y="25717"/>
                </a:lnTo>
                <a:lnTo>
                  <a:pt x="488340" y="27622"/>
                </a:lnTo>
                <a:lnTo>
                  <a:pt x="488899" y="27622"/>
                </a:lnTo>
                <a:lnTo>
                  <a:pt x="489432" y="26797"/>
                </a:lnTo>
                <a:lnTo>
                  <a:pt x="488899" y="25704"/>
                </a:lnTo>
                <a:lnTo>
                  <a:pt x="488340" y="25704"/>
                </a:lnTo>
                <a:lnTo>
                  <a:pt x="489178" y="24930"/>
                </a:lnTo>
                <a:lnTo>
                  <a:pt x="490004" y="26200"/>
                </a:lnTo>
                <a:lnTo>
                  <a:pt x="490270" y="27470"/>
                </a:lnTo>
                <a:lnTo>
                  <a:pt x="490270" y="3340"/>
                </a:lnTo>
                <a:lnTo>
                  <a:pt x="488353" y="3340"/>
                </a:lnTo>
                <a:lnTo>
                  <a:pt x="488353" y="21120"/>
                </a:lnTo>
                <a:lnTo>
                  <a:pt x="488086" y="22390"/>
                </a:lnTo>
                <a:lnTo>
                  <a:pt x="487527" y="22390"/>
                </a:lnTo>
                <a:lnTo>
                  <a:pt x="487527" y="21120"/>
                </a:lnTo>
                <a:lnTo>
                  <a:pt x="488353" y="21120"/>
                </a:lnTo>
                <a:lnTo>
                  <a:pt x="488353" y="3340"/>
                </a:lnTo>
                <a:lnTo>
                  <a:pt x="487260" y="3340"/>
                </a:lnTo>
                <a:lnTo>
                  <a:pt x="487260" y="23660"/>
                </a:lnTo>
                <a:lnTo>
                  <a:pt x="485889" y="24930"/>
                </a:lnTo>
                <a:lnTo>
                  <a:pt x="485330" y="24930"/>
                </a:lnTo>
                <a:lnTo>
                  <a:pt x="483133" y="23660"/>
                </a:lnTo>
                <a:lnTo>
                  <a:pt x="483958" y="23660"/>
                </a:lnTo>
                <a:lnTo>
                  <a:pt x="483958" y="22390"/>
                </a:lnTo>
                <a:lnTo>
                  <a:pt x="483958" y="21120"/>
                </a:lnTo>
                <a:lnTo>
                  <a:pt x="484784" y="22390"/>
                </a:lnTo>
                <a:lnTo>
                  <a:pt x="485051" y="23660"/>
                </a:lnTo>
                <a:lnTo>
                  <a:pt x="486981" y="22390"/>
                </a:lnTo>
                <a:lnTo>
                  <a:pt x="487260" y="23660"/>
                </a:lnTo>
                <a:lnTo>
                  <a:pt x="487260" y="3340"/>
                </a:lnTo>
                <a:lnTo>
                  <a:pt x="485051" y="3340"/>
                </a:lnTo>
                <a:lnTo>
                  <a:pt x="485051" y="19850"/>
                </a:lnTo>
                <a:lnTo>
                  <a:pt x="484225" y="21120"/>
                </a:lnTo>
                <a:lnTo>
                  <a:pt x="483412" y="19850"/>
                </a:lnTo>
                <a:lnTo>
                  <a:pt x="483133" y="18580"/>
                </a:lnTo>
                <a:lnTo>
                  <a:pt x="483412" y="17310"/>
                </a:lnTo>
                <a:lnTo>
                  <a:pt x="484505" y="17310"/>
                </a:lnTo>
                <a:lnTo>
                  <a:pt x="484225" y="19850"/>
                </a:lnTo>
                <a:lnTo>
                  <a:pt x="485051" y="19850"/>
                </a:lnTo>
                <a:lnTo>
                  <a:pt x="485051" y="3340"/>
                </a:lnTo>
                <a:lnTo>
                  <a:pt x="482866" y="3340"/>
                </a:lnTo>
                <a:lnTo>
                  <a:pt x="482866" y="27470"/>
                </a:lnTo>
                <a:lnTo>
                  <a:pt x="482866" y="28740"/>
                </a:lnTo>
                <a:lnTo>
                  <a:pt x="481215" y="28740"/>
                </a:lnTo>
                <a:lnTo>
                  <a:pt x="481215" y="30010"/>
                </a:lnTo>
                <a:lnTo>
                  <a:pt x="480669" y="30010"/>
                </a:lnTo>
                <a:lnTo>
                  <a:pt x="480669" y="36360"/>
                </a:lnTo>
                <a:lnTo>
                  <a:pt x="480390" y="37630"/>
                </a:lnTo>
                <a:lnTo>
                  <a:pt x="479475" y="36360"/>
                </a:lnTo>
                <a:lnTo>
                  <a:pt x="478561" y="35090"/>
                </a:lnTo>
                <a:lnTo>
                  <a:pt x="477647" y="33820"/>
                </a:lnTo>
                <a:lnTo>
                  <a:pt x="478193" y="32550"/>
                </a:lnTo>
                <a:lnTo>
                  <a:pt x="478472" y="32550"/>
                </a:lnTo>
                <a:lnTo>
                  <a:pt x="478193" y="33820"/>
                </a:lnTo>
                <a:lnTo>
                  <a:pt x="480669" y="36360"/>
                </a:lnTo>
                <a:lnTo>
                  <a:pt x="480669" y="30010"/>
                </a:lnTo>
                <a:lnTo>
                  <a:pt x="478751" y="30010"/>
                </a:lnTo>
                <a:lnTo>
                  <a:pt x="479018" y="28740"/>
                </a:lnTo>
                <a:lnTo>
                  <a:pt x="480936" y="28740"/>
                </a:lnTo>
                <a:lnTo>
                  <a:pt x="481215" y="30010"/>
                </a:lnTo>
                <a:lnTo>
                  <a:pt x="481215" y="28740"/>
                </a:lnTo>
                <a:lnTo>
                  <a:pt x="481495" y="27470"/>
                </a:lnTo>
                <a:lnTo>
                  <a:pt x="482866" y="27470"/>
                </a:lnTo>
                <a:lnTo>
                  <a:pt x="482866" y="3340"/>
                </a:lnTo>
                <a:lnTo>
                  <a:pt x="479298" y="3340"/>
                </a:lnTo>
                <a:lnTo>
                  <a:pt x="479298" y="22390"/>
                </a:lnTo>
                <a:lnTo>
                  <a:pt x="478193" y="22390"/>
                </a:lnTo>
                <a:lnTo>
                  <a:pt x="478193" y="26200"/>
                </a:lnTo>
                <a:lnTo>
                  <a:pt x="477913" y="27470"/>
                </a:lnTo>
                <a:lnTo>
                  <a:pt x="477088" y="27470"/>
                </a:lnTo>
                <a:lnTo>
                  <a:pt x="477088" y="31280"/>
                </a:lnTo>
                <a:lnTo>
                  <a:pt x="475170" y="35090"/>
                </a:lnTo>
                <a:lnTo>
                  <a:pt x="475170" y="43980"/>
                </a:lnTo>
                <a:lnTo>
                  <a:pt x="474357" y="45250"/>
                </a:lnTo>
                <a:lnTo>
                  <a:pt x="473798" y="43980"/>
                </a:lnTo>
                <a:lnTo>
                  <a:pt x="475170" y="43980"/>
                </a:lnTo>
                <a:lnTo>
                  <a:pt x="475170" y="35090"/>
                </a:lnTo>
                <a:lnTo>
                  <a:pt x="474078" y="35090"/>
                </a:lnTo>
                <a:lnTo>
                  <a:pt x="473798" y="33820"/>
                </a:lnTo>
                <a:lnTo>
                  <a:pt x="475170" y="33820"/>
                </a:lnTo>
                <a:lnTo>
                  <a:pt x="474345" y="31280"/>
                </a:lnTo>
                <a:lnTo>
                  <a:pt x="473532" y="28740"/>
                </a:lnTo>
                <a:lnTo>
                  <a:pt x="474624" y="30010"/>
                </a:lnTo>
                <a:lnTo>
                  <a:pt x="474891" y="30010"/>
                </a:lnTo>
                <a:lnTo>
                  <a:pt x="474891" y="31280"/>
                </a:lnTo>
                <a:lnTo>
                  <a:pt x="477088" y="31280"/>
                </a:lnTo>
                <a:lnTo>
                  <a:pt x="477088" y="27470"/>
                </a:lnTo>
                <a:lnTo>
                  <a:pt x="477088" y="26200"/>
                </a:lnTo>
                <a:lnTo>
                  <a:pt x="478193" y="26200"/>
                </a:lnTo>
                <a:lnTo>
                  <a:pt x="478193" y="22390"/>
                </a:lnTo>
                <a:lnTo>
                  <a:pt x="475996" y="22390"/>
                </a:lnTo>
                <a:lnTo>
                  <a:pt x="475996" y="27470"/>
                </a:lnTo>
                <a:lnTo>
                  <a:pt x="475996" y="28740"/>
                </a:lnTo>
                <a:lnTo>
                  <a:pt x="474891" y="28740"/>
                </a:lnTo>
                <a:lnTo>
                  <a:pt x="474891" y="27470"/>
                </a:lnTo>
                <a:lnTo>
                  <a:pt x="475996" y="27470"/>
                </a:lnTo>
                <a:lnTo>
                  <a:pt x="475996" y="22390"/>
                </a:lnTo>
                <a:lnTo>
                  <a:pt x="473252" y="22390"/>
                </a:lnTo>
                <a:lnTo>
                  <a:pt x="473252" y="38900"/>
                </a:lnTo>
                <a:lnTo>
                  <a:pt x="472694" y="40170"/>
                </a:lnTo>
                <a:lnTo>
                  <a:pt x="471601" y="39166"/>
                </a:lnTo>
                <a:lnTo>
                  <a:pt x="471601" y="46520"/>
                </a:lnTo>
                <a:lnTo>
                  <a:pt x="471322" y="47790"/>
                </a:lnTo>
                <a:lnTo>
                  <a:pt x="471322" y="57950"/>
                </a:lnTo>
                <a:lnTo>
                  <a:pt x="470776" y="59220"/>
                </a:lnTo>
                <a:lnTo>
                  <a:pt x="470230" y="59220"/>
                </a:lnTo>
                <a:lnTo>
                  <a:pt x="470230" y="61760"/>
                </a:lnTo>
                <a:lnTo>
                  <a:pt x="468312" y="65570"/>
                </a:lnTo>
                <a:lnTo>
                  <a:pt x="466382" y="65570"/>
                </a:lnTo>
                <a:lnTo>
                  <a:pt x="465556" y="64617"/>
                </a:lnTo>
                <a:lnTo>
                  <a:pt x="465556" y="84620"/>
                </a:lnTo>
                <a:lnTo>
                  <a:pt x="464743" y="84620"/>
                </a:lnTo>
                <a:lnTo>
                  <a:pt x="464743" y="97320"/>
                </a:lnTo>
                <a:lnTo>
                  <a:pt x="463638" y="97320"/>
                </a:lnTo>
                <a:lnTo>
                  <a:pt x="463359" y="96050"/>
                </a:lnTo>
                <a:lnTo>
                  <a:pt x="464743" y="97320"/>
                </a:lnTo>
                <a:lnTo>
                  <a:pt x="464743" y="84620"/>
                </a:lnTo>
                <a:lnTo>
                  <a:pt x="463638" y="84620"/>
                </a:lnTo>
                <a:lnTo>
                  <a:pt x="463638" y="87160"/>
                </a:lnTo>
                <a:lnTo>
                  <a:pt x="463359" y="88430"/>
                </a:lnTo>
                <a:lnTo>
                  <a:pt x="463359" y="89700"/>
                </a:lnTo>
                <a:lnTo>
                  <a:pt x="463359" y="90970"/>
                </a:lnTo>
                <a:lnTo>
                  <a:pt x="463092" y="90970"/>
                </a:lnTo>
                <a:lnTo>
                  <a:pt x="463092" y="134150"/>
                </a:lnTo>
                <a:lnTo>
                  <a:pt x="462813" y="135420"/>
                </a:lnTo>
                <a:lnTo>
                  <a:pt x="461987" y="135420"/>
                </a:lnTo>
                <a:lnTo>
                  <a:pt x="462267" y="134150"/>
                </a:lnTo>
                <a:lnTo>
                  <a:pt x="463092" y="134150"/>
                </a:lnTo>
                <a:lnTo>
                  <a:pt x="463092" y="90970"/>
                </a:lnTo>
                <a:lnTo>
                  <a:pt x="462813" y="89700"/>
                </a:lnTo>
                <a:lnTo>
                  <a:pt x="463359" y="89700"/>
                </a:lnTo>
                <a:lnTo>
                  <a:pt x="463359" y="88430"/>
                </a:lnTo>
                <a:lnTo>
                  <a:pt x="462534" y="87160"/>
                </a:lnTo>
                <a:lnTo>
                  <a:pt x="463638" y="87160"/>
                </a:lnTo>
                <a:lnTo>
                  <a:pt x="463638" y="84620"/>
                </a:lnTo>
                <a:lnTo>
                  <a:pt x="463092" y="84620"/>
                </a:lnTo>
                <a:lnTo>
                  <a:pt x="463638" y="83350"/>
                </a:lnTo>
                <a:lnTo>
                  <a:pt x="464185" y="83350"/>
                </a:lnTo>
                <a:lnTo>
                  <a:pt x="465556" y="84620"/>
                </a:lnTo>
                <a:lnTo>
                  <a:pt x="465556" y="64617"/>
                </a:lnTo>
                <a:lnTo>
                  <a:pt x="465289" y="64300"/>
                </a:lnTo>
                <a:lnTo>
                  <a:pt x="465289" y="74460"/>
                </a:lnTo>
                <a:lnTo>
                  <a:pt x="465010" y="75730"/>
                </a:lnTo>
                <a:lnTo>
                  <a:pt x="463918" y="75730"/>
                </a:lnTo>
                <a:lnTo>
                  <a:pt x="464743" y="74460"/>
                </a:lnTo>
                <a:lnTo>
                  <a:pt x="465289" y="74460"/>
                </a:lnTo>
                <a:lnTo>
                  <a:pt x="465289" y="64300"/>
                </a:lnTo>
                <a:lnTo>
                  <a:pt x="465556" y="63030"/>
                </a:lnTo>
                <a:lnTo>
                  <a:pt x="465289" y="61760"/>
                </a:lnTo>
                <a:lnTo>
                  <a:pt x="467474" y="60490"/>
                </a:lnTo>
                <a:lnTo>
                  <a:pt x="468579" y="60490"/>
                </a:lnTo>
                <a:lnTo>
                  <a:pt x="467474" y="61760"/>
                </a:lnTo>
                <a:lnTo>
                  <a:pt x="468033" y="63030"/>
                </a:lnTo>
                <a:lnTo>
                  <a:pt x="468858" y="61760"/>
                </a:lnTo>
                <a:lnTo>
                  <a:pt x="469404" y="60490"/>
                </a:lnTo>
                <a:lnTo>
                  <a:pt x="469963" y="60490"/>
                </a:lnTo>
                <a:lnTo>
                  <a:pt x="470230" y="61760"/>
                </a:lnTo>
                <a:lnTo>
                  <a:pt x="470230" y="59220"/>
                </a:lnTo>
                <a:lnTo>
                  <a:pt x="469811" y="57950"/>
                </a:lnTo>
                <a:lnTo>
                  <a:pt x="469404" y="56680"/>
                </a:lnTo>
                <a:lnTo>
                  <a:pt x="468312" y="55410"/>
                </a:lnTo>
                <a:lnTo>
                  <a:pt x="469963" y="55410"/>
                </a:lnTo>
                <a:lnTo>
                  <a:pt x="471322" y="57950"/>
                </a:lnTo>
                <a:lnTo>
                  <a:pt x="471322" y="47790"/>
                </a:lnTo>
                <a:lnTo>
                  <a:pt x="471055" y="47790"/>
                </a:lnTo>
                <a:lnTo>
                  <a:pt x="471055" y="52870"/>
                </a:lnTo>
                <a:lnTo>
                  <a:pt x="469138" y="52870"/>
                </a:lnTo>
                <a:lnTo>
                  <a:pt x="468033" y="54140"/>
                </a:lnTo>
                <a:lnTo>
                  <a:pt x="468033" y="51600"/>
                </a:lnTo>
                <a:lnTo>
                  <a:pt x="467207" y="50330"/>
                </a:lnTo>
                <a:lnTo>
                  <a:pt x="467207" y="59220"/>
                </a:lnTo>
                <a:lnTo>
                  <a:pt x="466382" y="59220"/>
                </a:lnTo>
                <a:lnTo>
                  <a:pt x="466382" y="57950"/>
                </a:lnTo>
                <a:lnTo>
                  <a:pt x="466928" y="57950"/>
                </a:lnTo>
                <a:lnTo>
                  <a:pt x="467207" y="59220"/>
                </a:lnTo>
                <a:lnTo>
                  <a:pt x="467207" y="50330"/>
                </a:lnTo>
                <a:lnTo>
                  <a:pt x="466382" y="49060"/>
                </a:lnTo>
                <a:lnTo>
                  <a:pt x="467753" y="47790"/>
                </a:lnTo>
                <a:lnTo>
                  <a:pt x="467753" y="46520"/>
                </a:lnTo>
                <a:lnTo>
                  <a:pt x="468858" y="47790"/>
                </a:lnTo>
                <a:lnTo>
                  <a:pt x="468579" y="49060"/>
                </a:lnTo>
                <a:lnTo>
                  <a:pt x="467753" y="49060"/>
                </a:lnTo>
                <a:lnTo>
                  <a:pt x="467753" y="50330"/>
                </a:lnTo>
                <a:lnTo>
                  <a:pt x="471055" y="52870"/>
                </a:lnTo>
                <a:lnTo>
                  <a:pt x="471055" y="47790"/>
                </a:lnTo>
                <a:lnTo>
                  <a:pt x="470776" y="47790"/>
                </a:lnTo>
                <a:lnTo>
                  <a:pt x="470509" y="46520"/>
                </a:lnTo>
                <a:lnTo>
                  <a:pt x="471601" y="46520"/>
                </a:lnTo>
                <a:lnTo>
                  <a:pt x="471601" y="39166"/>
                </a:lnTo>
                <a:lnTo>
                  <a:pt x="471322" y="38900"/>
                </a:lnTo>
                <a:lnTo>
                  <a:pt x="470230" y="38900"/>
                </a:lnTo>
                <a:lnTo>
                  <a:pt x="470230" y="45250"/>
                </a:lnTo>
                <a:lnTo>
                  <a:pt x="470230" y="46520"/>
                </a:lnTo>
                <a:lnTo>
                  <a:pt x="469963" y="46520"/>
                </a:lnTo>
                <a:lnTo>
                  <a:pt x="468579" y="45250"/>
                </a:lnTo>
                <a:lnTo>
                  <a:pt x="468033" y="45250"/>
                </a:lnTo>
                <a:lnTo>
                  <a:pt x="468033" y="43980"/>
                </a:lnTo>
                <a:lnTo>
                  <a:pt x="469684" y="43980"/>
                </a:lnTo>
                <a:lnTo>
                  <a:pt x="470230" y="45250"/>
                </a:lnTo>
                <a:lnTo>
                  <a:pt x="470230" y="38900"/>
                </a:lnTo>
                <a:lnTo>
                  <a:pt x="469963" y="38900"/>
                </a:lnTo>
                <a:lnTo>
                  <a:pt x="470776" y="37630"/>
                </a:lnTo>
                <a:lnTo>
                  <a:pt x="471881" y="38900"/>
                </a:lnTo>
                <a:lnTo>
                  <a:pt x="473252" y="38900"/>
                </a:lnTo>
                <a:lnTo>
                  <a:pt x="473252" y="22390"/>
                </a:lnTo>
                <a:lnTo>
                  <a:pt x="471881" y="22390"/>
                </a:lnTo>
                <a:lnTo>
                  <a:pt x="472427" y="21120"/>
                </a:lnTo>
                <a:lnTo>
                  <a:pt x="476275" y="21120"/>
                </a:lnTo>
                <a:lnTo>
                  <a:pt x="479298" y="22390"/>
                </a:lnTo>
                <a:lnTo>
                  <a:pt x="479298" y="3340"/>
                </a:lnTo>
                <a:lnTo>
                  <a:pt x="478193" y="3340"/>
                </a:lnTo>
                <a:lnTo>
                  <a:pt x="478193" y="19850"/>
                </a:lnTo>
                <a:lnTo>
                  <a:pt x="477913" y="21120"/>
                </a:lnTo>
                <a:lnTo>
                  <a:pt x="476821" y="21120"/>
                </a:lnTo>
                <a:lnTo>
                  <a:pt x="477088" y="19850"/>
                </a:lnTo>
                <a:lnTo>
                  <a:pt x="478193" y="19850"/>
                </a:lnTo>
                <a:lnTo>
                  <a:pt x="478193" y="3340"/>
                </a:lnTo>
                <a:lnTo>
                  <a:pt x="471322" y="3340"/>
                </a:lnTo>
                <a:lnTo>
                  <a:pt x="471322" y="19850"/>
                </a:lnTo>
                <a:lnTo>
                  <a:pt x="470776" y="21120"/>
                </a:lnTo>
                <a:lnTo>
                  <a:pt x="470509" y="21120"/>
                </a:lnTo>
                <a:lnTo>
                  <a:pt x="470230" y="19850"/>
                </a:lnTo>
                <a:lnTo>
                  <a:pt x="471322" y="19850"/>
                </a:lnTo>
                <a:lnTo>
                  <a:pt x="471322" y="3340"/>
                </a:lnTo>
                <a:lnTo>
                  <a:pt x="469404" y="3340"/>
                </a:lnTo>
                <a:lnTo>
                  <a:pt x="468579" y="2070"/>
                </a:lnTo>
                <a:lnTo>
                  <a:pt x="468312" y="2120"/>
                </a:lnTo>
                <a:lnTo>
                  <a:pt x="468312" y="37630"/>
                </a:lnTo>
                <a:lnTo>
                  <a:pt x="467753" y="37630"/>
                </a:lnTo>
                <a:lnTo>
                  <a:pt x="467474" y="36360"/>
                </a:lnTo>
                <a:lnTo>
                  <a:pt x="468312" y="37630"/>
                </a:lnTo>
                <a:lnTo>
                  <a:pt x="468312" y="2120"/>
                </a:lnTo>
                <a:lnTo>
                  <a:pt x="466102" y="2451"/>
                </a:lnTo>
                <a:lnTo>
                  <a:pt x="466102" y="31280"/>
                </a:lnTo>
                <a:lnTo>
                  <a:pt x="466102" y="33820"/>
                </a:lnTo>
                <a:lnTo>
                  <a:pt x="465836" y="33820"/>
                </a:lnTo>
                <a:lnTo>
                  <a:pt x="465836" y="45250"/>
                </a:lnTo>
                <a:lnTo>
                  <a:pt x="465836" y="47790"/>
                </a:lnTo>
                <a:lnTo>
                  <a:pt x="465289" y="47790"/>
                </a:lnTo>
                <a:lnTo>
                  <a:pt x="465289" y="45250"/>
                </a:lnTo>
                <a:lnTo>
                  <a:pt x="465836" y="45250"/>
                </a:lnTo>
                <a:lnTo>
                  <a:pt x="465836" y="33820"/>
                </a:lnTo>
                <a:lnTo>
                  <a:pt x="465289" y="33820"/>
                </a:lnTo>
                <a:lnTo>
                  <a:pt x="465289" y="42710"/>
                </a:lnTo>
                <a:lnTo>
                  <a:pt x="465010" y="43980"/>
                </a:lnTo>
                <a:lnTo>
                  <a:pt x="465010" y="55410"/>
                </a:lnTo>
                <a:lnTo>
                  <a:pt x="463918" y="54140"/>
                </a:lnTo>
                <a:lnTo>
                  <a:pt x="464743" y="54140"/>
                </a:lnTo>
                <a:lnTo>
                  <a:pt x="465010" y="55410"/>
                </a:lnTo>
                <a:lnTo>
                  <a:pt x="465010" y="43980"/>
                </a:lnTo>
                <a:lnTo>
                  <a:pt x="464185" y="43980"/>
                </a:lnTo>
                <a:lnTo>
                  <a:pt x="465289" y="42710"/>
                </a:lnTo>
                <a:lnTo>
                  <a:pt x="465289" y="33820"/>
                </a:lnTo>
                <a:lnTo>
                  <a:pt x="465010" y="32550"/>
                </a:lnTo>
                <a:lnTo>
                  <a:pt x="465556" y="31280"/>
                </a:lnTo>
                <a:lnTo>
                  <a:pt x="466102" y="31280"/>
                </a:lnTo>
                <a:lnTo>
                  <a:pt x="466102" y="2451"/>
                </a:lnTo>
                <a:lnTo>
                  <a:pt x="464743" y="2654"/>
                </a:lnTo>
                <a:lnTo>
                  <a:pt x="464743" y="17310"/>
                </a:lnTo>
                <a:lnTo>
                  <a:pt x="462813" y="18580"/>
                </a:lnTo>
                <a:lnTo>
                  <a:pt x="463092" y="17310"/>
                </a:lnTo>
                <a:lnTo>
                  <a:pt x="464185" y="16040"/>
                </a:lnTo>
                <a:lnTo>
                  <a:pt x="464743" y="17310"/>
                </a:lnTo>
                <a:lnTo>
                  <a:pt x="464743" y="2654"/>
                </a:lnTo>
                <a:lnTo>
                  <a:pt x="462534" y="2984"/>
                </a:lnTo>
                <a:lnTo>
                  <a:pt x="462534" y="79540"/>
                </a:lnTo>
                <a:lnTo>
                  <a:pt x="460336" y="79540"/>
                </a:lnTo>
                <a:lnTo>
                  <a:pt x="460336" y="89700"/>
                </a:lnTo>
                <a:lnTo>
                  <a:pt x="460336" y="90970"/>
                </a:lnTo>
                <a:lnTo>
                  <a:pt x="459790" y="90970"/>
                </a:lnTo>
                <a:lnTo>
                  <a:pt x="460336" y="89700"/>
                </a:lnTo>
                <a:lnTo>
                  <a:pt x="460336" y="79540"/>
                </a:lnTo>
                <a:lnTo>
                  <a:pt x="459790" y="79540"/>
                </a:lnTo>
                <a:lnTo>
                  <a:pt x="460336" y="78270"/>
                </a:lnTo>
                <a:lnTo>
                  <a:pt x="461441" y="78270"/>
                </a:lnTo>
                <a:lnTo>
                  <a:pt x="462534" y="79540"/>
                </a:lnTo>
                <a:lnTo>
                  <a:pt x="462534" y="2984"/>
                </a:lnTo>
                <a:lnTo>
                  <a:pt x="460070" y="3340"/>
                </a:lnTo>
                <a:lnTo>
                  <a:pt x="458698" y="5880"/>
                </a:lnTo>
                <a:lnTo>
                  <a:pt x="458419" y="7150"/>
                </a:lnTo>
                <a:lnTo>
                  <a:pt x="458965" y="9690"/>
                </a:lnTo>
                <a:lnTo>
                  <a:pt x="458419" y="12230"/>
                </a:lnTo>
                <a:lnTo>
                  <a:pt x="458419" y="16040"/>
                </a:lnTo>
                <a:lnTo>
                  <a:pt x="458698" y="16040"/>
                </a:lnTo>
                <a:lnTo>
                  <a:pt x="458698" y="19850"/>
                </a:lnTo>
                <a:lnTo>
                  <a:pt x="458419" y="19850"/>
                </a:lnTo>
                <a:lnTo>
                  <a:pt x="458419" y="24930"/>
                </a:lnTo>
                <a:lnTo>
                  <a:pt x="458698" y="26200"/>
                </a:lnTo>
                <a:lnTo>
                  <a:pt x="458419" y="32550"/>
                </a:lnTo>
                <a:lnTo>
                  <a:pt x="458139" y="32550"/>
                </a:lnTo>
                <a:lnTo>
                  <a:pt x="458139" y="42710"/>
                </a:lnTo>
                <a:lnTo>
                  <a:pt x="457873" y="43980"/>
                </a:lnTo>
                <a:lnTo>
                  <a:pt x="458419" y="47790"/>
                </a:lnTo>
                <a:lnTo>
                  <a:pt x="457873" y="52870"/>
                </a:lnTo>
                <a:lnTo>
                  <a:pt x="458419" y="54140"/>
                </a:lnTo>
                <a:lnTo>
                  <a:pt x="458419" y="61760"/>
                </a:lnTo>
                <a:lnTo>
                  <a:pt x="458698" y="61760"/>
                </a:lnTo>
                <a:lnTo>
                  <a:pt x="458698" y="69380"/>
                </a:lnTo>
                <a:lnTo>
                  <a:pt x="458139" y="70650"/>
                </a:lnTo>
                <a:lnTo>
                  <a:pt x="458139" y="75730"/>
                </a:lnTo>
                <a:lnTo>
                  <a:pt x="458419" y="75730"/>
                </a:lnTo>
                <a:lnTo>
                  <a:pt x="458419" y="78270"/>
                </a:lnTo>
                <a:lnTo>
                  <a:pt x="458698" y="78270"/>
                </a:lnTo>
                <a:lnTo>
                  <a:pt x="458698" y="85890"/>
                </a:lnTo>
                <a:lnTo>
                  <a:pt x="458139" y="85890"/>
                </a:lnTo>
                <a:lnTo>
                  <a:pt x="458419" y="89700"/>
                </a:lnTo>
                <a:lnTo>
                  <a:pt x="458965" y="92240"/>
                </a:lnTo>
                <a:lnTo>
                  <a:pt x="458419" y="93510"/>
                </a:lnTo>
                <a:lnTo>
                  <a:pt x="458419" y="104940"/>
                </a:lnTo>
                <a:lnTo>
                  <a:pt x="458698" y="104940"/>
                </a:lnTo>
                <a:lnTo>
                  <a:pt x="458698" y="111290"/>
                </a:lnTo>
                <a:lnTo>
                  <a:pt x="458139" y="116370"/>
                </a:lnTo>
                <a:lnTo>
                  <a:pt x="458419" y="116370"/>
                </a:lnTo>
                <a:lnTo>
                  <a:pt x="458139" y="121450"/>
                </a:lnTo>
                <a:lnTo>
                  <a:pt x="457873" y="122720"/>
                </a:lnTo>
                <a:lnTo>
                  <a:pt x="458698" y="123990"/>
                </a:lnTo>
                <a:lnTo>
                  <a:pt x="458139" y="126530"/>
                </a:lnTo>
                <a:lnTo>
                  <a:pt x="458419" y="130340"/>
                </a:lnTo>
                <a:lnTo>
                  <a:pt x="458139" y="131610"/>
                </a:lnTo>
                <a:lnTo>
                  <a:pt x="458139" y="134150"/>
                </a:lnTo>
                <a:lnTo>
                  <a:pt x="457873" y="134150"/>
                </a:lnTo>
                <a:lnTo>
                  <a:pt x="457873" y="137960"/>
                </a:lnTo>
                <a:lnTo>
                  <a:pt x="458139" y="137960"/>
                </a:lnTo>
                <a:lnTo>
                  <a:pt x="458139" y="140500"/>
                </a:lnTo>
                <a:lnTo>
                  <a:pt x="458419" y="141770"/>
                </a:lnTo>
                <a:lnTo>
                  <a:pt x="458419" y="144310"/>
                </a:lnTo>
                <a:lnTo>
                  <a:pt x="458698" y="145580"/>
                </a:lnTo>
                <a:lnTo>
                  <a:pt x="458698" y="157010"/>
                </a:lnTo>
                <a:lnTo>
                  <a:pt x="458139" y="159550"/>
                </a:lnTo>
                <a:lnTo>
                  <a:pt x="458139" y="169710"/>
                </a:lnTo>
                <a:lnTo>
                  <a:pt x="458419" y="169710"/>
                </a:lnTo>
                <a:lnTo>
                  <a:pt x="458419" y="176060"/>
                </a:lnTo>
                <a:lnTo>
                  <a:pt x="457873" y="179870"/>
                </a:lnTo>
                <a:lnTo>
                  <a:pt x="458139" y="181140"/>
                </a:lnTo>
                <a:lnTo>
                  <a:pt x="458965" y="182410"/>
                </a:lnTo>
                <a:lnTo>
                  <a:pt x="458419" y="187490"/>
                </a:lnTo>
                <a:lnTo>
                  <a:pt x="458419" y="191300"/>
                </a:lnTo>
                <a:lnTo>
                  <a:pt x="458698" y="191300"/>
                </a:lnTo>
                <a:lnTo>
                  <a:pt x="458698" y="197650"/>
                </a:lnTo>
                <a:lnTo>
                  <a:pt x="458419" y="197650"/>
                </a:lnTo>
                <a:lnTo>
                  <a:pt x="458965" y="200190"/>
                </a:lnTo>
                <a:lnTo>
                  <a:pt x="462267" y="201460"/>
                </a:lnTo>
                <a:lnTo>
                  <a:pt x="545477" y="201460"/>
                </a:lnTo>
                <a:lnTo>
                  <a:pt x="546709" y="200190"/>
                </a:lnTo>
                <a:lnTo>
                  <a:pt x="547941" y="198920"/>
                </a:lnTo>
                <a:lnTo>
                  <a:pt x="548220" y="197650"/>
                </a:lnTo>
                <a:lnTo>
                  <a:pt x="548220" y="193840"/>
                </a:lnTo>
                <a:lnTo>
                  <a:pt x="548220" y="192570"/>
                </a:lnTo>
                <a:lnTo>
                  <a:pt x="548220" y="184950"/>
                </a:lnTo>
                <a:lnTo>
                  <a:pt x="548220" y="183680"/>
                </a:lnTo>
                <a:lnTo>
                  <a:pt x="548500" y="182410"/>
                </a:lnTo>
                <a:close/>
              </a:path>
              <a:path w="1072515" h="382905">
                <a:moveTo>
                  <a:pt x="570458" y="89141"/>
                </a:moveTo>
                <a:lnTo>
                  <a:pt x="570191" y="88861"/>
                </a:lnTo>
                <a:lnTo>
                  <a:pt x="569912" y="89420"/>
                </a:lnTo>
                <a:lnTo>
                  <a:pt x="570458" y="89141"/>
                </a:lnTo>
                <a:close/>
              </a:path>
              <a:path w="1072515" h="382905">
                <a:moveTo>
                  <a:pt x="579539" y="92710"/>
                </a:moveTo>
                <a:lnTo>
                  <a:pt x="578980" y="91440"/>
                </a:lnTo>
                <a:lnTo>
                  <a:pt x="577888" y="92710"/>
                </a:lnTo>
                <a:lnTo>
                  <a:pt x="579539" y="92710"/>
                </a:lnTo>
                <a:close/>
              </a:path>
              <a:path w="1072515" h="382905">
                <a:moveTo>
                  <a:pt x="580072" y="247840"/>
                </a:moveTo>
                <a:lnTo>
                  <a:pt x="579666" y="247840"/>
                </a:lnTo>
                <a:lnTo>
                  <a:pt x="580072" y="249110"/>
                </a:lnTo>
                <a:lnTo>
                  <a:pt x="580072" y="247840"/>
                </a:lnTo>
                <a:close/>
              </a:path>
              <a:path w="1072515" h="382905">
                <a:moveTo>
                  <a:pt x="589153" y="85293"/>
                </a:moveTo>
                <a:lnTo>
                  <a:pt x="588314" y="84467"/>
                </a:lnTo>
                <a:lnTo>
                  <a:pt x="587502" y="85293"/>
                </a:lnTo>
                <a:lnTo>
                  <a:pt x="587209" y="85839"/>
                </a:lnTo>
                <a:lnTo>
                  <a:pt x="588594" y="86118"/>
                </a:lnTo>
                <a:lnTo>
                  <a:pt x="589153" y="85293"/>
                </a:lnTo>
                <a:close/>
              </a:path>
              <a:path w="1072515" h="382905">
                <a:moveTo>
                  <a:pt x="599846" y="344360"/>
                </a:moveTo>
                <a:lnTo>
                  <a:pt x="599643" y="344360"/>
                </a:lnTo>
                <a:lnTo>
                  <a:pt x="599643" y="343090"/>
                </a:lnTo>
                <a:lnTo>
                  <a:pt x="599643" y="340550"/>
                </a:lnTo>
                <a:lnTo>
                  <a:pt x="599440" y="340550"/>
                </a:lnTo>
                <a:lnTo>
                  <a:pt x="599236" y="336740"/>
                </a:lnTo>
                <a:lnTo>
                  <a:pt x="598830" y="335356"/>
                </a:lnTo>
                <a:lnTo>
                  <a:pt x="598830" y="339280"/>
                </a:lnTo>
                <a:lnTo>
                  <a:pt x="598233" y="340550"/>
                </a:lnTo>
                <a:lnTo>
                  <a:pt x="597827" y="340550"/>
                </a:lnTo>
                <a:lnTo>
                  <a:pt x="598436" y="339280"/>
                </a:lnTo>
                <a:lnTo>
                  <a:pt x="598830" y="339280"/>
                </a:lnTo>
                <a:lnTo>
                  <a:pt x="598830" y="335356"/>
                </a:lnTo>
                <a:lnTo>
                  <a:pt x="597750" y="331660"/>
                </a:lnTo>
                <a:lnTo>
                  <a:pt x="597014" y="329120"/>
                </a:lnTo>
                <a:lnTo>
                  <a:pt x="596417" y="327875"/>
                </a:lnTo>
                <a:lnTo>
                  <a:pt x="596417" y="340550"/>
                </a:lnTo>
                <a:lnTo>
                  <a:pt x="596011" y="341820"/>
                </a:lnTo>
                <a:lnTo>
                  <a:pt x="596214" y="340550"/>
                </a:lnTo>
                <a:lnTo>
                  <a:pt x="596417" y="340550"/>
                </a:lnTo>
                <a:lnTo>
                  <a:pt x="596417" y="327875"/>
                </a:lnTo>
                <a:lnTo>
                  <a:pt x="595807" y="326580"/>
                </a:lnTo>
                <a:lnTo>
                  <a:pt x="595604" y="326199"/>
                </a:lnTo>
                <a:lnTo>
                  <a:pt x="595604" y="363410"/>
                </a:lnTo>
                <a:lnTo>
                  <a:pt x="594194" y="363410"/>
                </a:lnTo>
                <a:lnTo>
                  <a:pt x="593382" y="364680"/>
                </a:lnTo>
                <a:lnTo>
                  <a:pt x="592988" y="363410"/>
                </a:lnTo>
                <a:lnTo>
                  <a:pt x="594194" y="363410"/>
                </a:lnTo>
                <a:lnTo>
                  <a:pt x="594804" y="362140"/>
                </a:lnTo>
                <a:lnTo>
                  <a:pt x="595198" y="362140"/>
                </a:lnTo>
                <a:lnTo>
                  <a:pt x="595604" y="363410"/>
                </a:lnTo>
                <a:lnTo>
                  <a:pt x="595604" y="326199"/>
                </a:lnTo>
                <a:lnTo>
                  <a:pt x="593991" y="323164"/>
                </a:lnTo>
                <a:lnTo>
                  <a:pt x="593991" y="344360"/>
                </a:lnTo>
                <a:lnTo>
                  <a:pt x="593382" y="345630"/>
                </a:lnTo>
                <a:lnTo>
                  <a:pt x="592785" y="345630"/>
                </a:lnTo>
                <a:lnTo>
                  <a:pt x="592785" y="348170"/>
                </a:lnTo>
                <a:lnTo>
                  <a:pt x="591578" y="348170"/>
                </a:lnTo>
                <a:lnTo>
                  <a:pt x="592582" y="346900"/>
                </a:lnTo>
                <a:lnTo>
                  <a:pt x="592785" y="348170"/>
                </a:lnTo>
                <a:lnTo>
                  <a:pt x="592785" y="345630"/>
                </a:lnTo>
                <a:lnTo>
                  <a:pt x="591769" y="345630"/>
                </a:lnTo>
                <a:lnTo>
                  <a:pt x="593382" y="344360"/>
                </a:lnTo>
                <a:lnTo>
                  <a:pt x="593991" y="344360"/>
                </a:lnTo>
                <a:lnTo>
                  <a:pt x="593991" y="323164"/>
                </a:lnTo>
                <a:lnTo>
                  <a:pt x="593788" y="322770"/>
                </a:lnTo>
                <a:lnTo>
                  <a:pt x="593788" y="341820"/>
                </a:lnTo>
                <a:lnTo>
                  <a:pt x="593191" y="341820"/>
                </a:lnTo>
                <a:lnTo>
                  <a:pt x="593382" y="340550"/>
                </a:lnTo>
                <a:lnTo>
                  <a:pt x="593788" y="341820"/>
                </a:lnTo>
                <a:lnTo>
                  <a:pt x="593788" y="322770"/>
                </a:lnTo>
                <a:lnTo>
                  <a:pt x="593039" y="321500"/>
                </a:lnTo>
                <a:lnTo>
                  <a:pt x="592378" y="320382"/>
                </a:lnTo>
                <a:lnTo>
                  <a:pt x="592378" y="331660"/>
                </a:lnTo>
                <a:lnTo>
                  <a:pt x="592378" y="332930"/>
                </a:lnTo>
                <a:lnTo>
                  <a:pt x="591578" y="332930"/>
                </a:lnTo>
                <a:lnTo>
                  <a:pt x="591578" y="344360"/>
                </a:lnTo>
                <a:lnTo>
                  <a:pt x="590562" y="345630"/>
                </a:lnTo>
                <a:lnTo>
                  <a:pt x="590359" y="345630"/>
                </a:lnTo>
                <a:lnTo>
                  <a:pt x="591172" y="346900"/>
                </a:lnTo>
                <a:lnTo>
                  <a:pt x="590969" y="346900"/>
                </a:lnTo>
                <a:lnTo>
                  <a:pt x="590969" y="348170"/>
                </a:lnTo>
                <a:lnTo>
                  <a:pt x="590969" y="351980"/>
                </a:lnTo>
                <a:lnTo>
                  <a:pt x="590969" y="353250"/>
                </a:lnTo>
                <a:lnTo>
                  <a:pt x="590156" y="353250"/>
                </a:lnTo>
                <a:lnTo>
                  <a:pt x="590562" y="351980"/>
                </a:lnTo>
                <a:lnTo>
                  <a:pt x="590969" y="351980"/>
                </a:lnTo>
                <a:lnTo>
                  <a:pt x="590969" y="348170"/>
                </a:lnTo>
                <a:lnTo>
                  <a:pt x="590156" y="349440"/>
                </a:lnTo>
                <a:lnTo>
                  <a:pt x="589749" y="349440"/>
                </a:lnTo>
                <a:lnTo>
                  <a:pt x="589749" y="350710"/>
                </a:lnTo>
                <a:lnTo>
                  <a:pt x="589749" y="359600"/>
                </a:lnTo>
                <a:lnTo>
                  <a:pt x="589140" y="359600"/>
                </a:lnTo>
                <a:lnTo>
                  <a:pt x="589140" y="360870"/>
                </a:lnTo>
                <a:lnTo>
                  <a:pt x="589140" y="362140"/>
                </a:lnTo>
                <a:lnTo>
                  <a:pt x="589140" y="364680"/>
                </a:lnTo>
                <a:lnTo>
                  <a:pt x="587336" y="364680"/>
                </a:lnTo>
                <a:lnTo>
                  <a:pt x="587933" y="363410"/>
                </a:lnTo>
                <a:lnTo>
                  <a:pt x="588746" y="363410"/>
                </a:lnTo>
                <a:lnTo>
                  <a:pt x="589140" y="364680"/>
                </a:lnTo>
                <a:lnTo>
                  <a:pt x="589140" y="362140"/>
                </a:lnTo>
                <a:lnTo>
                  <a:pt x="587933" y="360870"/>
                </a:lnTo>
                <a:lnTo>
                  <a:pt x="587133" y="360870"/>
                </a:lnTo>
                <a:lnTo>
                  <a:pt x="587133" y="362140"/>
                </a:lnTo>
                <a:lnTo>
                  <a:pt x="586930" y="363410"/>
                </a:lnTo>
                <a:lnTo>
                  <a:pt x="586117" y="362140"/>
                </a:lnTo>
                <a:lnTo>
                  <a:pt x="585114" y="361086"/>
                </a:lnTo>
                <a:lnTo>
                  <a:pt x="585114" y="365950"/>
                </a:lnTo>
                <a:lnTo>
                  <a:pt x="584301" y="365950"/>
                </a:lnTo>
                <a:lnTo>
                  <a:pt x="584301" y="369760"/>
                </a:lnTo>
                <a:lnTo>
                  <a:pt x="583298" y="369760"/>
                </a:lnTo>
                <a:lnTo>
                  <a:pt x="583501" y="368490"/>
                </a:lnTo>
                <a:lnTo>
                  <a:pt x="584111" y="368490"/>
                </a:lnTo>
                <a:lnTo>
                  <a:pt x="584301" y="369760"/>
                </a:lnTo>
                <a:lnTo>
                  <a:pt x="584301" y="365950"/>
                </a:lnTo>
                <a:lnTo>
                  <a:pt x="583704" y="365950"/>
                </a:lnTo>
                <a:lnTo>
                  <a:pt x="584301" y="364680"/>
                </a:lnTo>
                <a:lnTo>
                  <a:pt x="585114" y="365950"/>
                </a:lnTo>
                <a:lnTo>
                  <a:pt x="585114" y="361086"/>
                </a:lnTo>
                <a:lnTo>
                  <a:pt x="584911" y="360870"/>
                </a:lnTo>
                <a:lnTo>
                  <a:pt x="584301" y="360870"/>
                </a:lnTo>
                <a:lnTo>
                  <a:pt x="584301" y="359600"/>
                </a:lnTo>
                <a:lnTo>
                  <a:pt x="584911" y="359600"/>
                </a:lnTo>
                <a:lnTo>
                  <a:pt x="584911" y="360870"/>
                </a:lnTo>
                <a:lnTo>
                  <a:pt x="586320" y="360870"/>
                </a:lnTo>
                <a:lnTo>
                  <a:pt x="587133" y="362140"/>
                </a:lnTo>
                <a:lnTo>
                  <a:pt x="587133" y="360870"/>
                </a:lnTo>
                <a:lnTo>
                  <a:pt x="587743" y="359600"/>
                </a:lnTo>
                <a:lnTo>
                  <a:pt x="588746" y="360870"/>
                </a:lnTo>
                <a:lnTo>
                  <a:pt x="589140" y="360870"/>
                </a:lnTo>
                <a:lnTo>
                  <a:pt x="589140" y="359600"/>
                </a:lnTo>
                <a:lnTo>
                  <a:pt x="588746" y="359600"/>
                </a:lnTo>
                <a:lnTo>
                  <a:pt x="588340" y="357060"/>
                </a:lnTo>
                <a:lnTo>
                  <a:pt x="589140" y="357060"/>
                </a:lnTo>
                <a:lnTo>
                  <a:pt x="589749" y="359600"/>
                </a:lnTo>
                <a:lnTo>
                  <a:pt x="589749" y="350710"/>
                </a:lnTo>
                <a:lnTo>
                  <a:pt x="589546" y="351980"/>
                </a:lnTo>
                <a:lnTo>
                  <a:pt x="589140" y="351980"/>
                </a:lnTo>
                <a:lnTo>
                  <a:pt x="589140" y="350710"/>
                </a:lnTo>
                <a:lnTo>
                  <a:pt x="589749" y="350710"/>
                </a:lnTo>
                <a:lnTo>
                  <a:pt x="589749" y="349440"/>
                </a:lnTo>
                <a:lnTo>
                  <a:pt x="589140" y="349440"/>
                </a:lnTo>
                <a:lnTo>
                  <a:pt x="589140" y="348170"/>
                </a:lnTo>
                <a:lnTo>
                  <a:pt x="590969" y="348170"/>
                </a:lnTo>
                <a:lnTo>
                  <a:pt x="590969" y="346900"/>
                </a:lnTo>
                <a:lnTo>
                  <a:pt x="589343" y="346900"/>
                </a:lnTo>
                <a:lnTo>
                  <a:pt x="589343" y="345630"/>
                </a:lnTo>
                <a:lnTo>
                  <a:pt x="590156" y="344360"/>
                </a:lnTo>
                <a:lnTo>
                  <a:pt x="591578" y="344360"/>
                </a:lnTo>
                <a:lnTo>
                  <a:pt x="591578" y="332930"/>
                </a:lnTo>
                <a:lnTo>
                  <a:pt x="591172" y="331660"/>
                </a:lnTo>
                <a:lnTo>
                  <a:pt x="591172" y="343090"/>
                </a:lnTo>
                <a:lnTo>
                  <a:pt x="590765" y="343090"/>
                </a:lnTo>
                <a:lnTo>
                  <a:pt x="588746" y="341947"/>
                </a:lnTo>
                <a:lnTo>
                  <a:pt x="588746" y="349440"/>
                </a:lnTo>
                <a:lnTo>
                  <a:pt x="587933" y="350481"/>
                </a:lnTo>
                <a:lnTo>
                  <a:pt x="587933" y="353250"/>
                </a:lnTo>
                <a:lnTo>
                  <a:pt x="587743" y="353250"/>
                </a:lnTo>
                <a:lnTo>
                  <a:pt x="587743" y="355790"/>
                </a:lnTo>
                <a:lnTo>
                  <a:pt x="587743" y="357060"/>
                </a:lnTo>
                <a:lnTo>
                  <a:pt x="586524" y="357060"/>
                </a:lnTo>
                <a:lnTo>
                  <a:pt x="586320" y="355790"/>
                </a:lnTo>
                <a:lnTo>
                  <a:pt x="585914" y="355790"/>
                </a:lnTo>
                <a:lnTo>
                  <a:pt x="586740" y="354520"/>
                </a:lnTo>
                <a:lnTo>
                  <a:pt x="587743" y="355790"/>
                </a:lnTo>
                <a:lnTo>
                  <a:pt x="587743" y="353250"/>
                </a:lnTo>
                <a:lnTo>
                  <a:pt x="587540" y="353250"/>
                </a:lnTo>
                <a:lnTo>
                  <a:pt x="587133" y="351980"/>
                </a:lnTo>
                <a:lnTo>
                  <a:pt x="587933" y="353250"/>
                </a:lnTo>
                <a:lnTo>
                  <a:pt x="587933" y="350481"/>
                </a:lnTo>
                <a:lnTo>
                  <a:pt x="586740" y="351980"/>
                </a:lnTo>
                <a:lnTo>
                  <a:pt x="585914" y="350710"/>
                </a:lnTo>
                <a:lnTo>
                  <a:pt x="585724" y="350710"/>
                </a:lnTo>
                <a:lnTo>
                  <a:pt x="585724" y="353250"/>
                </a:lnTo>
                <a:lnTo>
                  <a:pt x="584911" y="354520"/>
                </a:lnTo>
                <a:lnTo>
                  <a:pt x="585520" y="355790"/>
                </a:lnTo>
                <a:lnTo>
                  <a:pt x="584504" y="355790"/>
                </a:lnTo>
                <a:lnTo>
                  <a:pt x="584911" y="354520"/>
                </a:lnTo>
                <a:lnTo>
                  <a:pt x="584504" y="353250"/>
                </a:lnTo>
                <a:lnTo>
                  <a:pt x="584708" y="353250"/>
                </a:lnTo>
                <a:lnTo>
                  <a:pt x="584911" y="351980"/>
                </a:lnTo>
                <a:lnTo>
                  <a:pt x="585520" y="353250"/>
                </a:lnTo>
                <a:lnTo>
                  <a:pt x="585724" y="353250"/>
                </a:lnTo>
                <a:lnTo>
                  <a:pt x="585724" y="350710"/>
                </a:lnTo>
                <a:lnTo>
                  <a:pt x="585114" y="350710"/>
                </a:lnTo>
                <a:lnTo>
                  <a:pt x="584911" y="349440"/>
                </a:lnTo>
                <a:lnTo>
                  <a:pt x="585317" y="349440"/>
                </a:lnTo>
                <a:lnTo>
                  <a:pt x="584111" y="348170"/>
                </a:lnTo>
                <a:lnTo>
                  <a:pt x="585724" y="348170"/>
                </a:lnTo>
                <a:lnTo>
                  <a:pt x="585317" y="349440"/>
                </a:lnTo>
                <a:lnTo>
                  <a:pt x="585724" y="350710"/>
                </a:lnTo>
                <a:lnTo>
                  <a:pt x="588340" y="349440"/>
                </a:lnTo>
                <a:lnTo>
                  <a:pt x="588746" y="349440"/>
                </a:lnTo>
                <a:lnTo>
                  <a:pt x="588746" y="341947"/>
                </a:lnTo>
                <a:lnTo>
                  <a:pt x="588543" y="341820"/>
                </a:lnTo>
                <a:lnTo>
                  <a:pt x="588543" y="345630"/>
                </a:lnTo>
                <a:lnTo>
                  <a:pt x="587933" y="346900"/>
                </a:lnTo>
                <a:lnTo>
                  <a:pt x="587336" y="346900"/>
                </a:lnTo>
                <a:lnTo>
                  <a:pt x="587336" y="348170"/>
                </a:lnTo>
                <a:lnTo>
                  <a:pt x="587133" y="349440"/>
                </a:lnTo>
                <a:lnTo>
                  <a:pt x="586930" y="348170"/>
                </a:lnTo>
                <a:lnTo>
                  <a:pt x="587336" y="348170"/>
                </a:lnTo>
                <a:lnTo>
                  <a:pt x="587336" y="346900"/>
                </a:lnTo>
                <a:lnTo>
                  <a:pt x="586740" y="346900"/>
                </a:lnTo>
                <a:lnTo>
                  <a:pt x="585914" y="345630"/>
                </a:lnTo>
                <a:lnTo>
                  <a:pt x="586524" y="344360"/>
                </a:lnTo>
                <a:lnTo>
                  <a:pt x="587336" y="344360"/>
                </a:lnTo>
                <a:lnTo>
                  <a:pt x="586930" y="345630"/>
                </a:lnTo>
                <a:lnTo>
                  <a:pt x="588543" y="345630"/>
                </a:lnTo>
                <a:lnTo>
                  <a:pt x="588543" y="341820"/>
                </a:lnTo>
                <a:lnTo>
                  <a:pt x="590562" y="341820"/>
                </a:lnTo>
                <a:lnTo>
                  <a:pt x="591172" y="343090"/>
                </a:lnTo>
                <a:lnTo>
                  <a:pt x="591172" y="331660"/>
                </a:lnTo>
                <a:lnTo>
                  <a:pt x="592378" y="331660"/>
                </a:lnTo>
                <a:lnTo>
                  <a:pt x="592378" y="320382"/>
                </a:lnTo>
                <a:lnTo>
                  <a:pt x="590791" y="317690"/>
                </a:lnTo>
                <a:lnTo>
                  <a:pt x="590042" y="316420"/>
                </a:lnTo>
                <a:lnTo>
                  <a:pt x="589749" y="315937"/>
                </a:lnTo>
                <a:lnTo>
                  <a:pt x="589749" y="332930"/>
                </a:lnTo>
                <a:lnTo>
                  <a:pt x="589343" y="334200"/>
                </a:lnTo>
                <a:lnTo>
                  <a:pt x="589749" y="335470"/>
                </a:lnTo>
                <a:lnTo>
                  <a:pt x="589140" y="335470"/>
                </a:lnTo>
                <a:lnTo>
                  <a:pt x="589343" y="334200"/>
                </a:lnTo>
                <a:lnTo>
                  <a:pt x="588949" y="334200"/>
                </a:lnTo>
                <a:lnTo>
                  <a:pt x="588949" y="339280"/>
                </a:lnTo>
                <a:lnTo>
                  <a:pt x="588543" y="340550"/>
                </a:lnTo>
                <a:lnTo>
                  <a:pt x="588137" y="340550"/>
                </a:lnTo>
                <a:lnTo>
                  <a:pt x="588340" y="341820"/>
                </a:lnTo>
                <a:lnTo>
                  <a:pt x="587540" y="341820"/>
                </a:lnTo>
                <a:lnTo>
                  <a:pt x="586930" y="340550"/>
                </a:lnTo>
                <a:lnTo>
                  <a:pt x="588137" y="340550"/>
                </a:lnTo>
                <a:lnTo>
                  <a:pt x="588137" y="339280"/>
                </a:lnTo>
                <a:lnTo>
                  <a:pt x="588949" y="339280"/>
                </a:lnTo>
                <a:lnTo>
                  <a:pt x="588949" y="334200"/>
                </a:lnTo>
                <a:lnTo>
                  <a:pt x="589749" y="332930"/>
                </a:lnTo>
                <a:lnTo>
                  <a:pt x="589749" y="315937"/>
                </a:lnTo>
                <a:lnTo>
                  <a:pt x="588746" y="314236"/>
                </a:lnTo>
                <a:lnTo>
                  <a:pt x="588746" y="316420"/>
                </a:lnTo>
                <a:lnTo>
                  <a:pt x="588543" y="316420"/>
                </a:lnTo>
                <a:lnTo>
                  <a:pt x="588543" y="332930"/>
                </a:lnTo>
                <a:lnTo>
                  <a:pt x="588340" y="333260"/>
                </a:lnTo>
                <a:lnTo>
                  <a:pt x="588340" y="338010"/>
                </a:lnTo>
                <a:lnTo>
                  <a:pt x="587540" y="339280"/>
                </a:lnTo>
                <a:lnTo>
                  <a:pt x="586524" y="339280"/>
                </a:lnTo>
                <a:lnTo>
                  <a:pt x="586320" y="338010"/>
                </a:lnTo>
                <a:lnTo>
                  <a:pt x="588340" y="338010"/>
                </a:lnTo>
                <a:lnTo>
                  <a:pt x="588340" y="333260"/>
                </a:lnTo>
                <a:lnTo>
                  <a:pt x="588137" y="333578"/>
                </a:lnTo>
                <a:lnTo>
                  <a:pt x="588137" y="335470"/>
                </a:lnTo>
                <a:lnTo>
                  <a:pt x="588137" y="336740"/>
                </a:lnTo>
                <a:lnTo>
                  <a:pt x="587336" y="336740"/>
                </a:lnTo>
                <a:lnTo>
                  <a:pt x="587743" y="335470"/>
                </a:lnTo>
                <a:lnTo>
                  <a:pt x="588137" y="335470"/>
                </a:lnTo>
                <a:lnTo>
                  <a:pt x="588137" y="333578"/>
                </a:lnTo>
                <a:lnTo>
                  <a:pt x="587743" y="334200"/>
                </a:lnTo>
                <a:lnTo>
                  <a:pt x="587336" y="334200"/>
                </a:lnTo>
                <a:lnTo>
                  <a:pt x="587336" y="335470"/>
                </a:lnTo>
                <a:lnTo>
                  <a:pt x="586524" y="335470"/>
                </a:lnTo>
                <a:lnTo>
                  <a:pt x="586930" y="334200"/>
                </a:lnTo>
                <a:lnTo>
                  <a:pt x="587336" y="335470"/>
                </a:lnTo>
                <a:lnTo>
                  <a:pt x="587336" y="334200"/>
                </a:lnTo>
                <a:lnTo>
                  <a:pt x="587133" y="334200"/>
                </a:lnTo>
                <a:lnTo>
                  <a:pt x="586930" y="332930"/>
                </a:lnTo>
                <a:lnTo>
                  <a:pt x="587133" y="331660"/>
                </a:lnTo>
                <a:lnTo>
                  <a:pt x="588137" y="331660"/>
                </a:lnTo>
                <a:lnTo>
                  <a:pt x="588543" y="332930"/>
                </a:lnTo>
                <a:lnTo>
                  <a:pt x="588543" y="316420"/>
                </a:lnTo>
                <a:lnTo>
                  <a:pt x="588340" y="316420"/>
                </a:lnTo>
                <a:lnTo>
                  <a:pt x="588340" y="315150"/>
                </a:lnTo>
                <a:lnTo>
                  <a:pt x="588746" y="316420"/>
                </a:lnTo>
                <a:lnTo>
                  <a:pt x="588746" y="314236"/>
                </a:lnTo>
                <a:lnTo>
                  <a:pt x="588543" y="313880"/>
                </a:lnTo>
                <a:lnTo>
                  <a:pt x="587336" y="312191"/>
                </a:lnTo>
                <a:lnTo>
                  <a:pt x="587336" y="329120"/>
                </a:lnTo>
                <a:lnTo>
                  <a:pt x="587133" y="330390"/>
                </a:lnTo>
                <a:lnTo>
                  <a:pt x="586930" y="330390"/>
                </a:lnTo>
                <a:lnTo>
                  <a:pt x="586930" y="329120"/>
                </a:lnTo>
                <a:lnTo>
                  <a:pt x="587336" y="329120"/>
                </a:lnTo>
                <a:lnTo>
                  <a:pt x="587336" y="312191"/>
                </a:lnTo>
                <a:lnTo>
                  <a:pt x="586740" y="311340"/>
                </a:lnTo>
                <a:lnTo>
                  <a:pt x="585724" y="311340"/>
                </a:lnTo>
                <a:lnTo>
                  <a:pt x="585724" y="339280"/>
                </a:lnTo>
                <a:lnTo>
                  <a:pt x="585724" y="340550"/>
                </a:lnTo>
                <a:lnTo>
                  <a:pt x="584504" y="340550"/>
                </a:lnTo>
                <a:lnTo>
                  <a:pt x="584708" y="339280"/>
                </a:lnTo>
                <a:lnTo>
                  <a:pt x="585724" y="339280"/>
                </a:lnTo>
                <a:lnTo>
                  <a:pt x="585724" y="311340"/>
                </a:lnTo>
                <a:lnTo>
                  <a:pt x="585520" y="311340"/>
                </a:lnTo>
                <a:lnTo>
                  <a:pt x="585317" y="310921"/>
                </a:lnTo>
                <a:lnTo>
                  <a:pt x="585317" y="326580"/>
                </a:lnTo>
                <a:lnTo>
                  <a:pt x="585317" y="334200"/>
                </a:lnTo>
                <a:lnTo>
                  <a:pt x="585114" y="335470"/>
                </a:lnTo>
                <a:lnTo>
                  <a:pt x="584504" y="335470"/>
                </a:lnTo>
                <a:lnTo>
                  <a:pt x="584911" y="334200"/>
                </a:lnTo>
                <a:lnTo>
                  <a:pt x="585317" y="334200"/>
                </a:lnTo>
                <a:lnTo>
                  <a:pt x="585317" y="326580"/>
                </a:lnTo>
                <a:lnTo>
                  <a:pt x="584911" y="326580"/>
                </a:lnTo>
                <a:lnTo>
                  <a:pt x="584911" y="331660"/>
                </a:lnTo>
                <a:lnTo>
                  <a:pt x="583907" y="332727"/>
                </a:lnTo>
                <a:lnTo>
                  <a:pt x="583907" y="336740"/>
                </a:lnTo>
                <a:lnTo>
                  <a:pt x="583907" y="338010"/>
                </a:lnTo>
                <a:lnTo>
                  <a:pt x="583501" y="338010"/>
                </a:lnTo>
                <a:lnTo>
                  <a:pt x="583501" y="360870"/>
                </a:lnTo>
                <a:lnTo>
                  <a:pt x="583298" y="362140"/>
                </a:lnTo>
                <a:lnTo>
                  <a:pt x="582498" y="362140"/>
                </a:lnTo>
                <a:lnTo>
                  <a:pt x="582498" y="365950"/>
                </a:lnTo>
                <a:lnTo>
                  <a:pt x="581279" y="365950"/>
                </a:lnTo>
                <a:lnTo>
                  <a:pt x="581279" y="369760"/>
                </a:lnTo>
                <a:lnTo>
                  <a:pt x="581279" y="371030"/>
                </a:lnTo>
                <a:lnTo>
                  <a:pt x="579869" y="371030"/>
                </a:lnTo>
                <a:lnTo>
                  <a:pt x="580478" y="369760"/>
                </a:lnTo>
                <a:lnTo>
                  <a:pt x="581279" y="369760"/>
                </a:lnTo>
                <a:lnTo>
                  <a:pt x="581279" y="365950"/>
                </a:lnTo>
                <a:lnTo>
                  <a:pt x="579666" y="365950"/>
                </a:lnTo>
                <a:lnTo>
                  <a:pt x="580682" y="364680"/>
                </a:lnTo>
                <a:lnTo>
                  <a:pt x="581075" y="364680"/>
                </a:lnTo>
                <a:lnTo>
                  <a:pt x="581482" y="363410"/>
                </a:lnTo>
                <a:lnTo>
                  <a:pt x="582498" y="365950"/>
                </a:lnTo>
                <a:lnTo>
                  <a:pt x="582498" y="362140"/>
                </a:lnTo>
                <a:lnTo>
                  <a:pt x="582688" y="360870"/>
                </a:lnTo>
                <a:lnTo>
                  <a:pt x="583501" y="360870"/>
                </a:lnTo>
                <a:lnTo>
                  <a:pt x="583501" y="338010"/>
                </a:lnTo>
                <a:lnTo>
                  <a:pt x="583298" y="338010"/>
                </a:lnTo>
                <a:lnTo>
                  <a:pt x="583298" y="345630"/>
                </a:lnTo>
                <a:lnTo>
                  <a:pt x="582891" y="345630"/>
                </a:lnTo>
                <a:lnTo>
                  <a:pt x="582891" y="357060"/>
                </a:lnTo>
                <a:lnTo>
                  <a:pt x="582295" y="358330"/>
                </a:lnTo>
                <a:lnTo>
                  <a:pt x="581482" y="358330"/>
                </a:lnTo>
                <a:lnTo>
                  <a:pt x="582091" y="357060"/>
                </a:lnTo>
                <a:lnTo>
                  <a:pt x="582891" y="357060"/>
                </a:lnTo>
                <a:lnTo>
                  <a:pt x="582891" y="345630"/>
                </a:lnTo>
                <a:lnTo>
                  <a:pt x="582688" y="345630"/>
                </a:lnTo>
                <a:lnTo>
                  <a:pt x="582688" y="351980"/>
                </a:lnTo>
                <a:lnTo>
                  <a:pt x="582688" y="354520"/>
                </a:lnTo>
                <a:lnTo>
                  <a:pt x="581888" y="355790"/>
                </a:lnTo>
                <a:lnTo>
                  <a:pt x="581075" y="355790"/>
                </a:lnTo>
                <a:lnTo>
                  <a:pt x="580478" y="354520"/>
                </a:lnTo>
                <a:lnTo>
                  <a:pt x="582688" y="354520"/>
                </a:lnTo>
                <a:lnTo>
                  <a:pt x="582688" y="351980"/>
                </a:lnTo>
                <a:lnTo>
                  <a:pt x="581888" y="353250"/>
                </a:lnTo>
                <a:lnTo>
                  <a:pt x="581075" y="353250"/>
                </a:lnTo>
                <a:lnTo>
                  <a:pt x="582295" y="351980"/>
                </a:lnTo>
                <a:lnTo>
                  <a:pt x="582688" y="351980"/>
                </a:lnTo>
                <a:lnTo>
                  <a:pt x="582688" y="345630"/>
                </a:lnTo>
                <a:lnTo>
                  <a:pt x="582498" y="345630"/>
                </a:lnTo>
                <a:lnTo>
                  <a:pt x="581888" y="344360"/>
                </a:lnTo>
                <a:lnTo>
                  <a:pt x="582891" y="344360"/>
                </a:lnTo>
                <a:lnTo>
                  <a:pt x="583298" y="345630"/>
                </a:lnTo>
                <a:lnTo>
                  <a:pt x="583298" y="338010"/>
                </a:lnTo>
                <a:lnTo>
                  <a:pt x="583095" y="338010"/>
                </a:lnTo>
                <a:lnTo>
                  <a:pt x="583095" y="339280"/>
                </a:lnTo>
                <a:lnTo>
                  <a:pt x="581075" y="339280"/>
                </a:lnTo>
                <a:lnTo>
                  <a:pt x="581482" y="338010"/>
                </a:lnTo>
                <a:lnTo>
                  <a:pt x="583095" y="339280"/>
                </a:lnTo>
                <a:lnTo>
                  <a:pt x="583095" y="338010"/>
                </a:lnTo>
                <a:lnTo>
                  <a:pt x="582688" y="336740"/>
                </a:lnTo>
                <a:lnTo>
                  <a:pt x="583907" y="336740"/>
                </a:lnTo>
                <a:lnTo>
                  <a:pt x="583907" y="332727"/>
                </a:lnTo>
                <a:lnTo>
                  <a:pt x="583704" y="332930"/>
                </a:lnTo>
                <a:lnTo>
                  <a:pt x="582498" y="332930"/>
                </a:lnTo>
                <a:lnTo>
                  <a:pt x="582091" y="334200"/>
                </a:lnTo>
                <a:lnTo>
                  <a:pt x="580885" y="333260"/>
                </a:lnTo>
                <a:lnTo>
                  <a:pt x="580885" y="351980"/>
                </a:lnTo>
                <a:lnTo>
                  <a:pt x="580275" y="351980"/>
                </a:lnTo>
                <a:lnTo>
                  <a:pt x="580275" y="350710"/>
                </a:lnTo>
                <a:lnTo>
                  <a:pt x="580885" y="351980"/>
                </a:lnTo>
                <a:lnTo>
                  <a:pt x="580885" y="333260"/>
                </a:lnTo>
                <a:lnTo>
                  <a:pt x="580682" y="333095"/>
                </a:lnTo>
                <a:lnTo>
                  <a:pt x="580682" y="339280"/>
                </a:lnTo>
                <a:lnTo>
                  <a:pt x="580682" y="340550"/>
                </a:lnTo>
                <a:lnTo>
                  <a:pt x="580072" y="340550"/>
                </a:lnTo>
                <a:lnTo>
                  <a:pt x="579666" y="339280"/>
                </a:lnTo>
                <a:lnTo>
                  <a:pt x="579666" y="357060"/>
                </a:lnTo>
                <a:lnTo>
                  <a:pt x="579462" y="357060"/>
                </a:lnTo>
                <a:lnTo>
                  <a:pt x="579462" y="369760"/>
                </a:lnTo>
                <a:lnTo>
                  <a:pt x="579259" y="371030"/>
                </a:lnTo>
                <a:lnTo>
                  <a:pt x="578256" y="371030"/>
                </a:lnTo>
                <a:lnTo>
                  <a:pt x="578459" y="369760"/>
                </a:lnTo>
                <a:lnTo>
                  <a:pt x="579462" y="369760"/>
                </a:lnTo>
                <a:lnTo>
                  <a:pt x="579462" y="357060"/>
                </a:lnTo>
                <a:lnTo>
                  <a:pt x="579056" y="357060"/>
                </a:lnTo>
                <a:lnTo>
                  <a:pt x="579056" y="365950"/>
                </a:lnTo>
                <a:lnTo>
                  <a:pt x="578256" y="365950"/>
                </a:lnTo>
                <a:lnTo>
                  <a:pt x="577850" y="364680"/>
                </a:lnTo>
                <a:lnTo>
                  <a:pt x="579056" y="365950"/>
                </a:lnTo>
                <a:lnTo>
                  <a:pt x="579056" y="357060"/>
                </a:lnTo>
                <a:lnTo>
                  <a:pt x="579056" y="355790"/>
                </a:lnTo>
                <a:lnTo>
                  <a:pt x="579666" y="357060"/>
                </a:lnTo>
                <a:lnTo>
                  <a:pt x="579666" y="339280"/>
                </a:lnTo>
                <a:lnTo>
                  <a:pt x="579462" y="339280"/>
                </a:lnTo>
                <a:lnTo>
                  <a:pt x="579462" y="345630"/>
                </a:lnTo>
                <a:lnTo>
                  <a:pt x="579462" y="346900"/>
                </a:lnTo>
                <a:lnTo>
                  <a:pt x="578853" y="346900"/>
                </a:lnTo>
                <a:lnTo>
                  <a:pt x="579056" y="345630"/>
                </a:lnTo>
                <a:lnTo>
                  <a:pt x="579462" y="345630"/>
                </a:lnTo>
                <a:lnTo>
                  <a:pt x="579462" y="339280"/>
                </a:lnTo>
                <a:lnTo>
                  <a:pt x="579259" y="339280"/>
                </a:lnTo>
                <a:lnTo>
                  <a:pt x="578853" y="338010"/>
                </a:lnTo>
                <a:lnTo>
                  <a:pt x="579869" y="338010"/>
                </a:lnTo>
                <a:lnTo>
                  <a:pt x="580682" y="339280"/>
                </a:lnTo>
                <a:lnTo>
                  <a:pt x="580682" y="333095"/>
                </a:lnTo>
                <a:lnTo>
                  <a:pt x="580478" y="332930"/>
                </a:lnTo>
                <a:lnTo>
                  <a:pt x="580478" y="335470"/>
                </a:lnTo>
                <a:lnTo>
                  <a:pt x="579056" y="336740"/>
                </a:lnTo>
                <a:lnTo>
                  <a:pt x="578662" y="335470"/>
                </a:lnTo>
                <a:lnTo>
                  <a:pt x="579869" y="334200"/>
                </a:lnTo>
                <a:lnTo>
                  <a:pt x="580275" y="334200"/>
                </a:lnTo>
                <a:lnTo>
                  <a:pt x="580478" y="335470"/>
                </a:lnTo>
                <a:lnTo>
                  <a:pt x="580478" y="332930"/>
                </a:lnTo>
                <a:lnTo>
                  <a:pt x="582091" y="331660"/>
                </a:lnTo>
                <a:lnTo>
                  <a:pt x="582498" y="331660"/>
                </a:lnTo>
                <a:lnTo>
                  <a:pt x="581482" y="330390"/>
                </a:lnTo>
                <a:lnTo>
                  <a:pt x="583095" y="330390"/>
                </a:lnTo>
                <a:lnTo>
                  <a:pt x="583298" y="331660"/>
                </a:lnTo>
                <a:lnTo>
                  <a:pt x="584708" y="330390"/>
                </a:lnTo>
                <a:lnTo>
                  <a:pt x="584911" y="331660"/>
                </a:lnTo>
                <a:lnTo>
                  <a:pt x="584911" y="326580"/>
                </a:lnTo>
                <a:lnTo>
                  <a:pt x="584301" y="326580"/>
                </a:lnTo>
                <a:lnTo>
                  <a:pt x="584301" y="325310"/>
                </a:lnTo>
                <a:lnTo>
                  <a:pt x="584911" y="325310"/>
                </a:lnTo>
                <a:lnTo>
                  <a:pt x="585317" y="326580"/>
                </a:lnTo>
                <a:lnTo>
                  <a:pt x="585317" y="310921"/>
                </a:lnTo>
                <a:lnTo>
                  <a:pt x="584911" y="310070"/>
                </a:lnTo>
                <a:lnTo>
                  <a:pt x="584708" y="310070"/>
                </a:lnTo>
                <a:lnTo>
                  <a:pt x="584708" y="324040"/>
                </a:lnTo>
                <a:lnTo>
                  <a:pt x="584111" y="324675"/>
                </a:lnTo>
                <a:lnTo>
                  <a:pt x="584111" y="327850"/>
                </a:lnTo>
                <a:lnTo>
                  <a:pt x="583907" y="329120"/>
                </a:lnTo>
                <a:lnTo>
                  <a:pt x="582688" y="329120"/>
                </a:lnTo>
                <a:lnTo>
                  <a:pt x="582295" y="327850"/>
                </a:lnTo>
                <a:lnTo>
                  <a:pt x="583298" y="326580"/>
                </a:lnTo>
                <a:lnTo>
                  <a:pt x="583907" y="327850"/>
                </a:lnTo>
                <a:lnTo>
                  <a:pt x="584111" y="327850"/>
                </a:lnTo>
                <a:lnTo>
                  <a:pt x="584111" y="324675"/>
                </a:lnTo>
                <a:lnTo>
                  <a:pt x="583501" y="325310"/>
                </a:lnTo>
                <a:lnTo>
                  <a:pt x="581888" y="325310"/>
                </a:lnTo>
                <a:lnTo>
                  <a:pt x="581888" y="326580"/>
                </a:lnTo>
                <a:lnTo>
                  <a:pt x="580885" y="327164"/>
                </a:lnTo>
                <a:lnTo>
                  <a:pt x="580885" y="329120"/>
                </a:lnTo>
                <a:lnTo>
                  <a:pt x="580682" y="331660"/>
                </a:lnTo>
                <a:lnTo>
                  <a:pt x="579666" y="331660"/>
                </a:lnTo>
                <a:lnTo>
                  <a:pt x="580072" y="330390"/>
                </a:lnTo>
                <a:lnTo>
                  <a:pt x="579666" y="330390"/>
                </a:lnTo>
                <a:lnTo>
                  <a:pt x="579666" y="329120"/>
                </a:lnTo>
                <a:lnTo>
                  <a:pt x="580885" y="329120"/>
                </a:lnTo>
                <a:lnTo>
                  <a:pt x="580885" y="327164"/>
                </a:lnTo>
                <a:lnTo>
                  <a:pt x="579666" y="327850"/>
                </a:lnTo>
                <a:lnTo>
                  <a:pt x="579259" y="329120"/>
                </a:lnTo>
                <a:lnTo>
                  <a:pt x="578459" y="329120"/>
                </a:lnTo>
                <a:lnTo>
                  <a:pt x="578853" y="327850"/>
                </a:lnTo>
                <a:lnTo>
                  <a:pt x="579666" y="327850"/>
                </a:lnTo>
                <a:lnTo>
                  <a:pt x="579869" y="326580"/>
                </a:lnTo>
                <a:lnTo>
                  <a:pt x="581888" y="326580"/>
                </a:lnTo>
                <a:lnTo>
                  <a:pt x="581888" y="325310"/>
                </a:lnTo>
                <a:lnTo>
                  <a:pt x="580275" y="325310"/>
                </a:lnTo>
                <a:lnTo>
                  <a:pt x="581075" y="324040"/>
                </a:lnTo>
                <a:lnTo>
                  <a:pt x="580682" y="322770"/>
                </a:lnTo>
                <a:lnTo>
                  <a:pt x="581685" y="322770"/>
                </a:lnTo>
                <a:lnTo>
                  <a:pt x="581685" y="324040"/>
                </a:lnTo>
                <a:lnTo>
                  <a:pt x="582498" y="322770"/>
                </a:lnTo>
                <a:lnTo>
                  <a:pt x="582498" y="321500"/>
                </a:lnTo>
                <a:lnTo>
                  <a:pt x="583298" y="321500"/>
                </a:lnTo>
                <a:lnTo>
                  <a:pt x="583501" y="322770"/>
                </a:lnTo>
                <a:lnTo>
                  <a:pt x="583298" y="322770"/>
                </a:lnTo>
                <a:lnTo>
                  <a:pt x="584111" y="324040"/>
                </a:lnTo>
                <a:lnTo>
                  <a:pt x="584504" y="322770"/>
                </a:lnTo>
                <a:lnTo>
                  <a:pt x="584708" y="324040"/>
                </a:lnTo>
                <a:lnTo>
                  <a:pt x="584708" y="310070"/>
                </a:lnTo>
                <a:lnTo>
                  <a:pt x="584111" y="310070"/>
                </a:lnTo>
                <a:lnTo>
                  <a:pt x="584111" y="315150"/>
                </a:lnTo>
                <a:lnTo>
                  <a:pt x="582688" y="315150"/>
                </a:lnTo>
                <a:lnTo>
                  <a:pt x="581888" y="313880"/>
                </a:lnTo>
                <a:lnTo>
                  <a:pt x="584111" y="315150"/>
                </a:lnTo>
                <a:lnTo>
                  <a:pt x="584111" y="310070"/>
                </a:lnTo>
                <a:lnTo>
                  <a:pt x="583298" y="310070"/>
                </a:lnTo>
                <a:lnTo>
                  <a:pt x="583907" y="308800"/>
                </a:lnTo>
                <a:lnTo>
                  <a:pt x="583704" y="308800"/>
                </a:lnTo>
                <a:lnTo>
                  <a:pt x="583095" y="307530"/>
                </a:lnTo>
                <a:lnTo>
                  <a:pt x="582091" y="308800"/>
                </a:lnTo>
                <a:lnTo>
                  <a:pt x="581888" y="308800"/>
                </a:lnTo>
                <a:lnTo>
                  <a:pt x="582091" y="307530"/>
                </a:lnTo>
                <a:lnTo>
                  <a:pt x="581482" y="306260"/>
                </a:lnTo>
                <a:lnTo>
                  <a:pt x="580885" y="304990"/>
                </a:lnTo>
                <a:lnTo>
                  <a:pt x="580682" y="304812"/>
                </a:lnTo>
                <a:lnTo>
                  <a:pt x="580682" y="320230"/>
                </a:lnTo>
                <a:lnTo>
                  <a:pt x="579666" y="320230"/>
                </a:lnTo>
                <a:lnTo>
                  <a:pt x="578662" y="317690"/>
                </a:lnTo>
                <a:lnTo>
                  <a:pt x="579869" y="317690"/>
                </a:lnTo>
                <a:lnTo>
                  <a:pt x="580682" y="320230"/>
                </a:lnTo>
                <a:lnTo>
                  <a:pt x="580682" y="304812"/>
                </a:lnTo>
                <a:lnTo>
                  <a:pt x="579501" y="303720"/>
                </a:lnTo>
                <a:lnTo>
                  <a:pt x="578256" y="302590"/>
                </a:lnTo>
                <a:lnTo>
                  <a:pt x="578256" y="322770"/>
                </a:lnTo>
                <a:lnTo>
                  <a:pt x="578256" y="326580"/>
                </a:lnTo>
                <a:lnTo>
                  <a:pt x="577240" y="327660"/>
                </a:lnTo>
                <a:lnTo>
                  <a:pt x="577240" y="336740"/>
                </a:lnTo>
                <a:lnTo>
                  <a:pt x="577049" y="336740"/>
                </a:lnTo>
                <a:lnTo>
                  <a:pt x="577049" y="365950"/>
                </a:lnTo>
                <a:lnTo>
                  <a:pt x="576440" y="367220"/>
                </a:lnTo>
                <a:lnTo>
                  <a:pt x="576643" y="368490"/>
                </a:lnTo>
                <a:lnTo>
                  <a:pt x="576440" y="368173"/>
                </a:lnTo>
                <a:lnTo>
                  <a:pt x="576440" y="369760"/>
                </a:lnTo>
                <a:lnTo>
                  <a:pt x="575627" y="369760"/>
                </a:lnTo>
                <a:lnTo>
                  <a:pt x="575437" y="368490"/>
                </a:lnTo>
                <a:lnTo>
                  <a:pt x="575627" y="368490"/>
                </a:lnTo>
                <a:lnTo>
                  <a:pt x="576440" y="369760"/>
                </a:lnTo>
                <a:lnTo>
                  <a:pt x="576440" y="368173"/>
                </a:lnTo>
                <a:lnTo>
                  <a:pt x="575830" y="367220"/>
                </a:lnTo>
                <a:lnTo>
                  <a:pt x="575233" y="368490"/>
                </a:lnTo>
                <a:lnTo>
                  <a:pt x="574624" y="367220"/>
                </a:lnTo>
                <a:lnTo>
                  <a:pt x="575830" y="367220"/>
                </a:lnTo>
                <a:lnTo>
                  <a:pt x="576237" y="367220"/>
                </a:lnTo>
                <a:lnTo>
                  <a:pt x="576237" y="365950"/>
                </a:lnTo>
                <a:lnTo>
                  <a:pt x="577049" y="365950"/>
                </a:lnTo>
                <a:lnTo>
                  <a:pt x="577049" y="336740"/>
                </a:lnTo>
                <a:lnTo>
                  <a:pt x="576643" y="336740"/>
                </a:lnTo>
                <a:lnTo>
                  <a:pt x="577049" y="335470"/>
                </a:lnTo>
                <a:lnTo>
                  <a:pt x="577240" y="336740"/>
                </a:lnTo>
                <a:lnTo>
                  <a:pt x="577240" y="327660"/>
                </a:lnTo>
                <a:lnTo>
                  <a:pt x="577049" y="327850"/>
                </a:lnTo>
                <a:lnTo>
                  <a:pt x="576033" y="327215"/>
                </a:lnTo>
                <a:lnTo>
                  <a:pt x="576033" y="362140"/>
                </a:lnTo>
                <a:lnTo>
                  <a:pt x="575437" y="363410"/>
                </a:lnTo>
                <a:lnTo>
                  <a:pt x="575233" y="362140"/>
                </a:lnTo>
                <a:lnTo>
                  <a:pt x="576033" y="362140"/>
                </a:lnTo>
                <a:lnTo>
                  <a:pt x="576033" y="327215"/>
                </a:lnTo>
                <a:lnTo>
                  <a:pt x="575627" y="326961"/>
                </a:lnTo>
                <a:lnTo>
                  <a:pt x="575627" y="341820"/>
                </a:lnTo>
                <a:lnTo>
                  <a:pt x="575030" y="341820"/>
                </a:lnTo>
                <a:lnTo>
                  <a:pt x="575233" y="340550"/>
                </a:lnTo>
                <a:lnTo>
                  <a:pt x="575627" y="341820"/>
                </a:lnTo>
                <a:lnTo>
                  <a:pt x="575627" y="326961"/>
                </a:lnTo>
                <a:lnTo>
                  <a:pt x="575030" y="326580"/>
                </a:lnTo>
                <a:lnTo>
                  <a:pt x="575437" y="326580"/>
                </a:lnTo>
                <a:lnTo>
                  <a:pt x="574827" y="325310"/>
                </a:lnTo>
                <a:lnTo>
                  <a:pt x="573824" y="326580"/>
                </a:lnTo>
                <a:lnTo>
                  <a:pt x="573417" y="326580"/>
                </a:lnTo>
                <a:lnTo>
                  <a:pt x="572604" y="327850"/>
                </a:lnTo>
                <a:lnTo>
                  <a:pt x="571995" y="326580"/>
                </a:lnTo>
                <a:lnTo>
                  <a:pt x="573201" y="325310"/>
                </a:lnTo>
                <a:lnTo>
                  <a:pt x="572401" y="325310"/>
                </a:lnTo>
                <a:lnTo>
                  <a:pt x="572198" y="324040"/>
                </a:lnTo>
                <a:lnTo>
                  <a:pt x="572604" y="324040"/>
                </a:lnTo>
                <a:lnTo>
                  <a:pt x="573201" y="322770"/>
                </a:lnTo>
                <a:lnTo>
                  <a:pt x="574421" y="324040"/>
                </a:lnTo>
                <a:lnTo>
                  <a:pt x="574014" y="324040"/>
                </a:lnTo>
                <a:lnTo>
                  <a:pt x="574217" y="325310"/>
                </a:lnTo>
                <a:lnTo>
                  <a:pt x="574827" y="324040"/>
                </a:lnTo>
                <a:lnTo>
                  <a:pt x="577443" y="324040"/>
                </a:lnTo>
                <a:lnTo>
                  <a:pt x="576033" y="325310"/>
                </a:lnTo>
                <a:lnTo>
                  <a:pt x="576237" y="325310"/>
                </a:lnTo>
                <a:lnTo>
                  <a:pt x="578256" y="326580"/>
                </a:lnTo>
                <a:lnTo>
                  <a:pt x="578256" y="322770"/>
                </a:lnTo>
                <a:lnTo>
                  <a:pt x="578053" y="324040"/>
                </a:lnTo>
                <a:lnTo>
                  <a:pt x="576033" y="322770"/>
                </a:lnTo>
                <a:lnTo>
                  <a:pt x="575830" y="322770"/>
                </a:lnTo>
                <a:lnTo>
                  <a:pt x="575030" y="321500"/>
                </a:lnTo>
                <a:lnTo>
                  <a:pt x="573620" y="322770"/>
                </a:lnTo>
                <a:lnTo>
                  <a:pt x="574014" y="321500"/>
                </a:lnTo>
                <a:lnTo>
                  <a:pt x="573201" y="321500"/>
                </a:lnTo>
                <a:lnTo>
                  <a:pt x="572401" y="322770"/>
                </a:lnTo>
                <a:lnTo>
                  <a:pt x="571398" y="321500"/>
                </a:lnTo>
                <a:lnTo>
                  <a:pt x="571398" y="327850"/>
                </a:lnTo>
                <a:lnTo>
                  <a:pt x="570992" y="327850"/>
                </a:lnTo>
                <a:lnTo>
                  <a:pt x="570992" y="334200"/>
                </a:lnTo>
                <a:lnTo>
                  <a:pt x="570598" y="334200"/>
                </a:lnTo>
                <a:lnTo>
                  <a:pt x="570788" y="332930"/>
                </a:lnTo>
                <a:lnTo>
                  <a:pt x="570992" y="334200"/>
                </a:lnTo>
                <a:lnTo>
                  <a:pt x="570992" y="327850"/>
                </a:lnTo>
                <a:lnTo>
                  <a:pt x="570598" y="327850"/>
                </a:lnTo>
                <a:lnTo>
                  <a:pt x="570598" y="326580"/>
                </a:lnTo>
                <a:lnTo>
                  <a:pt x="570992" y="326580"/>
                </a:lnTo>
                <a:lnTo>
                  <a:pt x="571398" y="327850"/>
                </a:lnTo>
                <a:lnTo>
                  <a:pt x="571398" y="321500"/>
                </a:lnTo>
                <a:lnTo>
                  <a:pt x="571195" y="320230"/>
                </a:lnTo>
                <a:lnTo>
                  <a:pt x="571601" y="320230"/>
                </a:lnTo>
                <a:lnTo>
                  <a:pt x="572198" y="321500"/>
                </a:lnTo>
                <a:lnTo>
                  <a:pt x="572604" y="321500"/>
                </a:lnTo>
                <a:lnTo>
                  <a:pt x="573201" y="318960"/>
                </a:lnTo>
                <a:lnTo>
                  <a:pt x="575233" y="318960"/>
                </a:lnTo>
                <a:lnTo>
                  <a:pt x="574217" y="317690"/>
                </a:lnTo>
                <a:lnTo>
                  <a:pt x="575437" y="317690"/>
                </a:lnTo>
                <a:lnTo>
                  <a:pt x="575233" y="318960"/>
                </a:lnTo>
                <a:lnTo>
                  <a:pt x="575030" y="320230"/>
                </a:lnTo>
                <a:lnTo>
                  <a:pt x="574421" y="320230"/>
                </a:lnTo>
                <a:lnTo>
                  <a:pt x="574827" y="321500"/>
                </a:lnTo>
                <a:lnTo>
                  <a:pt x="576237" y="320230"/>
                </a:lnTo>
                <a:lnTo>
                  <a:pt x="578256" y="322770"/>
                </a:lnTo>
                <a:lnTo>
                  <a:pt x="578256" y="302590"/>
                </a:lnTo>
                <a:lnTo>
                  <a:pt x="577646" y="302031"/>
                </a:lnTo>
                <a:lnTo>
                  <a:pt x="577646" y="320230"/>
                </a:lnTo>
                <a:lnTo>
                  <a:pt x="577240" y="318960"/>
                </a:lnTo>
                <a:lnTo>
                  <a:pt x="577049" y="318960"/>
                </a:lnTo>
                <a:lnTo>
                  <a:pt x="576643" y="317690"/>
                </a:lnTo>
                <a:lnTo>
                  <a:pt x="577443" y="317690"/>
                </a:lnTo>
                <a:lnTo>
                  <a:pt x="577443" y="318960"/>
                </a:lnTo>
                <a:lnTo>
                  <a:pt x="577646" y="320230"/>
                </a:lnTo>
                <a:lnTo>
                  <a:pt x="577646" y="302031"/>
                </a:lnTo>
                <a:lnTo>
                  <a:pt x="576732" y="301180"/>
                </a:lnTo>
                <a:lnTo>
                  <a:pt x="576440" y="300913"/>
                </a:lnTo>
                <a:lnTo>
                  <a:pt x="576440" y="304990"/>
                </a:lnTo>
                <a:lnTo>
                  <a:pt x="576440" y="306260"/>
                </a:lnTo>
                <a:lnTo>
                  <a:pt x="576440" y="308800"/>
                </a:lnTo>
                <a:lnTo>
                  <a:pt x="575437" y="308800"/>
                </a:lnTo>
                <a:lnTo>
                  <a:pt x="575437" y="310070"/>
                </a:lnTo>
                <a:lnTo>
                  <a:pt x="575830" y="311340"/>
                </a:lnTo>
                <a:lnTo>
                  <a:pt x="575627" y="311340"/>
                </a:lnTo>
                <a:lnTo>
                  <a:pt x="575437" y="311746"/>
                </a:lnTo>
                <a:lnTo>
                  <a:pt x="575437" y="316420"/>
                </a:lnTo>
                <a:lnTo>
                  <a:pt x="574624" y="316420"/>
                </a:lnTo>
                <a:lnTo>
                  <a:pt x="574827" y="315150"/>
                </a:lnTo>
                <a:lnTo>
                  <a:pt x="575437" y="316420"/>
                </a:lnTo>
                <a:lnTo>
                  <a:pt x="575437" y="311746"/>
                </a:lnTo>
                <a:lnTo>
                  <a:pt x="575030" y="312610"/>
                </a:lnTo>
                <a:lnTo>
                  <a:pt x="574827" y="313880"/>
                </a:lnTo>
                <a:lnTo>
                  <a:pt x="574217" y="313880"/>
                </a:lnTo>
                <a:lnTo>
                  <a:pt x="574217" y="315150"/>
                </a:lnTo>
                <a:lnTo>
                  <a:pt x="572808" y="318960"/>
                </a:lnTo>
                <a:lnTo>
                  <a:pt x="572198" y="316420"/>
                </a:lnTo>
                <a:lnTo>
                  <a:pt x="573620" y="315150"/>
                </a:lnTo>
                <a:lnTo>
                  <a:pt x="574217" y="315150"/>
                </a:lnTo>
                <a:lnTo>
                  <a:pt x="574217" y="313880"/>
                </a:lnTo>
                <a:lnTo>
                  <a:pt x="573620" y="311340"/>
                </a:lnTo>
                <a:lnTo>
                  <a:pt x="574827" y="311340"/>
                </a:lnTo>
                <a:lnTo>
                  <a:pt x="573824" y="310070"/>
                </a:lnTo>
                <a:lnTo>
                  <a:pt x="574014" y="308800"/>
                </a:lnTo>
                <a:lnTo>
                  <a:pt x="574217" y="308800"/>
                </a:lnTo>
                <a:lnTo>
                  <a:pt x="572998" y="307530"/>
                </a:lnTo>
                <a:lnTo>
                  <a:pt x="572808" y="307530"/>
                </a:lnTo>
                <a:lnTo>
                  <a:pt x="572808" y="308800"/>
                </a:lnTo>
                <a:lnTo>
                  <a:pt x="571995" y="310070"/>
                </a:lnTo>
                <a:lnTo>
                  <a:pt x="571995" y="308800"/>
                </a:lnTo>
                <a:lnTo>
                  <a:pt x="572808" y="308800"/>
                </a:lnTo>
                <a:lnTo>
                  <a:pt x="572808" y="307530"/>
                </a:lnTo>
                <a:lnTo>
                  <a:pt x="572198" y="307530"/>
                </a:lnTo>
                <a:lnTo>
                  <a:pt x="573417" y="304990"/>
                </a:lnTo>
                <a:lnTo>
                  <a:pt x="573824" y="306260"/>
                </a:lnTo>
                <a:lnTo>
                  <a:pt x="574421" y="307530"/>
                </a:lnTo>
                <a:lnTo>
                  <a:pt x="574217" y="308800"/>
                </a:lnTo>
                <a:lnTo>
                  <a:pt x="575437" y="308800"/>
                </a:lnTo>
                <a:lnTo>
                  <a:pt x="575627" y="307530"/>
                </a:lnTo>
                <a:lnTo>
                  <a:pt x="576033" y="307530"/>
                </a:lnTo>
                <a:lnTo>
                  <a:pt x="576440" y="308800"/>
                </a:lnTo>
                <a:lnTo>
                  <a:pt x="576440" y="306260"/>
                </a:lnTo>
                <a:lnTo>
                  <a:pt x="575627" y="306260"/>
                </a:lnTo>
                <a:lnTo>
                  <a:pt x="575830" y="304990"/>
                </a:lnTo>
                <a:lnTo>
                  <a:pt x="576440" y="304990"/>
                </a:lnTo>
                <a:lnTo>
                  <a:pt x="576440" y="300913"/>
                </a:lnTo>
                <a:lnTo>
                  <a:pt x="575348" y="299910"/>
                </a:lnTo>
                <a:lnTo>
                  <a:pt x="571792" y="299910"/>
                </a:lnTo>
                <a:lnTo>
                  <a:pt x="571792" y="317690"/>
                </a:lnTo>
                <a:lnTo>
                  <a:pt x="570992" y="318960"/>
                </a:lnTo>
                <a:lnTo>
                  <a:pt x="570395" y="317690"/>
                </a:lnTo>
                <a:lnTo>
                  <a:pt x="570598" y="317690"/>
                </a:lnTo>
                <a:lnTo>
                  <a:pt x="570992" y="316420"/>
                </a:lnTo>
                <a:lnTo>
                  <a:pt x="571398" y="317690"/>
                </a:lnTo>
                <a:lnTo>
                  <a:pt x="571792" y="317690"/>
                </a:lnTo>
                <a:lnTo>
                  <a:pt x="571792" y="299910"/>
                </a:lnTo>
                <a:lnTo>
                  <a:pt x="571601" y="299910"/>
                </a:lnTo>
                <a:lnTo>
                  <a:pt x="571601" y="313880"/>
                </a:lnTo>
                <a:lnTo>
                  <a:pt x="571398" y="315150"/>
                </a:lnTo>
                <a:lnTo>
                  <a:pt x="570992" y="315150"/>
                </a:lnTo>
                <a:lnTo>
                  <a:pt x="571195" y="313880"/>
                </a:lnTo>
                <a:lnTo>
                  <a:pt x="571601" y="313880"/>
                </a:lnTo>
                <a:lnTo>
                  <a:pt x="571601" y="299910"/>
                </a:lnTo>
                <a:lnTo>
                  <a:pt x="570992" y="299910"/>
                </a:lnTo>
                <a:lnTo>
                  <a:pt x="570992" y="311340"/>
                </a:lnTo>
                <a:lnTo>
                  <a:pt x="570598" y="312610"/>
                </a:lnTo>
                <a:lnTo>
                  <a:pt x="570191" y="312610"/>
                </a:lnTo>
                <a:lnTo>
                  <a:pt x="570191" y="316420"/>
                </a:lnTo>
                <a:lnTo>
                  <a:pt x="568972" y="316420"/>
                </a:lnTo>
                <a:lnTo>
                  <a:pt x="569379" y="315150"/>
                </a:lnTo>
                <a:lnTo>
                  <a:pt x="570191" y="316420"/>
                </a:lnTo>
                <a:lnTo>
                  <a:pt x="570191" y="312610"/>
                </a:lnTo>
                <a:lnTo>
                  <a:pt x="569582" y="312610"/>
                </a:lnTo>
                <a:lnTo>
                  <a:pt x="570191" y="311340"/>
                </a:lnTo>
                <a:lnTo>
                  <a:pt x="569582" y="311340"/>
                </a:lnTo>
                <a:lnTo>
                  <a:pt x="569379" y="310070"/>
                </a:lnTo>
                <a:lnTo>
                  <a:pt x="569379" y="313880"/>
                </a:lnTo>
                <a:lnTo>
                  <a:pt x="568972" y="315150"/>
                </a:lnTo>
                <a:lnTo>
                  <a:pt x="568769" y="313880"/>
                </a:lnTo>
                <a:lnTo>
                  <a:pt x="568769" y="320230"/>
                </a:lnTo>
                <a:lnTo>
                  <a:pt x="568566" y="321500"/>
                </a:lnTo>
                <a:lnTo>
                  <a:pt x="567969" y="320230"/>
                </a:lnTo>
                <a:lnTo>
                  <a:pt x="568769" y="320230"/>
                </a:lnTo>
                <a:lnTo>
                  <a:pt x="568769" y="313880"/>
                </a:lnTo>
                <a:lnTo>
                  <a:pt x="569379" y="313880"/>
                </a:lnTo>
                <a:lnTo>
                  <a:pt x="569379" y="310070"/>
                </a:lnTo>
                <a:lnTo>
                  <a:pt x="569582" y="310070"/>
                </a:lnTo>
                <a:lnTo>
                  <a:pt x="570191" y="311340"/>
                </a:lnTo>
                <a:lnTo>
                  <a:pt x="570992" y="311340"/>
                </a:lnTo>
                <a:lnTo>
                  <a:pt x="570992" y="299910"/>
                </a:lnTo>
                <a:lnTo>
                  <a:pt x="568769" y="299910"/>
                </a:lnTo>
                <a:lnTo>
                  <a:pt x="568769" y="310070"/>
                </a:lnTo>
                <a:lnTo>
                  <a:pt x="568363" y="310070"/>
                </a:lnTo>
                <a:lnTo>
                  <a:pt x="567766" y="309321"/>
                </a:lnTo>
                <a:lnTo>
                  <a:pt x="567766" y="320230"/>
                </a:lnTo>
                <a:lnTo>
                  <a:pt x="566953" y="320230"/>
                </a:lnTo>
                <a:lnTo>
                  <a:pt x="566547" y="318960"/>
                </a:lnTo>
                <a:lnTo>
                  <a:pt x="567563" y="318960"/>
                </a:lnTo>
                <a:lnTo>
                  <a:pt x="567766" y="320230"/>
                </a:lnTo>
                <a:lnTo>
                  <a:pt x="567766" y="309321"/>
                </a:lnTo>
                <a:lnTo>
                  <a:pt x="567359" y="308800"/>
                </a:lnTo>
                <a:lnTo>
                  <a:pt x="567359" y="315150"/>
                </a:lnTo>
                <a:lnTo>
                  <a:pt x="567156" y="316420"/>
                </a:lnTo>
                <a:lnTo>
                  <a:pt x="566547" y="316420"/>
                </a:lnTo>
                <a:lnTo>
                  <a:pt x="566953" y="315150"/>
                </a:lnTo>
                <a:lnTo>
                  <a:pt x="567359" y="315150"/>
                </a:lnTo>
                <a:lnTo>
                  <a:pt x="567359" y="308800"/>
                </a:lnTo>
                <a:lnTo>
                  <a:pt x="566750" y="307530"/>
                </a:lnTo>
                <a:lnTo>
                  <a:pt x="566547" y="306260"/>
                </a:lnTo>
                <a:lnTo>
                  <a:pt x="566547" y="311340"/>
                </a:lnTo>
                <a:lnTo>
                  <a:pt x="565950" y="311340"/>
                </a:lnTo>
                <a:lnTo>
                  <a:pt x="566140" y="310070"/>
                </a:lnTo>
                <a:lnTo>
                  <a:pt x="565746" y="310070"/>
                </a:lnTo>
                <a:lnTo>
                  <a:pt x="565950" y="308800"/>
                </a:lnTo>
                <a:lnTo>
                  <a:pt x="566356" y="310070"/>
                </a:lnTo>
                <a:lnTo>
                  <a:pt x="566140" y="310070"/>
                </a:lnTo>
                <a:lnTo>
                  <a:pt x="566547" y="311340"/>
                </a:lnTo>
                <a:lnTo>
                  <a:pt x="566547" y="306260"/>
                </a:lnTo>
                <a:lnTo>
                  <a:pt x="565746" y="304990"/>
                </a:lnTo>
                <a:lnTo>
                  <a:pt x="566140" y="304990"/>
                </a:lnTo>
                <a:lnTo>
                  <a:pt x="567359" y="307530"/>
                </a:lnTo>
                <a:lnTo>
                  <a:pt x="567359" y="308800"/>
                </a:lnTo>
                <a:lnTo>
                  <a:pt x="568159" y="307530"/>
                </a:lnTo>
                <a:lnTo>
                  <a:pt x="568363" y="307530"/>
                </a:lnTo>
                <a:lnTo>
                  <a:pt x="568769" y="310070"/>
                </a:lnTo>
                <a:lnTo>
                  <a:pt x="568769" y="299910"/>
                </a:lnTo>
                <a:lnTo>
                  <a:pt x="566953" y="299910"/>
                </a:lnTo>
                <a:lnTo>
                  <a:pt x="566953" y="303720"/>
                </a:lnTo>
                <a:lnTo>
                  <a:pt x="566420" y="304558"/>
                </a:lnTo>
                <a:lnTo>
                  <a:pt x="566547" y="303720"/>
                </a:lnTo>
                <a:lnTo>
                  <a:pt x="566953" y="303720"/>
                </a:lnTo>
                <a:lnTo>
                  <a:pt x="566953" y="299910"/>
                </a:lnTo>
                <a:lnTo>
                  <a:pt x="565340" y="299910"/>
                </a:lnTo>
                <a:lnTo>
                  <a:pt x="565340" y="304990"/>
                </a:lnTo>
                <a:lnTo>
                  <a:pt x="565137" y="304558"/>
                </a:lnTo>
                <a:lnTo>
                  <a:pt x="565137" y="307530"/>
                </a:lnTo>
                <a:lnTo>
                  <a:pt x="564337" y="308800"/>
                </a:lnTo>
                <a:lnTo>
                  <a:pt x="564134" y="308381"/>
                </a:lnTo>
                <a:lnTo>
                  <a:pt x="564134" y="315150"/>
                </a:lnTo>
                <a:lnTo>
                  <a:pt x="563727" y="316420"/>
                </a:lnTo>
                <a:lnTo>
                  <a:pt x="563930" y="315150"/>
                </a:lnTo>
                <a:lnTo>
                  <a:pt x="564134" y="315150"/>
                </a:lnTo>
                <a:lnTo>
                  <a:pt x="564134" y="308381"/>
                </a:lnTo>
                <a:lnTo>
                  <a:pt x="563727" y="307530"/>
                </a:lnTo>
                <a:lnTo>
                  <a:pt x="565137" y="307530"/>
                </a:lnTo>
                <a:lnTo>
                  <a:pt x="565137" y="304558"/>
                </a:lnTo>
                <a:lnTo>
                  <a:pt x="564743" y="303720"/>
                </a:lnTo>
                <a:lnTo>
                  <a:pt x="564743" y="306260"/>
                </a:lnTo>
                <a:lnTo>
                  <a:pt x="563930" y="306260"/>
                </a:lnTo>
                <a:lnTo>
                  <a:pt x="563321" y="307530"/>
                </a:lnTo>
                <a:lnTo>
                  <a:pt x="561098" y="304990"/>
                </a:lnTo>
                <a:lnTo>
                  <a:pt x="560908" y="304990"/>
                </a:lnTo>
                <a:lnTo>
                  <a:pt x="560298" y="303720"/>
                </a:lnTo>
                <a:lnTo>
                  <a:pt x="560908" y="303720"/>
                </a:lnTo>
                <a:lnTo>
                  <a:pt x="562521" y="306260"/>
                </a:lnTo>
                <a:lnTo>
                  <a:pt x="563130" y="304990"/>
                </a:lnTo>
                <a:lnTo>
                  <a:pt x="563524" y="304990"/>
                </a:lnTo>
                <a:lnTo>
                  <a:pt x="563930" y="303720"/>
                </a:lnTo>
                <a:lnTo>
                  <a:pt x="564743" y="306260"/>
                </a:lnTo>
                <a:lnTo>
                  <a:pt x="564743" y="303720"/>
                </a:lnTo>
                <a:lnTo>
                  <a:pt x="565137" y="303720"/>
                </a:lnTo>
                <a:lnTo>
                  <a:pt x="565340" y="304990"/>
                </a:lnTo>
                <a:lnTo>
                  <a:pt x="565340" y="299910"/>
                </a:lnTo>
                <a:lnTo>
                  <a:pt x="559485" y="299910"/>
                </a:lnTo>
                <a:lnTo>
                  <a:pt x="559485" y="304990"/>
                </a:lnTo>
                <a:lnTo>
                  <a:pt x="559295" y="306260"/>
                </a:lnTo>
                <a:lnTo>
                  <a:pt x="558685" y="304990"/>
                </a:lnTo>
                <a:lnTo>
                  <a:pt x="559485" y="304990"/>
                </a:lnTo>
                <a:lnTo>
                  <a:pt x="559485" y="299910"/>
                </a:lnTo>
                <a:lnTo>
                  <a:pt x="558279" y="299910"/>
                </a:lnTo>
                <a:lnTo>
                  <a:pt x="558279" y="306260"/>
                </a:lnTo>
                <a:lnTo>
                  <a:pt x="557682" y="306260"/>
                </a:lnTo>
                <a:lnTo>
                  <a:pt x="557682" y="307530"/>
                </a:lnTo>
                <a:lnTo>
                  <a:pt x="556869" y="307530"/>
                </a:lnTo>
                <a:lnTo>
                  <a:pt x="557072" y="306260"/>
                </a:lnTo>
                <a:lnTo>
                  <a:pt x="557682" y="307530"/>
                </a:lnTo>
                <a:lnTo>
                  <a:pt x="557682" y="306260"/>
                </a:lnTo>
                <a:lnTo>
                  <a:pt x="557276" y="306260"/>
                </a:lnTo>
                <a:lnTo>
                  <a:pt x="557072" y="304990"/>
                </a:lnTo>
                <a:lnTo>
                  <a:pt x="557872" y="304990"/>
                </a:lnTo>
                <a:lnTo>
                  <a:pt x="558279" y="306260"/>
                </a:lnTo>
                <a:lnTo>
                  <a:pt x="558279" y="299910"/>
                </a:lnTo>
                <a:lnTo>
                  <a:pt x="557072" y="299910"/>
                </a:lnTo>
                <a:lnTo>
                  <a:pt x="557072" y="302450"/>
                </a:lnTo>
                <a:lnTo>
                  <a:pt x="556069" y="302450"/>
                </a:lnTo>
                <a:lnTo>
                  <a:pt x="556666" y="301180"/>
                </a:lnTo>
                <a:lnTo>
                  <a:pt x="557072" y="302450"/>
                </a:lnTo>
                <a:lnTo>
                  <a:pt x="557072" y="299910"/>
                </a:lnTo>
                <a:lnTo>
                  <a:pt x="556069" y="299910"/>
                </a:lnTo>
                <a:lnTo>
                  <a:pt x="554647" y="299910"/>
                </a:lnTo>
                <a:lnTo>
                  <a:pt x="555650" y="301180"/>
                </a:lnTo>
                <a:lnTo>
                  <a:pt x="555447" y="302450"/>
                </a:lnTo>
                <a:lnTo>
                  <a:pt x="554850" y="302450"/>
                </a:lnTo>
                <a:lnTo>
                  <a:pt x="554647" y="299910"/>
                </a:lnTo>
                <a:lnTo>
                  <a:pt x="553440" y="301180"/>
                </a:lnTo>
                <a:lnTo>
                  <a:pt x="553643" y="301180"/>
                </a:lnTo>
                <a:lnTo>
                  <a:pt x="554647" y="302450"/>
                </a:lnTo>
                <a:lnTo>
                  <a:pt x="554443" y="302450"/>
                </a:lnTo>
                <a:lnTo>
                  <a:pt x="553847" y="303403"/>
                </a:lnTo>
                <a:lnTo>
                  <a:pt x="553847" y="313880"/>
                </a:lnTo>
                <a:lnTo>
                  <a:pt x="553034" y="313880"/>
                </a:lnTo>
                <a:lnTo>
                  <a:pt x="553440" y="312610"/>
                </a:lnTo>
                <a:lnTo>
                  <a:pt x="553847" y="313880"/>
                </a:lnTo>
                <a:lnTo>
                  <a:pt x="553847" y="303403"/>
                </a:lnTo>
                <a:lnTo>
                  <a:pt x="553643" y="303720"/>
                </a:lnTo>
                <a:lnTo>
                  <a:pt x="553440" y="304990"/>
                </a:lnTo>
                <a:lnTo>
                  <a:pt x="552424" y="303720"/>
                </a:lnTo>
                <a:lnTo>
                  <a:pt x="552843" y="303720"/>
                </a:lnTo>
                <a:lnTo>
                  <a:pt x="553847" y="302450"/>
                </a:lnTo>
                <a:lnTo>
                  <a:pt x="553034" y="301180"/>
                </a:lnTo>
                <a:lnTo>
                  <a:pt x="552843" y="301180"/>
                </a:lnTo>
                <a:lnTo>
                  <a:pt x="554177" y="298640"/>
                </a:lnTo>
                <a:lnTo>
                  <a:pt x="554850" y="297370"/>
                </a:lnTo>
                <a:lnTo>
                  <a:pt x="556069" y="297370"/>
                </a:lnTo>
                <a:lnTo>
                  <a:pt x="555650" y="296100"/>
                </a:lnTo>
                <a:lnTo>
                  <a:pt x="556666" y="296100"/>
                </a:lnTo>
                <a:lnTo>
                  <a:pt x="556869" y="297370"/>
                </a:lnTo>
                <a:lnTo>
                  <a:pt x="556069" y="297370"/>
                </a:lnTo>
                <a:lnTo>
                  <a:pt x="556260" y="298640"/>
                </a:lnTo>
                <a:lnTo>
                  <a:pt x="557872" y="298640"/>
                </a:lnTo>
                <a:lnTo>
                  <a:pt x="559295" y="298640"/>
                </a:lnTo>
                <a:lnTo>
                  <a:pt x="563321" y="298640"/>
                </a:lnTo>
                <a:lnTo>
                  <a:pt x="564540" y="297370"/>
                </a:lnTo>
                <a:lnTo>
                  <a:pt x="564934" y="298640"/>
                </a:lnTo>
                <a:lnTo>
                  <a:pt x="573963" y="298640"/>
                </a:lnTo>
                <a:lnTo>
                  <a:pt x="571195" y="296100"/>
                </a:lnTo>
                <a:lnTo>
                  <a:pt x="570179" y="294830"/>
                </a:lnTo>
                <a:lnTo>
                  <a:pt x="569175" y="293560"/>
                </a:lnTo>
                <a:lnTo>
                  <a:pt x="568159" y="292646"/>
                </a:lnTo>
                <a:lnTo>
                  <a:pt x="568159" y="296100"/>
                </a:lnTo>
                <a:lnTo>
                  <a:pt x="567563" y="297370"/>
                </a:lnTo>
                <a:lnTo>
                  <a:pt x="567156" y="296100"/>
                </a:lnTo>
                <a:lnTo>
                  <a:pt x="568159" y="296100"/>
                </a:lnTo>
                <a:lnTo>
                  <a:pt x="568159" y="292646"/>
                </a:lnTo>
                <a:lnTo>
                  <a:pt x="567766" y="292290"/>
                </a:lnTo>
                <a:lnTo>
                  <a:pt x="567359" y="293560"/>
                </a:lnTo>
                <a:lnTo>
                  <a:pt x="566953" y="293560"/>
                </a:lnTo>
                <a:lnTo>
                  <a:pt x="567156" y="292290"/>
                </a:lnTo>
                <a:lnTo>
                  <a:pt x="566013" y="291020"/>
                </a:lnTo>
                <a:lnTo>
                  <a:pt x="563727" y="288480"/>
                </a:lnTo>
                <a:lnTo>
                  <a:pt x="562114" y="288480"/>
                </a:lnTo>
                <a:lnTo>
                  <a:pt x="562114" y="289750"/>
                </a:lnTo>
                <a:lnTo>
                  <a:pt x="560705" y="291020"/>
                </a:lnTo>
                <a:lnTo>
                  <a:pt x="559485" y="289750"/>
                </a:lnTo>
                <a:lnTo>
                  <a:pt x="559295" y="289750"/>
                </a:lnTo>
                <a:lnTo>
                  <a:pt x="561098" y="288480"/>
                </a:lnTo>
                <a:lnTo>
                  <a:pt x="561708" y="288480"/>
                </a:lnTo>
                <a:lnTo>
                  <a:pt x="562114" y="289750"/>
                </a:lnTo>
                <a:lnTo>
                  <a:pt x="562114" y="288480"/>
                </a:lnTo>
                <a:lnTo>
                  <a:pt x="562114" y="287210"/>
                </a:lnTo>
                <a:lnTo>
                  <a:pt x="562711" y="287210"/>
                </a:lnTo>
                <a:lnTo>
                  <a:pt x="561098" y="285940"/>
                </a:lnTo>
                <a:lnTo>
                  <a:pt x="560705" y="284670"/>
                </a:lnTo>
                <a:lnTo>
                  <a:pt x="560298" y="284670"/>
                </a:lnTo>
                <a:lnTo>
                  <a:pt x="559485" y="283641"/>
                </a:lnTo>
                <a:lnTo>
                  <a:pt x="559485" y="284670"/>
                </a:lnTo>
                <a:lnTo>
                  <a:pt x="559485" y="285940"/>
                </a:lnTo>
                <a:lnTo>
                  <a:pt x="559092" y="287210"/>
                </a:lnTo>
                <a:lnTo>
                  <a:pt x="559092" y="288480"/>
                </a:lnTo>
                <a:lnTo>
                  <a:pt x="558685" y="289750"/>
                </a:lnTo>
                <a:lnTo>
                  <a:pt x="558076" y="288480"/>
                </a:lnTo>
                <a:lnTo>
                  <a:pt x="556869" y="288480"/>
                </a:lnTo>
                <a:lnTo>
                  <a:pt x="556869" y="289750"/>
                </a:lnTo>
                <a:lnTo>
                  <a:pt x="557072" y="289750"/>
                </a:lnTo>
                <a:lnTo>
                  <a:pt x="557872" y="291020"/>
                </a:lnTo>
                <a:lnTo>
                  <a:pt x="558482" y="292290"/>
                </a:lnTo>
                <a:lnTo>
                  <a:pt x="558685" y="292290"/>
                </a:lnTo>
                <a:lnTo>
                  <a:pt x="558279" y="293560"/>
                </a:lnTo>
                <a:lnTo>
                  <a:pt x="557072" y="293560"/>
                </a:lnTo>
                <a:lnTo>
                  <a:pt x="557682" y="292290"/>
                </a:lnTo>
                <a:lnTo>
                  <a:pt x="557072" y="291020"/>
                </a:lnTo>
                <a:lnTo>
                  <a:pt x="556463" y="289750"/>
                </a:lnTo>
                <a:lnTo>
                  <a:pt x="556869" y="289750"/>
                </a:lnTo>
                <a:lnTo>
                  <a:pt x="555853" y="288480"/>
                </a:lnTo>
                <a:lnTo>
                  <a:pt x="556069" y="288480"/>
                </a:lnTo>
                <a:lnTo>
                  <a:pt x="556463" y="287210"/>
                </a:lnTo>
                <a:lnTo>
                  <a:pt x="557276" y="287210"/>
                </a:lnTo>
                <a:lnTo>
                  <a:pt x="559092" y="288480"/>
                </a:lnTo>
                <a:lnTo>
                  <a:pt x="559092" y="287210"/>
                </a:lnTo>
                <a:lnTo>
                  <a:pt x="558279" y="287210"/>
                </a:lnTo>
                <a:lnTo>
                  <a:pt x="558482" y="285940"/>
                </a:lnTo>
                <a:lnTo>
                  <a:pt x="559092" y="284670"/>
                </a:lnTo>
                <a:lnTo>
                  <a:pt x="559485" y="284670"/>
                </a:lnTo>
                <a:lnTo>
                  <a:pt x="559485" y="283641"/>
                </a:lnTo>
                <a:lnTo>
                  <a:pt x="559295" y="283400"/>
                </a:lnTo>
                <a:lnTo>
                  <a:pt x="557872" y="282130"/>
                </a:lnTo>
                <a:lnTo>
                  <a:pt x="557872" y="283400"/>
                </a:lnTo>
                <a:lnTo>
                  <a:pt x="557682" y="284670"/>
                </a:lnTo>
                <a:lnTo>
                  <a:pt x="555853" y="284670"/>
                </a:lnTo>
                <a:lnTo>
                  <a:pt x="557276" y="283400"/>
                </a:lnTo>
                <a:lnTo>
                  <a:pt x="557872" y="283400"/>
                </a:lnTo>
                <a:lnTo>
                  <a:pt x="557872" y="282130"/>
                </a:lnTo>
                <a:lnTo>
                  <a:pt x="557479" y="282130"/>
                </a:lnTo>
                <a:lnTo>
                  <a:pt x="557276" y="280860"/>
                </a:lnTo>
                <a:lnTo>
                  <a:pt x="557072" y="279590"/>
                </a:lnTo>
                <a:lnTo>
                  <a:pt x="554647" y="276085"/>
                </a:lnTo>
                <a:lnTo>
                  <a:pt x="554647" y="283400"/>
                </a:lnTo>
                <a:lnTo>
                  <a:pt x="554647" y="287210"/>
                </a:lnTo>
                <a:lnTo>
                  <a:pt x="554240" y="288480"/>
                </a:lnTo>
                <a:lnTo>
                  <a:pt x="553847" y="288480"/>
                </a:lnTo>
                <a:lnTo>
                  <a:pt x="553847" y="298640"/>
                </a:lnTo>
                <a:lnTo>
                  <a:pt x="553237" y="298640"/>
                </a:lnTo>
                <a:lnTo>
                  <a:pt x="553440" y="297370"/>
                </a:lnTo>
                <a:lnTo>
                  <a:pt x="553643" y="297370"/>
                </a:lnTo>
                <a:lnTo>
                  <a:pt x="553847" y="298640"/>
                </a:lnTo>
                <a:lnTo>
                  <a:pt x="553847" y="288480"/>
                </a:lnTo>
                <a:lnTo>
                  <a:pt x="553034" y="288480"/>
                </a:lnTo>
                <a:lnTo>
                  <a:pt x="554240" y="285940"/>
                </a:lnTo>
                <a:lnTo>
                  <a:pt x="554240" y="287210"/>
                </a:lnTo>
                <a:lnTo>
                  <a:pt x="554647" y="287210"/>
                </a:lnTo>
                <a:lnTo>
                  <a:pt x="554647" y="283400"/>
                </a:lnTo>
                <a:lnTo>
                  <a:pt x="554443" y="284670"/>
                </a:lnTo>
                <a:lnTo>
                  <a:pt x="553237" y="283400"/>
                </a:lnTo>
                <a:lnTo>
                  <a:pt x="552640" y="283400"/>
                </a:lnTo>
                <a:lnTo>
                  <a:pt x="552843" y="282130"/>
                </a:lnTo>
                <a:lnTo>
                  <a:pt x="554443" y="283400"/>
                </a:lnTo>
                <a:lnTo>
                  <a:pt x="554647" y="283400"/>
                </a:lnTo>
                <a:lnTo>
                  <a:pt x="554647" y="276085"/>
                </a:lnTo>
                <a:lnTo>
                  <a:pt x="554443" y="275780"/>
                </a:lnTo>
                <a:lnTo>
                  <a:pt x="554443" y="274510"/>
                </a:lnTo>
                <a:lnTo>
                  <a:pt x="553440" y="273240"/>
                </a:lnTo>
                <a:lnTo>
                  <a:pt x="553237" y="271970"/>
                </a:lnTo>
                <a:lnTo>
                  <a:pt x="553237" y="274510"/>
                </a:lnTo>
                <a:lnTo>
                  <a:pt x="553034" y="275780"/>
                </a:lnTo>
                <a:lnTo>
                  <a:pt x="552640" y="275780"/>
                </a:lnTo>
                <a:lnTo>
                  <a:pt x="552424" y="275450"/>
                </a:lnTo>
                <a:lnTo>
                  <a:pt x="552424" y="293560"/>
                </a:lnTo>
                <a:lnTo>
                  <a:pt x="552018" y="293560"/>
                </a:lnTo>
                <a:lnTo>
                  <a:pt x="552018" y="307530"/>
                </a:lnTo>
                <a:lnTo>
                  <a:pt x="551827" y="308800"/>
                </a:lnTo>
                <a:lnTo>
                  <a:pt x="551014" y="308800"/>
                </a:lnTo>
                <a:lnTo>
                  <a:pt x="551421" y="307530"/>
                </a:lnTo>
                <a:lnTo>
                  <a:pt x="552018" y="307530"/>
                </a:lnTo>
                <a:lnTo>
                  <a:pt x="552018" y="293560"/>
                </a:lnTo>
                <a:lnTo>
                  <a:pt x="549605" y="293560"/>
                </a:lnTo>
                <a:lnTo>
                  <a:pt x="549808" y="292290"/>
                </a:lnTo>
                <a:lnTo>
                  <a:pt x="549198" y="292722"/>
                </a:lnTo>
                <a:lnTo>
                  <a:pt x="549198" y="296100"/>
                </a:lnTo>
                <a:lnTo>
                  <a:pt x="548995" y="296100"/>
                </a:lnTo>
                <a:lnTo>
                  <a:pt x="548792" y="296214"/>
                </a:lnTo>
                <a:lnTo>
                  <a:pt x="548792" y="303720"/>
                </a:lnTo>
                <a:lnTo>
                  <a:pt x="548792" y="304990"/>
                </a:lnTo>
                <a:lnTo>
                  <a:pt x="548386" y="304990"/>
                </a:lnTo>
                <a:lnTo>
                  <a:pt x="548386" y="303720"/>
                </a:lnTo>
                <a:lnTo>
                  <a:pt x="548792" y="303720"/>
                </a:lnTo>
                <a:lnTo>
                  <a:pt x="548792" y="296214"/>
                </a:lnTo>
                <a:lnTo>
                  <a:pt x="546582" y="297370"/>
                </a:lnTo>
                <a:lnTo>
                  <a:pt x="545973" y="297370"/>
                </a:lnTo>
                <a:lnTo>
                  <a:pt x="545769" y="296100"/>
                </a:lnTo>
                <a:lnTo>
                  <a:pt x="546989" y="296100"/>
                </a:lnTo>
                <a:lnTo>
                  <a:pt x="547179" y="294830"/>
                </a:lnTo>
                <a:lnTo>
                  <a:pt x="548195" y="294830"/>
                </a:lnTo>
                <a:lnTo>
                  <a:pt x="549198" y="296100"/>
                </a:lnTo>
                <a:lnTo>
                  <a:pt x="549198" y="292722"/>
                </a:lnTo>
                <a:lnTo>
                  <a:pt x="547992" y="293560"/>
                </a:lnTo>
                <a:lnTo>
                  <a:pt x="546785" y="293560"/>
                </a:lnTo>
                <a:lnTo>
                  <a:pt x="546582" y="292290"/>
                </a:lnTo>
                <a:lnTo>
                  <a:pt x="546176" y="292290"/>
                </a:lnTo>
                <a:lnTo>
                  <a:pt x="546989" y="291020"/>
                </a:lnTo>
                <a:lnTo>
                  <a:pt x="546379" y="291020"/>
                </a:lnTo>
                <a:lnTo>
                  <a:pt x="545566" y="289750"/>
                </a:lnTo>
                <a:lnTo>
                  <a:pt x="546989" y="291020"/>
                </a:lnTo>
                <a:lnTo>
                  <a:pt x="547789" y="291020"/>
                </a:lnTo>
                <a:lnTo>
                  <a:pt x="547992" y="289750"/>
                </a:lnTo>
                <a:lnTo>
                  <a:pt x="547179" y="288480"/>
                </a:lnTo>
                <a:lnTo>
                  <a:pt x="546785" y="288480"/>
                </a:lnTo>
                <a:lnTo>
                  <a:pt x="546582" y="287210"/>
                </a:lnTo>
                <a:lnTo>
                  <a:pt x="546989" y="287210"/>
                </a:lnTo>
                <a:lnTo>
                  <a:pt x="548195" y="288480"/>
                </a:lnTo>
                <a:lnTo>
                  <a:pt x="548995" y="288480"/>
                </a:lnTo>
                <a:lnTo>
                  <a:pt x="548995" y="291020"/>
                </a:lnTo>
                <a:lnTo>
                  <a:pt x="550608" y="292290"/>
                </a:lnTo>
                <a:lnTo>
                  <a:pt x="552018" y="292290"/>
                </a:lnTo>
                <a:lnTo>
                  <a:pt x="552424" y="293560"/>
                </a:lnTo>
                <a:lnTo>
                  <a:pt x="552424" y="275450"/>
                </a:lnTo>
                <a:lnTo>
                  <a:pt x="552221" y="275132"/>
                </a:lnTo>
                <a:lnTo>
                  <a:pt x="552221" y="287210"/>
                </a:lnTo>
                <a:lnTo>
                  <a:pt x="551014" y="287210"/>
                </a:lnTo>
                <a:lnTo>
                  <a:pt x="551014" y="289750"/>
                </a:lnTo>
                <a:lnTo>
                  <a:pt x="550608" y="291020"/>
                </a:lnTo>
                <a:lnTo>
                  <a:pt x="550011" y="291020"/>
                </a:lnTo>
                <a:lnTo>
                  <a:pt x="549605" y="289750"/>
                </a:lnTo>
                <a:lnTo>
                  <a:pt x="551014" y="289750"/>
                </a:lnTo>
                <a:lnTo>
                  <a:pt x="551014" y="287210"/>
                </a:lnTo>
                <a:lnTo>
                  <a:pt x="548792" y="287210"/>
                </a:lnTo>
                <a:lnTo>
                  <a:pt x="548716" y="285940"/>
                </a:lnTo>
                <a:lnTo>
                  <a:pt x="548589" y="283400"/>
                </a:lnTo>
                <a:lnTo>
                  <a:pt x="552221" y="287210"/>
                </a:lnTo>
                <a:lnTo>
                  <a:pt x="552221" y="275132"/>
                </a:lnTo>
                <a:lnTo>
                  <a:pt x="551827" y="274510"/>
                </a:lnTo>
                <a:lnTo>
                  <a:pt x="553237" y="274510"/>
                </a:lnTo>
                <a:lnTo>
                  <a:pt x="553237" y="271970"/>
                </a:lnTo>
                <a:lnTo>
                  <a:pt x="553440" y="269430"/>
                </a:lnTo>
                <a:lnTo>
                  <a:pt x="552424" y="268160"/>
                </a:lnTo>
                <a:lnTo>
                  <a:pt x="553440" y="266890"/>
                </a:lnTo>
                <a:lnTo>
                  <a:pt x="553643" y="263080"/>
                </a:lnTo>
                <a:lnTo>
                  <a:pt x="554240" y="261810"/>
                </a:lnTo>
                <a:lnTo>
                  <a:pt x="556260" y="259270"/>
                </a:lnTo>
                <a:lnTo>
                  <a:pt x="558685" y="256730"/>
                </a:lnTo>
                <a:lnTo>
                  <a:pt x="564540" y="256730"/>
                </a:lnTo>
                <a:lnTo>
                  <a:pt x="569175" y="258000"/>
                </a:lnTo>
                <a:lnTo>
                  <a:pt x="570992" y="260540"/>
                </a:lnTo>
                <a:lnTo>
                  <a:pt x="572808" y="266890"/>
                </a:lnTo>
                <a:lnTo>
                  <a:pt x="572808" y="268160"/>
                </a:lnTo>
                <a:lnTo>
                  <a:pt x="572604" y="268160"/>
                </a:lnTo>
                <a:lnTo>
                  <a:pt x="572604" y="270700"/>
                </a:lnTo>
                <a:lnTo>
                  <a:pt x="572998" y="271970"/>
                </a:lnTo>
                <a:lnTo>
                  <a:pt x="573201" y="275780"/>
                </a:lnTo>
                <a:lnTo>
                  <a:pt x="572808" y="277050"/>
                </a:lnTo>
                <a:lnTo>
                  <a:pt x="573201" y="280860"/>
                </a:lnTo>
                <a:lnTo>
                  <a:pt x="574217" y="283400"/>
                </a:lnTo>
                <a:lnTo>
                  <a:pt x="576643" y="283400"/>
                </a:lnTo>
                <a:lnTo>
                  <a:pt x="577443" y="282130"/>
                </a:lnTo>
                <a:lnTo>
                  <a:pt x="577850" y="282130"/>
                </a:lnTo>
                <a:lnTo>
                  <a:pt x="578053" y="283400"/>
                </a:lnTo>
                <a:lnTo>
                  <a:pt x="593382" y="283400"/>
                </a:lnTo>
                <a:lnTo>
                  <a:pt x="593382" y="282130"/>
                </a:lnTo>
                <a:lnTo>
                  <a:pt x="593585" y="282130"/>
                </a:lnTo>
                <a:lnTo>
                  <a:pt x="593991" y="283400"/>
                </a:lnTo>
                <a:lnTo>
                  <a:pt x="596811" y="283400"/>
                </a:lnTo>
                <a:lnTo>
                  <a:pt x="597319" y="282130"/>
                </a:lnTo>
                <a:lnTo>
                  <a:pt x="597827" y="280860"/>
                </a:lnTo>
                <a:lnTo>
                  <a:pt x="598030" y="280860"/>
                </a:lnTo>
                <a:lnTo>
                  <a:pt x="598030" y="279590"/>
                </a:lnTo>
                <a:lnTo>
                  <a:pt x="598030" y="278320"/>
                </a:lnTo>
                <a:lnTo>
                  <a:pt x="598030" y="275780"/>
                </a:lnTo>
                <a:lnTo>
                  <a:pt x="597827" y="275780"/>
                </a:lnTo>
                <a:lnTo>
                  <a:pt x="597827" y="271970"/>
                </a:lnTo>
                <a:lnTo>
                  <a:pt x="597827" y="270700"/>
                </a:lnTo>
                <a:lnTo>
                  <a:pt x="597827" y="269430"/>
                </a:lnTo>
                <a:lnTo>
                  <a:pt x="597827" y="266890"/>
                </a:lnTo>
                <a:lnTo>
                  <a:pt x="597217" y="263080"/>
                </a:lnTo>
                <a:lnTo>
                  <a:pt x="596811" y="258000"/>
                </a:lnTo>
                <a:lnTo>
                  <a:pt x="596011" y="255460"/>
                </a:lnTo>
                <a:lnTo>
                  <a:pt x="593382" y="250380"/>
                </a:lnTo>
                <a:lnTo>
                  <a:pt x="593191" y="249110"/>
                </a:lnTo>
                <a:lnTo>
                  <a:pt x="591972" y="246570"/>
                </a:lnTo>
                <a:lnTo>
                  <a:pt x="591375" y="246100"/>
                </a:lnTo>
                <a:lnTo>
                  <a:pt x="591375" y="263080"/>
                </a:lnTo>
                <a:lnTo>
                  <a:pt x="591375" y="264350"/>
                </a:lnTo>
                <a:lnTo>
                  <a:pt x="590969" y="264350"/>
                </a:lnTo>
                <a:lnTo>
                  <a:pt x="590359" y="263080"/>
                </a:lnTo>
                <a:lnTo>
                  <a:pt x="591375" y="263080"/>
                </a:lnTo>
                <a:lnTo>
                  <a:pt x="591375" y="246100"/>
                </a:lnTo>
                <a:lnTo>
                  <a:pt x="590359" y="245300"/>
                </a:lnTo>
                <a:lnTo>
                  <a:pt x="590359" y="260540"/>
                </a:lnTo>
                <a:lnTo>
                  <a:pt x="590156" y="261810"/>
                </a:lnTo>
                <a:lnTo>
                  <a:pt x="589749" y="261810"/>
                </a:lnTo>
                <a:lnTo>
                  <a:pt x="589953" y="260540"/>
                </a:lnTo>
                <a:lnTo>
                  <a:pt x="590359" y="260540"/>
                </a:lnTo>
                <a:lnTo>
                  <a:pt x="590359" y="245300"/>
                </a:lnTo>
                <a:lnTo>
                  <a:pt x="590156" y="244030"/>
                </a:lnTo>
                <a:lnTo>
                  <a:pt x="588949" y="242760"/>
                </a:lnTo>
                <a:lnTo>
                  <a:pt x="588949" y="256730"/>
                </a:lnTo>
                <a:lnTo>
                  <a:pt x="588949" y="275780"/>
                </a:lnTo>
                <a:lnTo>
                  <a:pt x="587133" y="275780"/>
                </a:lnTo>
                <a:lnTo>
                  <a:pt x="587540" y="274510"/>
                </a:lnTo>
                <a:lnTo>
                  <a:pt x="588746" y="274510"/>
                </a:lnTo>
                <a:lnTo>
                  <a:pt x="588949" y="275780"/>
                </a:lnTo>
                <a:lnTo>
                  <a:pt x="588949" y="256730"/>
                </a:lnTo>
                <a:lnTo>
                  <a:pt x="588746" y="258000"/>
                </a:lnTo>
                <a:lnTo>
                  <a:pt x="588746" y="263080"/>
                </a:lnTo>
                <a:lnTo>
                  <a:pt x="588746" y="264350"/>
                </a:lnTo>
                <a:lnTo>
                  <a:pt x="588137" y="264350"/>
                </a:lnTo>
                <a:lnTo>
                  <a:pt x="588746" y="263080"/>
                </a:lnTo>
                <a:lnTo>
                  <a:pt x="588746" y="258000"/>
                </a:lnTo>
                <a:lnTo>
                  <a:pt x="588137" y="256730"/>
                </a:lnTo>
                <a:lnTo>
                  <a:pt x="588949" y="256730"/>
                </a:lnTo>
                <a:lnTo>
                  <a:pt x="588949" y="242760"/>
                </a:lnTo>
                <a:lnTo>
                  <a:pt x="588340" y="242125"/>
                </a:lnTo>
                <a:lnTo>
                  <a:pt x="588340" y="251650"/>
                </a:lnTo>
                <a:lnTo>
                  <a:pt x="587743" y="252920"/>
                </a:lnTo>
                <a:lnTo>
                  <a:pt x="587933" y="251650"/>
                </a:lnTo>
                <a:lnTo>
                  <a:pt x="588340" y="251650"/>
                </a:lnTo>
                <a:lnTo>
                  <a:pt x="588340" y="242125"/>
                </a:lnTo>
                <a:lnTo>
                  <a:pt x="587743" y="241490"/>
                </a:lnTo>
                <a:lnTo>
                  <a:pt x="587540" y="241490"/>
                </a:lnTo>
                <a:lnTo>
                  <a:pt x="587540" y="254190"/>
                </a:lnTo>
                <a:lnTo>
                  <a:pt x="587336" y="255460"/>
                </a:lnTo>
                <a:lnTo>
                  <a:pt x="587336" y="260540"/>
                </a:lnTo>
                <a:lnTo>
                  <a:pt x="586740" y="260540"/>
                </a:lnTo>
                <a:lnTo>
                  <a:pt x="586740" y="269430"/>
                </a:lnTo>
                <a:lnTo>
                  <a:pt x="585914" y="270700"/>
                </a:lnTo>
                <a:lnTo>
                  <a:pt x="585114" y="270700"/>
                </a:lnTo>
                <a:lnTo>
                  <a:pt x="586740" y="269430"/>
                </a:lnTo>
                <a:lnTo>
                  <a:pt x="586740" y="260540"/>
                </a:lnTo>
                <a:lnTo>
                  <a:pt x="586524" y="260540"/>
                </a:lnTo>
                <a:lnTo>
                  <a:pt x="586524" y="266890"/>
                </a:lnTo>
                <a:lnTo>
                  <a:pt x="585317" y="268160"/>
                </a:lnTo>
                <a:lnTo>
                  <a:pt x="584911" y="266890"/>
                </a:lnTo>
                <a:lnTo>
                  <a:pt x="586524" y="266890"/>
                </a:lnTo>
                <a:lnTo>
                  <a:pt x="586524" y="260540"/>
                </a:lnTo>
                <a:lnTo>
                  <a:pt x="586930" y="259270"/>
                </a:lnTo>
                <a:lnTo>
                  <a:pt x="587336" y="260540"/>
                </a:lnTo>
                <a:lnTo>
                  <a:pt x="587336" y="255460"/>
                </a:lnTo>
                <a:lnTo>
                  <a:pt x="586930" y="255460"/>
                </a:lnTo>
                <a:lnTo>
                  <a:pt x="586930" y="254190"/>
                </a:lnTo>
                <a:lnTo>
                  <a:pt x="587540" y="254190"/>
                </a:lnTo>
                <a:lnTo>
                  <a:pt x="587540" y="241490"/>
                </a:lnTo>
                <a:lnTo>
                  <a:pt x="586930" y="241490"/>
                </a:lnTo>
                <a:lnTo>
                  <a:pt x="586320" y="240944"/>
                </a:lnTo>
                <a:lnTo>
                  <a:pt x="586320" y="255460"/>
                </a:lnTo>
                <a:lnTo>
                  <a:pt x="585724" y="256413"/>
                </a:lnTo>
                <a:lnTo>
                  <a:pt x="585724" y="259270"/>
                </a:lnTo>
                <a:lnTo>
                  <a:pt x="585724" y="260540"/>
                </a:lnTo>
                <a:lnTo>
                  <a:pt x="585317" y="260121"/>
                </a:lnTo>
                <a:lnTo>
                  <a:pt x="585317" y="264350"/>
                </a:lnTo>
                <a:lnTo>
                  <a:pt x="584301" y="265620"/>
                </a:lnTo>
                <a:lnTo>
                  <a:pt x="583907" y="265620"/>
                </a:lnTo>
                <a:lnTo>
                  <a:pt x="583907" y="270700"/>
                </a:lnTo>
                <a:lnTo>
                  <a:pt x="583501" y="270700"/>
                </a:lnTo>
                <a:lnTo>
                  <a:pt x="583501" y="269430"/>
                </a:lnTo>
                <a:lnTo>
                  <a:pt x="583907" y="270700"/>
                </a:lnTo>
                <a:lnTo>
                  <a:pt x="583907" y="265620"/>
                </a:lnTo>
                <a:lnTo>
                  <a:pt x="583704" y="264350"/>
                </a:lnTo>
                <a:lnTo>
                  <a:pt x="583704" y="265620"/>
                </a:lnTo>
                <a:lnTo>
                  <a:pt x="583298" y="266890"/>
                </a:lnTo>
                <a:lnTo>
                  <a:pt x="583704" y="266890"/>
                </a:lnTo>
                <a:lnTo>
                  <a:pt x="583095" y="267538"/>
                </a:lnTo>
                <a:lnTo>
                  <a:pt x="583095" y="271970"/>
                </a:lnTo>
                <a:lnTo>
                  <a:pt x="582891" y="273240"/>
                </a:lnTo>
                <a:lnTo>
                  <a:pt x="582688" y="272808"/>
                </a:lnTo>
                <a:lnTo>
                  <a:pt x="582688" y="275780"/>
                </a:lnTo>
                <a:lnTo>
                  <a:pt x="581888" y="275780"/>
                </a:lnTo>
                <a:lnTo>
                  <a:pt x="582295" y="274510"/>
                </a:lnTo>
                <a:lnTo>
                  <a:pt x="582688" y="275780"/>
                </a:lnTo>
                <a:lnTo>
                  <a:pt x="582688" y="272808"/>
                </a:lnTo>
                <a:lnTo>
                  <a:pt x="582295" y="271970"/>
                </a:lnTo>
                <a:lnTo>
                  <a:pt x="583095" y="271970"/>
                </a:lnTo>
                <a:lnTo>
                  <a:pt x="583095" y="267538"/>
                </a:lnTo>
                <a:lnTo>
                  <a:pt x="582498" y="268160"/>
                </a:lnTo>
                <a:lnTo>
                  <a:pt x="582295" y="266890"/>
                </a:lnTo>
                <a:lnTo>
                  <a:pt x="583298" y="266890"/>
                </a:lnTo>
                <a:lnTo>
                  <a:pt x="582688" y="265620"/>
                </a:lnTo>
                <a:lnTo>
                  <a:pt x="583704" y="265620"/>
                </a:lnTo>
                <a:lnTo>
                  <a:pt x="583704" y="264350"/>
                </a:lnTo>
                <a:lnTo>
                  <a:pt x="585317" y="264350"/>
                </a:lnTo>
                <a:lnTo>
                  <a:pt x="585317" y="260121"/>
                </a:lnTo>
                <a:lnTo>
                  <a:pt x="584504" y="259270"/>
                </a:lnTo>
                <a:lnTo>
                  <a:pt x="583298" y="260540"/>
                </a:lnTo>
                <a:lnTo>
                  <a:pt x="582688" y="259270"/>
                </a:lnTo>
                <a:lnTo>
                  <a:pt x="583704" y="259270"/>
                </a:lnTo>
                <a:lnTo>
                  <a:pt x="584111" y="258000"/>
                </a:lnTo>
                <a:lnTo>
                  <a:pt x="585317" y="259270"/>
                </a:lnTo>
                <a:lnTo>
                  <a:pt x="585724" y="259270"/>
                </a:lnTo>
                <a:lnTo>
                  <a:pt x="585724" y="256413"/>
                </a:lnTo>
                <a:lnTo>
                  <a:pt x="585520" y="256730"/>
                </a:lnTo>
                <a:lnTo>
                  <a:pt x="585114" y="256730"/>
                </a:lnTo>
                <a:lnTo>
                  <a:pt x="585724" y="255460"/>
                </a:lnTo>
                <a:lnTo>
                  <a:pt x="586320" y="255460"/>
                </a:lnTo>
                <a:lnTo>
                  <a:pt x="586320" y="240944"/>
                </a:lnTo>
                <a:lnTo>
                  <a:pt x="584301" y="239128"/>
                </a:lnTo>
                <a:lnTo>
                  <a:pt x="584301" y="256730"/>
                </a:lnTo>
                <a:lnTo>
                  <a:pt x="583907" y="256730"/>
                </a:lnTo>
                <a:lnTo>
                  <a:pt x="582295" y="258000"/>
                </a:lnTo>
                <a:lnTo>
                  <a:pt x="581888" y="258000"/>
                </a:lnTo>
                <a:lnTo>
                  <a:pt x="581888" y="274510"/>
                </a:lnTo>
                <a:lnTo>
                  <a:pt x="581482" y="274510"/>
                </a:lnTo>
                <a:lnTo>
                  <a:pt x="581482" y="278320"/>
                </a:lnTo>
                <a:lnTo>
                  <a:pt x="581482" y="279590"/>
                </a:lnTo>
                <a:lnTo>
                  <a:pt x="580885" y="278320"/>
                </a:lnTo>
                <a:lnTo>
                  <a:pt x="581482" y="278320"/>
                </a:lnTo>
                <a:lnTo>
                  <a:pt x="581482" y="274510"/>
                </a:lnTo>
                <a:lnTo>
                  <a:pt x="580478" y="274510"/>
                </a:lnTo>
                <a:lnTo>
                  <a:pt x="581075" y="273240"/>
                </a:lnTo>
                <a:lnTo>
                  <a:pt x="581888" y="274510"/>
                </a:lnTo>
                <a:lnTo>
                  <a:pt x="581888" y="258000"/>
                </a:lnTo>
                <a:lnTo>
                  <a:pt x="581787" y="256730"/>
                </a:lnTo>
                <a:lnTo>
                  <a:pt x="581685" y="255460"/>
                </a:lnTo>
                <a:lnTo>
                  <a:pt x="581279" y="255460"/>
                </a:lnTo>
                <a:lnTo>
                  <a:pt x="583501" y="254190"/>
                </a:lnTo>
                <a:lnTo>
                  <a:pt x="583704" y="255460"/>
                </a:lnTo>
                <a:lnTo>
                  <a:pt x="584301" y="256730"/>
                </a:lnTo>
                <a:lnTo>
                  <a:pt x="584301" y="239128"/>
                </a:lnTo>
                <a:lnTo>
                  <a:pt x="584111" y="238950"/>
                </a:lnTo>
                <a:lnTo>
                  <a:pt x="583501" y="238480"/>
                </a:lnTo>
                <a:lnTo>
                  <a:pt x="583501" y="250380"/>
                </a:lnTo>
                <a:lnTo>
                  <a:pt x="581888" y="250380"/>
                </a:lnTo>
                <a:lnTo>
                  <a:pt x="583095" y="249110"/>
                </a:lnTo>
                <a:lnTo>
                  <a:pt x="583501" y="250380"/>
                </a:lnTo>
                <a:lnTo>
                  <a:pt x="583501" y="238480"/>
                </a:lnTo>
                <a:lnTo>
                  <a:pt x="582498" y="237680"/>
                </a:lnTo>
                <a:lnTo>
                  <a:pt x="581685" y="237299"/>
                </a:lnTo>
                <a:lnTo>
                  <a:pt x="581685" y="247840"/>
                </a:lnTo>
                <a:lnTo>
                  <a:pt x="580885" y="247840"/>
                </a:lnTo>
                <a:lnTo>
                  <a:pt x="581075" y="249110"/>
                </a:lnTo>
                <a:lnTo>
                  <a:pt x="581075" y="256730"/>
                </a:lnTo>
                <a:lnTo>
                  <a:pt x="580478" y="258000"/>
                </a:lnTo>
                <a:lnTo>
                  <a:pt x="580275" y="258000"/>
                </a:lnTo>
                <a:lnTo>
                  <a:pt x="580275" y="264350"/>
                </a:lnTo>
                <a:lnTo>
                  <a:pt x="580072" y="265620"/>
                </a:lnTo>
                <a:lnTo>
                  <a:pt x="579666" y="265620"/>
                </a:lnTo>
                <a:lnTo>
                  <a:pt x="579869" y="264350"/>
                </a:lnTo>
                <a:lnTo>
                  <a:pt x="580275" y="264350"/>
                </a:lnTo>
                <a:lnTo>
                  <a:pt x="580275" y="258000"/>
                </a:lnTo>
                <a:lnTo>
                  <a:pt x="579666" y="258000"/>
                </a:lnTo>
                <a:lnTo>
                  <a:pt x="579666" y="263080"/>
                </a:lnTo>
                <a:lnTo>
                  <a:pt x="579259" y="263080"/>
                </a:lnTo>
                <a:lnTo>
                  <a:pt x="579259" y="273240"/>
                </a:lnTo>
                <a:lnTo>
                  <a:pt x="578256" y="273240"/>
                </a:lnTo>
                <a:lnTo>
                  <a:pt x="578256" y="271970"/>
                </a:lnTo>
                <a:lnTo>
                  <a:pt x="578853" y="271970"/>
                </a:lnTo>
                <a:lnTo>
                  <a:pt x="579259" y="273240"/>
                </a:lnTo>
                <a:lnTo>
                  <a:pt x="579259" y="263080"/>
                </a:lnTo>
                <a:lnTo>
                  <a:pt x="579462" y="261810"/>
                </a:lnTo>
                <a:lnTo>
                  <a:pt x="579666" y="263080"/>
                </a:lnTo>
                <a:lnTo>
                  <a:pt x="579666" y="258000"/>
                </a:lnTo>
                <a:lnTo>
                  <a:pt x="578459" y="258000"/>
                </a:lnTo>
                <a:lnTo>
                  <a:pt x="578662" y="256730"/>
                </a:lnTo>
                <a:lnTo>
                  <a:pt x="581075" y="256730"/>
                </a:lnTo>
                <a:lnTo>
                  <a:pt x="581075" y="249110"/>
                </a:lnTo>
                <a:lnTo>
                  <a:pt x="580275" y="249110"/>
                </a:lnTo>
                <a:lnTo>
                  <a:pt x="580275" y="254190"/>
                </a:lnTo>
                <a:lnTo>
                  <a:pt x="579259" y="255460"/>
                </a:lnTo>
                <a:lnTo>
                  <a:pt x="578256" y="255460"/>
                </a:lnTo>
                <a:lnTo>
                  <a:pt x="577646" y="254190"/>
                </a:lnTo>
                <a:lnTo>
                  <a:pt x="580275" y="254190"/>
                </a:lnTo>
                <a:lnTo>
                  <a:pt x="580275" y="249110"/>
                </a:lnTo>
                <a:lnTo>
                  <a:pt x="580072" y="249110"/>
                </a:lnTo>
                <a:lnTo>
                  <a:pt x="580072" y="251650"/>
                </a:lnTo>
                <a:lnTo>
                  <a:pt x="577850" y="251650"/>
                </a:lnTo>
                <a:lnTo>
                  <a:pt x="578459" y="250380"/>
                </a:lnTo>
                <a:lnTo>
                  <a:pt x="579666" y="250380"/>
                </a:lnTo>
                <a:lnTo>
                  <a:pt x="579259" y="249110"/>
                </a:lnTo>
                <a:lnTo>
                  <a:pt x="578853" y="247840"/>
                </a:lnTo>
                <a:lnTo>
                  <a:pt x="578459" y="247840"/>
                </a:lnTo>
                <a:lnTo>
                  <a:pt x="578853" y="246570"/>
                </a:lnTo>
                <a:lnTo>
                  <a:pt x="579666" y="246570"/>
                </a:lnTo>
                <a:lnTo>
                  <a:pt x="579666" y="246888"/>
                </a:lnTo>
                <a:lnTo>
                  <a:pt x="579056" y="247091"/>
                </a:lnTo>
                <a:lnTo>
                  <a:pt x="579666" y="247091"/>
                </a:lnTo>
                <a:lnTo>
                  <a:pt x="579666" y="247840"/>
                </a:lnTo>
                <a:lnTo>
                  <a:pt x="581482" y="246570"/>
                </a:lnTo>
                <a:lnTo>
                  <a:pt x="581685" y="247840"/>
                </a:lnTo>
                <a:lnTo>
                  <a:pt x="581685" y="237299"/>
                </a:lnTo>
                <a:lnTo>
                  <a:pt x="580885" y="236905"/>
                </a:lnTo>
                <a:lnTo>
                  <a:pt x="580885" y="242760"/>
                </a:lnTo>
                <a:lnTo>
                  <a:pt x="579666" y="244030"/>
                </a:lnTo>
                <a:lnTo>
                  <a:pt x="578662" y="244030"/>
                </a:lnTo>
                <a:lnTo>
                  <a:pt x="578662" y="242760"/>
                </a:lnTo>
                <a:lnTo>
                  <a:pt x="580885" y="242760"/>
                </a:lnTo>
                <a:lnTo>
                  <a:pt x="580885" y="236905"/>
                </a:lnTo>
                <a:lnTo>
                  <a:pt x="579869" y="236410"/>
                </a:lnTo>
                <a:lnTo>
                  <a:pt x="577240" y="235140"/>
                </a:lnTo>
                <a:lnTo>
                  <a:pt x="576643" y="235140"/>
                </a:lnTo>
                <a:lnTo>
                  <a:pt x="576643" y="251650"/>
                </a:lnTo>
                <a:lnTo>
                  <a:pt x="576440" y="251650"/>
                </a:lnTo>
                <a:lnTo>
                  <a:pt x="576237" y="251015"/>
                </a:lnTo>
                <a:lnTo>
                  <a:pt x="576237" y="254190"/>
                </a:lnTo>
                <a:lnTo>
                  <a:pt x="576237" y="278320"/>
                </a:lnTo>
                <a:lnTo>
                  <a:pt x="576033" y="279590"/>
                </a:lnTo>
                <a:lnTo>
                  <a:pt x="575627" y="279590"/>
                </a:lnTo>
                <a:lnTo>
                  <a:pt x="576237" y="278320"/>
                </a:lnTo>
                <a:lnTo>
                  <a:pt x="576237" y="254190"/>
                </a:lnTo>
                <a:lnTo>
                  <a:pt x="576033" y="255460"/>
                </a:lnTo>
                <a:lnTo>
                  <a:pt x="575830" y="255460"/>
                </a:lnTo>
                <a:lnTo>
                  <a:pt x="575830" y="275780"/>
                </a:lnTo>
                <a:lnTo>
                  <a:pt x="575233" y="275780"/>
                </a:lnTo>
                <a:lnTo>
                  <a:pt x="575627" y="274510"/>
                </a:lnTo>
                <a:lnTo>
                  <a:pt x="575830" y="275780"/>
                </a:lnTo>
                <a:lnTo>
                  <a:pt x="575830" y="255460"/>
                </a:lnTo>
                <a:lnTo>
                  <a:pt x="575437" y="255460"/>
                </a:lnTo>
                <a:lnTo>
                  <a:pt x="575437" y="271970"/>
                </a:lnTo>
                <a:lnTo>
                  <a:pt x="575233" y="273240"/>
                </a:lnTo>
                <a:lnTo>
                  <a:pt x="574624" y="273240"/>
                </a:lnTo>
                <a:lnTo>
                  <a:pt x="574827" y="271970"/>
                </a:lnTo>
                <a:lnTo>
                  <a:pt x="575437" y="271970"/>
                </a:lnTo>
                <a:lnTo>
                  <a:pt x="575437" y="255460"/>
                </a:lnTo>
                <a:lnTo>
                  <a:pt x="575830" y="254190"/>
                </a:lnTo>
                <a:lnTo>
                  <a:pt x="576237" y="254190"/>
                </a:lnTo>
                <a:lnTo>
                  <a:pt x="576237" y="251015"/>
                </a:lnTo>
                <a:lnTo>
                  <a:pt x="576033" y="250380"/>
                </a:lnTo>
                <a:lnTo>
                  <a:pt x="576440" y="250380"/>
                </a:lnTo>
                <a:lnTo>
                  <a:pt x="576643" y="251650"/>
                </a:lnTo>
                <a:lnTo>
                  <a:pt x="576643" y="235140"/>
                </a:lnTo>
                <a:lnTo>
                  <a:pt x="575233" y="235140"/>
                </a:lnTo>
                <a:lnTo>
                  <a:pt x="574624" y="233870"/>
                </a:lnTo>
                <a:lnTo>
                  <a:pt x="573824" y="233870"/>
                </a:lnTo>
                <a:lnTo>
                  <a:pt x="573824" y="260540"/>
                </a:lnTo>
                <a:lnTo>
                  <a:pt x="573201" y="261810"/>
                </a:lnTo>
                <a:lnTo>
                  <a:pt x="572808" y="261810"/>
                </a:lnTo>
                <a:lnTo>
                  <a:pt x="572808" y="260540"/>
                </a:lnTo>
                <a:lnTo>
                  <a:pt x="573824" y="260540"/>
                </a:lnTo>
                <a:lnTo>
                  <a:pt x="573824" y="233870"/>
                </a:lnTo>
                <a:lnTo>
                  <a:pt x="573201" y="233870"/>
                </a:lnTo>
                <a:lnTo>
                  <a:pt x="573201" y="237680"/>
                </a:lnTo>
                <a:lnTo>
                  <a:pt x="572401" y="238950"/>
                </a:lnTo>
                <a:lnTo>
                  <a:pt x="572604" y="237680"/>
                </a:lnTo>
                <a:lnTo>
                  <a:pt x="573201" y="237680"/>
                </a:lnTo>
                <a:lnTo>
                  <a:pt x="573201" y="233870"/>
                </a:lnTo>
                <a:lnTo>
                  <a:pt x="572604" y="233870"/>
                </a:lnTo>
                <a:lnTo>
                  <a:pt x="570788" y="232600"/>
                </a:lnTo>
                <a:lnTo>
                  <a:pt x="566356" y="232600"/>
                </a:lnTo>
                <a:lnTo>
                  <a:pt x="566356" y="247840"/>
                </a:lnTo>
                <a:lnTo>
                  <a:pt x="566356" y="249110"/>
                </a:lnTo>
                <a:lnTo>
                  <a:pt x="565543" y="247840"/>
                </a:lnTo>
                <a:lnTo>
                  <a:pt x="566356" y="247840"/>
                </a:lnTo>
                <a:lnTo>
                  <a:pt x="566356" y="232600"/>
                </a:lnTo>
                <a:lnTo>
                  <a:pt x="565543" y="232600"/>
                </a:lnTo>
                <a:lnTo>
                  <a:pt x="565543" y="235140"/>
                </a:lnTo>
                <a:lnTo>
                  <a:pt x="565137" y="236410"/>
                </a:lnTo>
                <a:lnTo>
                  <a:pt x="565340" y="235140"/>
                </a:lnTo>
                <a:lnTo>
                  <a:pt x="565543" y="235140"/>
                </a:lnTo>
                <a:lnTo>
                  <a:pt x="565543" y="232600"/>
                </a:lnTo>
                <a:lnTo>
                  <a:pt x="563727" y="232600"/>
                </a:lnTo>
                <a:lnTo>
                  <a:pt x="563727" y="252920"/>
                </a:lnTo>
                <a:lnTo>
                  <a:pt x="562711" y="252920"/>
                </a:lnTo>
                <a:lnTo>
                  <a:pt x="562711" y="251650"/>
                </a:lnTo>
                <a:lnTo>
                  <a:pt x="563130" y="251650"/>
                </a:lnTo>
                <a:lnTo>
                  <a:pt x="563727" y="252920"/>
                </a:lnTo>
                <a:lnTo>
                  <a:pt x="563727" y="232600"/>
                </a:lnTo>
                <a:lnTo>
                  <a:pt x="561505" y="232600"/>
                </a:lnTo>
                <a:lnTo>
                  <a:pt x="561505" y="254190"/>
                </a:lnTo>
                <a:lnTo>
                  <a:pt x="560298" y="254190"/>
                </a:lnTo>
                <a:lnTo>
                  <a:pt x="560298" y="252920"/>
                </a:lnTo>
                <a:lnTo>
                  <a:pt x="561505" y="254190"/>
                </a:lnTo>
                <a:lnTo>
                  <a:pt x="561505" y="232600"/>
                </a:lnTo>
                <a:lnTo>
                  <a:pt x="559485" y="232600"/>
                </a:lnTo>
                <a:lnTo>
                  <a:pt x="558685" y="233870"/>
                </a:lnTo>
                <a:lnTo>
                  <a:pt x="557872" y="232600"/>
                </a:lnTo>
                <a:lnTo>
                  <a:pt x="555650" y="232600"/>
                </a:lnTo>
                <a:lnTo>
                  <a:pt x="555650" y="247840"/>
                </a:lnTo>
                <a:lnTo>
                  <a:pt x="555447" y="249110"/>
                </a:lnTo>
                <a:lnTo>
                  <a:pt x="554240" y="249110"/>
                </a:lnTo>
                <a:lnTo>
                  <a:pt x="554240" y="250380"/>
                </a:lnTo>
                <a:lnTo>
                  <a:pt x="554240" y="251650"/>
                </a:lnTo>
                <a:lnTo>
                  <a:pt x="553643" y="251650"/>
                </a:lnTo>
                <a:lnTo>
                  <a:pt x="553847" y="250380"/>
                </a:lnTo>
                <a:lnTo>
                  <a:pt x="554240" y="250380"/>
                </a:lnTo>
                <a:lnTo>
                  <a:pt x="554240" y="249110"/>
                </a:lnTo>
                <a:lnTo>
                  <a:pt x="554240" y="247840"/>
                </a:lnTo>
                <a:lnTo>
                  <a:pt x="555650" y="247840"/>
                </a:lnTo>
                <a:lnTo>
                  <a:pt x="555650" y="232600"/>
                </a:lnTo>
                <a:lnTo>
                  <a:pt x="555256" y="232600"/>
                </a:lnTo>
                <a:lnTo>
                  <a:pt x="553440" y="233870"/>
                </a:lnTo>
                <a:lnTo>
                  <a:pt x="552843" y="235140"/>
                </a:lnTo>
                <a:lnTo>
                  <a:pt x="552640" y="235140"/>
                </a:lnTo>
                <a:lnTo>
                  <a:pt x="552640" y="260540"/>
                </a:lnTo>
                <a:lnTo>
                  <a:pt x="552640" y="261810"/>
                </a:lnTo>
                <a:lnTo>
                  <a:pt x="552018" y="261810"/>
                </a:lnTo>
                <a:lnTo>
                  <a:pt x="552018" y="265620"/>
                </a:lnTo>
                <a:lnTo>
                  <a:pt x="551014" y="265620"/>
                </a:lnTo>
                <a:lnTo>
                  <a:pt x="551014" y="269430"/>
                </a:lnTo>
                <a:lnTo>
                  <a:pt x="550811" y="270700"/>
                </a:lnTo>
                <a:lnTo>
                  <a:pt x="549605" y="270700"/>
                </a:lnTo>
                <a:lnTo>
                  <a:pt x="549808" y="269430"/>
                </a:lnTo>
                <a:lnTo>
                  <a:pt x="551014" y="269430"/>
                </a:lnTo>
                <a:lnTo>
                  <a:pt x="551014" y="265620"/>
                </a:lnTo>
                <a:lnTo>
                  <a:pt x="549808" y="265620"/>
                </a:lnTo>
                <a:lnTo>
                  <a:pt x="550608" y="263080"/>
                </a:lnTo>
                <a:lnTo>
                  <a:pt x="551014" y="264350"/>
                </a:lnTo>
                <a:lnTo>
                  <a:pt x="551421" y="264350"/>
                </a:lnTo>
                <a:lnTo>
                  <a:pt x="552018" y="265620"/>
                </a:lnTo>
                <a:lnTo>
                  <a:pt x="552018" y="261810"/>
                </a:lnTo>
                <a:lnTo>
                  <a:pt x="552640" y="260540"/>
                </a:lnTo>
                <a:lnTo>
                  <a:pt x="552640" y="235140"/>
                </a:lnTo>
                <a:lnTo>
                  <a:pt x="551827" y="235140"/>
                </a:lnTo>
                <a:lnTo>
                  <a:pt x="551624" y="233870"/>
                </a:lnTo>
                <a:lnTo>
                  <a:pt x="550811" y="233870"/>
                </a:lnTo>
                <a:lnTo>
                  <a:pt x="550811" y="252920"/>
                </a:lnTo>
                <a:lnTo>
                  <a:pt x="550608" y="254190"/>
                </a:lnTo>
                <a:lnTo>
                  <a:pt x="550405" y="254190"/>
                </a:lnTo>
                <a:lnTo>
                  <a:pt x="550405" y="260540"/>
                </a:lnTo>
                <a:lnTo>
                  <a:pt x="550011" y="260540"/>
                </a:lnTo>
                <a:lnTo>
                  <a:pt x="550011" y="259270"/>
                </a:lnTo>
                <a:lnTo>
                  <a:pt x="550405" y="260540"/>
                </a:lnTo>
                <a:lnTo>
                  <a:pt x="550405" y="254190"/>
                </a:lnTo>
                <a:lnTo>
                  <a:pt x="550011" y="254190"/>
                </a:lnTo>
                <a:lnTo>
                  <a:pt x="550011" y="256730"/>
                </a:lnTo>
                <a:lnTo>
                  <a:pt x="550011" y="258000"/>
                </a:lnTo>
                <a:lnTo>
                  <a:pt x="548995" y="258000"/>
                </a:lnTo>
                <a:lnTo>
                  <a:pt x="548995" y="268160"/>
                </a:lnTo>
                <a:lnTo>
                  <a:pt x="548386" y="269430"/>
                </a:lnTo>
                <a:lnTo>
                  <a:pt x="548386" y="277050"/>
                </a:lnTo>
                <a:lnTo>
                  <a:pt x="547789" y="278320"/>
                </a:lnTo>
                <a:lnTo>
                  <a:pt x="547585" y="278320"/>
                </a:lnTo>
                <a:lnTo>
                  <a:pt x="547585" y="284670"/>
                </a:lnTo>
                <a:lnTo>
                  <a:pt x="547585" y="285940"/>
                </a:lnTo>
                <a:lnTo>
                  <a:pt x="546989" y="284670"/>
                </a:lnTo>
                <a:lnTo>
                  <a:pt x="547585" y="284670"/>
                </a:lnTo>
                <a:lnTo>
                  <a:pt x="547585" y="278320"/>
                </a:lnTo>
                <a:lnTo>
                  <a:pt x="547179" y="278320"/>
                </a:lnTo>
                <a:lnTo>
                  <a:pt x="546785" y="279590"/>
                </a:lnTo>
                <a:lnTo>
                  <a:pt x="546785" y="278320"/>
                </a:lnTo>
                <a:lnTo>
                  <a:pt x="546989" y="278320"/>
                </a:lnTo>
                <a:lnTo>
                  <a:pt x="547382" y="277050"/>
                </a:lnTo>
                <a:lnTo>
                  <a:pt x="548386" y="277050"/>
                </a:lnTo>
                <a:lnTo>
                  <a:pt x="548386" y="269430"/>
                </a:lnTo>
                <a:lnTo>
                  <a:pt x="548195" y="268160"/>
                </a:lnTo>
                <a:lnTo>
                  <a:pt x="548995" y="268160"/>
                </a:lnTo>
                <a:lnTo>
                  <a:pt x="548995" y="258000"/>
                </a:lnTo>
                <a:lnTo>
                  <a:pt x="548792" y="258000"/>
                </a:lnTo>
                <a:lnTo>
                  <a:pt x="548995" y="256730"/>
                </a:lnTo>
                <a:lnTo>
                  <a:pt x="550011" y="256730"/>
                </a:lnTo>
                <a:lnTo>
                  <a:pt x="550011" y="254190"/>
                </a:lnTo>
                <a:lnTo>
                  <a:pt x="549605" y="254190"/>
                </a:lnTo>
                <a:lnTo>
                  <a:pt x="550214" y="252920"/>
                </a:lnTo>
                <a:lnTo>
                  <a:pt x="549808" y="252920"/>
                </a:lnTo>
                <a:lnTo>
                  <a:pt x="549808" y="251650"/>
                </a:lnTo>
                <a:lnTo>
                  <a:pt x="550214" y="251650"/>
                </a:lnTo>
                <a:lnTo>
                  <a:pt x="550811" y="252920"/>
                </a:lnTo>
                <a:lnTo>
                  <a:pt x="550811" y="233870"/>
                </a:lnTo>
                <a:lnTo>
                  <a:pt x="550214" y="233870"/>
                </a:lnTo>
                <a:lnTo>
                  <a:pt x="550214" y="246570"/>
                </a:lnTo>
                <a:lnTo>
                  <a:pt x="550214" y="247840"/>
                </a:lnTo>
                <a:lnTo>
                  <a:pt x="550011" y="247840"/>
                </a:lnTo>
                <a:lnTo>
                  <a:pt x="550011" y="246570"/>
                </a:lnTo>
                <a:lnTo>
                  <a:pt x="550214" y="246570"/>
                </a:lnTo>
                <a:lnTo>
                  <a:pt x="550214" y="233870"/>
                </a:lnTo>
                <a:lnTo>
                  <a:pt x="550011" y="233870"/>
                </a:lnTo>
                <a:lnTo>
                  <a:pt x="549198" y="234162"/>
                </a:lnTo>
                <a:lnTo>
                  <a:pt x="549198" y="250380"/>
                </a:lnTo>
                <a:lnTo>
                  <a:pt x="548995" y="251650"/>
                </a:lnTo>
                <a:lnTo>
                  <a:pt x="548386" y="251650"/>
                </a:lnTo>
                <a:lnTo>
                  <a:pt x="548195" y="250380"/>
                </a:lnTo>
                <a:lnTo>
                  <a:pt x="549198" y="250380"/>
                </a:lnTo>
                <a:lnTo>
                  <a:pt x="549198" y="234162"/>
                </a:lnTo>
                <a:lnTo>
                  <a:pt x="548792" y="234302"/>
                </a:lnTo>
                <a:lnTo>
                  <a:pt x="548792" y="237680"/>
                </a:lnTo>
                <a:lnTo>
                  <a:pt x="547992" y="238950"/>
                </a:lnTo>
                <a:lnTo>
                  <a:pt x="547992" y="275780"/>
                </a:lnTo>
                <a:lnTo>
                  <a:pt x="546582" y="276415"/>
                </a:lnTo>
                <a:lnTo>
                  <a:pt x="546582" y="280860"/>
                </a:lnTo>
                <a:lnTo>
                  <a:pt x="546176" y="280860"/>
                </a:lnTo>
                <a:lnTo>
                  <a:pt x="545973" y="279590"/>
                </a:lnTo>
                <a:lnTo>
                  <a:pt x="546582" y="280860"/>
                </a:lnTo>
                <a:lnTo>
                  <a:pt x="546582" y="276415"/>
                </a:lnTo>
                <a:lnTo>
                  <a:pt x="545160" y="277050"/>
                </a:lnTo>
                <a:lnTo>
                  <a:pt x="544957" y="277050"/>
                </a:lnTo>
                <a:lnTo>
                  <a:pt x="545363" y="275780"/>
                </a:lnTo>
                <a:lnTo>
                  <a:pt x="544563" y="275780"/>
                </a:lnTo>
                <a:lnTo>
                  <a:pt x="544563" y="279590"/>
                </a:lnTo>
                <a:lnTo>
                  <a:pt x="544156" y="280860"/>
                </a:lnTo>
                <a:lnTo>
                  <a:pt x="543547" y="280860"/>
                </a:lnTo>
                <a:lnTo>
                  <a:pt x="543547" y="288480"/>
                </a:lnTo>
                <a:lnTo>
                  <a:pt x="543356" y="289750"/>
                </a:lnTo>
                <a:lnTo>
                  <a:pt x="542544" y="289750"/>
                </a:lnTo>
                <a:lnTo>
                  <a:pt x="543547" y="288480"/>
                </a:lnTo>
                <a:lnTo>
                  <a:pt x="543547" y="280860"/>
                </a:lnTo>
                <a:lnTo>
                  <a:pt x="543356" y="279590"/>
                </a:lnTo>
                <a:lnTo>
                  <a:pt x="544563" y="279590"/>
                </a:lnTo>
                <a:lnTo>
                  <a:pt x="544563" y="275780"/>
                </a:lnTo>
                <a:lnTo>
                  <a:pt x="543953" y="275780"/>
                </a:lnTo>
                <a:lnTo>
                  <a:pt x="544360" y="277050"/>
                </a:lnTo>
                <a:lnTo>
                  <a:pt x="544156" y="277050"/>
                </a:lnTo>
                <a:lnTo>
                  <a:pt x="543750" y="275780"/>
                </a:lnTo>
                <a:lnTo>
                  <a:pt x="543547" y="274510"/>
                </a:lnTo>
                <a:lnTo>
                  <a:pt x="543547" y="278320"/>
                </a:lnTo>
                <a:lnTo>
                  <a:pt x="543153" y="279590"/>
                </a:lnTo>
                <a:lnTo>
                  <a:pt x="542340" y="279590"/>
                </a:lnTo>
                <a:lnTo>
                  <a:pt x="542340" y="278320"/>
                </a:lnTo>
                <a:lnTo>
                  <a:pt x="543547" y="278320"/>
                </a:lnTo>
                <a:lnTo>
                  <a:pt x="543547" y="274510"/>
                </a:lnTo>
                <a:lnTo>
                  <a:pt x="547585" y="274510"/>
                </a:lnTo>
                <a:lnTo>
                  <a:pt x="547992" y="275780"/>
                </a:lnTo>
                <a:lnTo>
                  <a:pt x="547992" y="238950"/>
                </a:lnTo>
                <a:lnTo>
                  <a:pt x="547789" y="237680"/>
                </a:lnTo>
                <a:lnTo>
                  <a:pt x="547789" y="269430"/>
                </a:lnTo>
                <a:lnTo>
                  <a:pt x="547585" y="270700"/>
                </a:lnTo>
                <a:lnTo>
                  <a:pt x="547179" y="270700"/>
                </a:lnTo>
                <a:lnTo>
                  <a:pt x="547382" y="269430"/>
                </a:lnTo>
                <a:lnTo>
                  <a:pt x="547789" y="269430"/>
                </a:lnTo>
                <a:lnTo>
                  <a:pt x="547789" y="237680"/>
                </a:lnTo>
                <a:lnTo>
                  <a:pt x="548792" y="237680"/>
                </a:lnTo>
                <a:lnTo>
                  <a:pt x="548792" y="234302"/>
                </a:lnTo>
                <a:lnTo>
                  <a:pt x="546989" y="234937"/>
                </a:lnTo>
                <a:lnTo>
                  <a:pt x="546989" y="268160"/>
                </a:lnTo>
                <a:lnTo>
                  <a:pt x="546989" y="269430"/>
                </a:lnTo>
                <a:lnTo>
                  <a:pt x="546582" y="269430"/>
                </a:lnTo>
                <a:lnTo>
                  <a:pt x="546379" y="268160"/>
                </a:lnTo>
                <a:lnTo>
                  <a:pt x="546989" y="268160"/>
                </a:lnTo>
                <a:lnTo>
                  <a:pt x="546989" y="234937"/>
                </a:lnTo>
                <a:lnTo>
                  <a:pt x="546379" y="235140"/>
                </a:lnTo>
                <a:lnTo>
                  <a:pt x="545769" y="235585"/>
                </a:lnTo>
                <a:lnTo>
                  <a:pt x="545769" y="258000"/>
                </a:lnTo>
                <a:lnTo>
                  <a:pt x="545566" y="258000"/>
                </a:lnTo>
                <a:lnTo>
                  <a:pt x="545566" y="264350"/>
                </a:lnTo>
                <a:lnTo>
                  <a:pt x="545566" y="265620"/>
                </a:lnTo>
                <a:lnTo>
                  <a:pt x="545363" y="265620"/>
                </a:lnTo>
                <a:lnTo>
                  <a:pt x="545363" y="268160"/>
                </a:lnTo>
                <a:lnTo>
                  <a:pt x="545363" y="269430"/>
                </a:lnTo>
                <a:lnTo>
                  <a:pt x="545160" y="269113"/>
                </a:lnTo>
                <a:lnTo>
                  <a:pt x="545160" y="271970"/>
                </a:lnTo>
                <a:lnTo>
                  <a:pt x="544563" y="271970"/>
                </a:lnTo>
                <a:lnTo>
                  <a:pt x="544360" y="270700"/>
                </a:lnTo>
                <a:lnTo>
                  <a:pt x="544957" y="270700"/>
                </a:lnTo>
                <a:lnTo>
                  <a:pt x="545160" y="271970"/>
                </a:lnTo>
                <a:lnTo>
                  <a:pt x="545160" y="269113"/>
                </a:lnTo>
                <a:lnTo>
                  <a:pt x="544563" y="268160"/>
                </a:lnTo>
                <a:lnTo>
                  <a:pt x="545363" y="268160"/>
                </a:lnTo>
                <a:lnTo>
                  <a:pt x="545363" y="265620"/>
                </a:lnTo>
                <a:lnTo>
                  <a:pt x="544957" y="264350"/>
                </a:lnTo>
                <a:lnTo>
                  <a:pt x="545566" y="264350"/>
                </a:lnTo>
                <a:lnTo>
                  <a:pt x="545566" y="258000"/>
                </a:lnTo>
                <a:lnTo>
                  <a:pt x="545363" y="258000"/>
                </a:lnTo>
                <a:lnTo>
                  <a:pt x="545363" y="261810"/>
                </a:lnTo>
                <a:lnTo>
                  <a:pt x="545160" y="261810"/>
                </a:lnTo>
                <a:lnTo>
                  <a:pt x="545160" y="263080"/>
                </a:lnTo>
                <a:lnTo>
                  <a:pt x="544563" y="261810"/>
                </a:lnTo>
                <a:lnTo>
                  <a:pt x="544563" y="260540"/>
                </a:lnTo>
                <a:lnTo>
                  <a:pt x="545160" y="260540"/>
                </a:lnTo>
                <a:lnTo>
                  <a:pt x="545363" y="261810"/>
                </a:lnTo>
                <a:lnTo>
                  <a:pt x="545363" y="258000"/>
                </a:lnTo>
                <a:lnTo>
                  <a:pt x="545160" y="258000"/>
                </a:lnTo>
                <a:lnTo>
                  <a:pt x="545160" y="256730"/>
                </a:lnTo>
                <a:lnTo>
                  <a:pt x="545769" y="258000"/>
                </a:lnTo>
                <a:lnTo>
                  <a:pt x="545769" y="235585"/>
                </a:lnTo>
                <a:lnTo>
                  <a:pt x="545160" y="236029"/>
                </a:lnTo>
                <a:lnTo>
                  <a:pt x="545160" y="254190"/>
                </a:lnTo>
                <a:lnTo>
                  <a:pt x="544957" y="254190"/>
                </a:lnTo>
                <a:lnTo>
                  <a:pt x="544957" y="258000"/>
                </a:lnTo>
                <a:lnTo>
                  <a:pt x="544563" y="259270"/>
                </a:lnTo>
                <a:lnTo>
                  <a:pt x="543953" y="259270"/>
                </a:lnTo>
                <a:lnTo>
                  <a:pt x="543953" y="270700"/>
                </a:lnTo>
                <a:lnTo>
                  <a:pt x="543356" y="270700"/>
                </a:lnTo>
                <a:lnTo>
                  <a:pt x="543356" y="274510"/>
                </a:lnTo>
                <a:lnTo>
                  <a:pt x="542544" y="274510"/>
                </a:lnTo>
                <a:lnTo>
                  <a:pt x="542544" y="275780"/>
                </a:lnTo>
                <a:lnTo>
                  <a:pt x="541731" y="274929"/>
                </a:lnTo>
                <a:lnTo>
                  <a:pt x="541731" y="277050"/>
                </a:lnTo>
                <a:lnTo>
                  <a:pt x="541540" y="277672"/>
                </a:lnTo>
                <a:lnTo>
                  <a:pt x="541540" y="288480"/>
                </a:lnTo>
                <a:lnTo>
                  <a:pt x="540727" y="288480"/>
                </a:lnTo>
                <a:lnTo>
                  <a:pt x="540727" y="287210"/>
                </a:lnTo>
                <a:lnTo>
                  <a:pt x="541337" y="287210"/>
                </a:lnTo>
                <a:lnTo>
                  <a:pt x="541540" y="288480"/>
                </a:lnTo>
                <a:lnTo>
                  <a:pt x="541540" y="277672"/>
                </a:lnTo>
                <a:lnTo>
                  <a:pt x="541337" y="278320"/>
                </a:lnTo>
                <a:lnTo>
                  <a:pt x="539927" y="278320"/>
                </a:lnTo>
                <a:lnTo>
                  <a:pt x="539927" y="283400"/>
                </a:lnTo>
                <a:lnTo>
                  <a:pt x="539724" y="284670"/>
                </a:lnTo>
                <a:lnTo>
                  <a:pt x="539521" y="283400"/>
                </a:lnTo>
                <a:lnTo>
                  <a:pt x="539927" y="283400"/>
                </a:lnTo>
                <a:lnTo>
                  <a:pt x="539927" y="278320"/>
                </a:lnTo>
                <a:lnTo>
                  <a:pt x="539724" y="278320"/>
                </a:lnTo>
                <a:lnTo>
                  <a:pt x="541337" y="277050"/>
                </a:lnTo>
                <a:lnTo>
                  <a:pt x="541731" y="277050"/>
                </a:lnTo>
                <a:lnTo>
                  <a:pt x="541731" y="274929"/>
                </a:lnTo>
                <a:lnTo>
                  <a:pt x="541337" y="274510"/>
                </a:lnTo>
                <a:lnTo>
                  <a:pt x="540321" y="277050"/>
                </a:lnTo>
                <a:lnTo>
                  <a:pt x="539521" y="275780"/>
                </a:lnTo>
                <a:lnTo>
                  <a:pt x="539318" y="275780"/>
                </a:lnTo>
                <a:lnTo>
                  <a:pt x="540931" y="273240"/>
                </a:lnTo>
                <a:lnTo>
                  <a:pt x="543356" y="274510"/>
                </a:lnTo>
                <a:lnTo>
                  <a:pt x="543356" y="270700"/>
                </a:lnTo>
                <a:lnTo>
                  <a:pt x="542747" y="270700"/>
                </a:lnTo>
                <a:lnTo>
                  <a:pt x="543547" y="269430"/>
                </a:lnTo>
                <a:lnTo>
                  <a:pt x="543953" y="270700"/>
                </a:lnTo>
                <a:lnTo>
                  <a:pt x="543953" y="259270"/>
                </a:lnTo>
                <a:lnTo>
                  <a:pt x="543750" y="259270"/>
                </a:lnTo>
                <a:lnTo>
                  <a:pt x="543750" y="261810"/>
                </a:lnTo>
                <a:lnTo>
                  <a:pt x="543750" y="263080"/>
                </a:lnTo>
                <a:lnTo>
                  <a:pt x="542950" y="264350"/>
                </a:lnTo>
                <a:lnTo>
                  <a:pt x="542544" y="264350"/>
                </a:lnTo>
                <a:lnTo>
                  <a:pt x="542848" y="263080"/>
                </a:lnTo>
                <a:lnTo>
                  <a:pt x="543153" y="261810"/>
                </a:lnTo>
                <a:lnTo>
                  <a:pt x="543750" y="261810"/>
                </a:lnTo>
                <a:lnTo>
                  <a:pt x="543750" y="259270"/>
                </a:lnTo>
                <a:lnTo>
                  <a:pt x="543153" y="258000"/>
                </a:lnTo>
                <a:lnTo>
                  <a:pt x="543445" y="256730"/>
                </a:lnTo>
                <a:lnTo>
                  <a:pt x="543750" y="255460"/>
                </a:lnTo>
                <a:lnTo>
                  <a:pt x="543953" y="255460"/>
                </a:lnTo>
                <a:lnTo>
                  <a:pt x="544360" y="258000"/>
                </a:lnTo>
                <a:lnTo>
                  <a:pt x="544957" y="258000"/>
                </a:lnTo>
                <a:lnTo>
                  <a:pt x="544957" y="254190"/>
                </a:lnTo>
                <a:lnTo>
                  <a:pt x="543547" y="254190"/>
                </a:lnTo>
                <a:lnTo>
                  <a:pt x="544957" y="252920"/>
                </a:lnTo>
                <a:lnTo>
                  <a:pt x="545160" y="254190"/>
                </a:lnTo>
                <a:lnTo>
                  <a:pt x="545160" y="236029"/>
                </a:lnTo>
                <a:lnTo>
                  <a:pt x="542747" y="237782"/>
                </a:lnTo>
                <a:lnTo>
                  <a:pt x="542747" y="250380"/>
                </a:lnTo>
                <a:lnTo>
                  <a:pt x="542747" y="251650"/>
                </a:lnTo>
                <a:lnTo>
                  <a:pt x="542544" y="252285"/>
                </a:lnTo>
                <a:lnTo>
                  <a:pt x="542544" y="263080"/>
                </a:lnTo>
                <a:lnTo>
                  <a:pt x="541934" y="263080"/>
                </a:lnTo>
                <a:lnTo>
                  <a:pt x="541934" y="270700"/>
                </a:lnTo>
                <a:lnTo>
                  <a:pt x="541540" y="270700"/>
                </a:lnTo>
                <a:lnTo>
                  <a:pt x="541540" y="271970"/>
                </a:lnTo>
                <a:lnTo>
                  <a:pt x="540931" y="271970"/>
                </a:lnTo>
                <a:lnTo>
                  <a:pt x="540524" y="269430"/>
                </a:lnTo>
                <a:lnTo>
                  <a:pt x="540118" y="270700"/>
                </a:lnTo>
                <a:lnTo>
                  <a:pt x="539724" y="270700"/>
                </a:lnTo>
                <a:lnTo>
                  <a:pt x="539724" y="273240"/>
                </a:lnTo>
                <a:lnTo>
                  <a:pt x="538911" y="274091"/>
                </a:lnTo>
                <a:lnTo>
                  <a:pt x="538911" y="298640"/>
                </a:lnTo>
                <a:lnTo>
                  <a:pt x="538302" y="298640"/>
                </a:lnTo>
                <a:lnTo>
                  <a:pt x="538302" y="297370"/>
                </a:lnTo>
                <a:lnTo>
                  <a:pt x="538708" y="297370"/>
                </a:lnTo>
                <a:lnTo>
                  <a:pt x="538911" y="298640"/>
                </a:lnTo>
                <a:lnTo>
                  <a:pt x="538911" y="274091"/>
                </a:lnTo>
                <a:lnTo>
                  <a:pt x="538505" y="274510"/>
                </a:lnTo>
                <a:lnTo>
                  <a:pt x="538708" y="275780"/>
                </a:lnTo>
                <a:lnTo>
                  <a:pt x="538708" y="279590"/>
                </a:lnTo>
                <a:lnTo>
                  <a:pt x="538302" y="279590"/>
                </a:lnTo>
                <a:lnTo>
                  <a:pt x="538302" y="283400"/>
                </a:lnTo>
                <a:lnTo>
                  <a:pt x="538302" y="284670"/>
                </a:lnTo>
                <a:lnTo>
                  <a:pt x="537502" y="284670"/>
                </a:lnTo>
                <a:lnTo>
                  <a:pt x="538302" y="283400"/>
                </a:lnTo>
                <a:lnTo>
                  <a:pt x="538302" y="279590"/>
                </a:lnTo>
                <a:lnTo>
                  <a:pt x="537502" y="279590"/>
                </a:lnTo>
                <a:lnTo>
                  <a:pt x="537895" y="278320"/>
                </a:lnTo>
                <a:lnTo>
                  <a:pt x="538708" y="279590"/>
                </a:lnTo>
                <a:lnTo>
                  <a:pt x="538708" y="275780"/>
                </a:lnTo>
                <a:lnTo>
                  <a:pt x="538505" y="275780"/>
                </a:lnTo>
                <a:lnTo>
                  <a:pt x="538505" y="277050"/>
                </a:lnTo>
                <a:lnTo>
                  <a:pt x="537095" y="277050"/>
                </a:lnTo>
                <a:lnTo>
                  <a:pt x="537502" y="275780"/>
                </a:lnTo>
                <a:lnTo>
                  <a:pt x="538505" y="277050"/>
                </a:lnTo>
                <a:lnTo>
                  <a:pt x="538505" y="275780"/>
                </a:lnTo>
                <a:lnTo>
                  <a:pt x="538302" y="275780"/>
                </a:lnTo>
                <a:lnTo>
                  <a:pt x="537895" y="274510"/>
                </a:lnTo>
                <a:lnTo>
                  <a:pt x="539318" y="273240"/>
                </a:lnTo>
                <a:lnTo>
                  <a:pt x="539724" y="273240"/>
                </a:lnTo>
                <a:lnTo>
                  <a:pt x="539724" y="270700"/>
                </a:lnTo>
                <a:lnTo>
                  <a:pt x="538505" y="270700"/>
                </a:lnTo>
                <a:lnTo>
                  <a:pt x="539102" y="269430"/>
                </a:lnTo>
                <a:lnTo>
                  <a:pt x="539521" y="269430"/>
                </a:lnTo>
                <a:lnTo>
                  <a:pt x="539102" y="268160"/>
                </a:lnTo>
                <a:lnTo>
                  <a:pt x="539927" y="268160"/>
                </a:lnTo>
                <a:lnTo>
                  <a:pt x="541134" y="269430"/>
                </a:lnTo>
                <a:lnTo>
                  <a:pt x="541934" y="270700"/>
                </a:lnTo>
                <a:lnTo>
                  <a:pt x="541934" y="263080"/>
                </a:lnTo>
                <a:lnTo>
                  <a:pt x="541337" y="263080"/>
                </a:lnTo>
                <a:lnTo>
                  <a:pt x="541540" y="261810"/>
                </a:lnTo>
                <a:lnTo>
                  <a:pt x="542340" y="261810"/>
                </a:lnTo>
                <a:lnTo>
                  <a:pt x="542544" y="263080"/>
                </a:lnTo>
                <a:lnTo>
                  <a:pt x="542544" y="252285"/>
                </a:lnTo>
                <a:lnTo>
                  <a:pt x="542340" y="252920"/>
                </a:lnTo>
                <a:lnTo>
                  <a:pt x="541934" y="252920"/>
                </a:lnTo>
                <a:lnTo>
                  <a:pt x="541934" y="260540"/>
                </a:lnTo>
                <a:lnTo>
                  <a:pt x="541134" y="260540"/>
                </a:lnTo>
                <a:lnTo>
                  <a:pt x="541134" y="265620"/>
                </a:lnTo>
                <a:lnTo>
                  <a:pt x="539927" y="265620"/>
                </a:lnTo>
                <a:lnTo>
                  <a:pt x="539724" y="264350"/>
                </a:lnTo>
                <a:lnTo>
                  <a:pt x="540727" y="264350"/>
                </a:lnTo>
                <a:lnTo>
                  <a:pt x="541134" y="265620"/>
                </a:lnTo>
                <a:lnTo>
                  <a:pt x="541134" y="260540"/>
                </a:lnTo>
                <a:lnTo>
                  <a:pt x="539724" y="260540"/>
                </a:lnTo>
                <a:lnTo>
                  <a:pt x="539927" y="259270"/>
                </a:lnTo>
                <a:lnTo>
                  <a:pt x="540931" y="259270"/>
                </a:lnTo>
                <a:lnTo>
                  <a:pt x="541934" y="260540"/>
                </a:lnTo>
                <a:lnTo>
                  <a:pt x="541934" y="252920"/>
                </a:lnTo>
                <a:lnTo>
                  <a:pt x="541731" y="252920"/>
                </a:lnTo>
                <a:lnTo>
                  <a:pt x="541731" y="251650"/>
                </a:lnTo>
                <a:lnTo>
                  <a:pt x="542340" y="251650"/>
                </a:lnTo>
                <a:lnTo>
                  <a:pt x="541934" y="250380"/>
                </a:lnTo>
                <a:lnTo>
                  <a:pt x="542747" y="250380"/>
                </a:lnTo>
                <a:lnTo>
                  <a:pt x="542747" y="237782"/>
                </a:lnTo>
                <a:lnTo>
                  <a:pt x="542340" y="238074"/>
                </a:lnTo>
                <a:lnTo>
                  <a:pt x="542340" y="242760"/>
                </a:lnTo>
                <a:lnTo>
                  <a:pt x="541540" y="243776"/>
                </a:lnTo>
                <a:lnTo>
                  <a:pt x="541540" y="256730"/>
                </a:lnTo>
                <a:lnTo>
                  <a:pt x="541337" y="258000"/>
                </a:lnTo>
                <a:lnTo>
                  <a:pt x="541337" y="256730"/>
                </a:lnTo>
                <a:lnTo>
                  <a:pt x="541540" y="256730"/>
                </a:lnTo>
                <a:lnTo>
                  <a:pt x="541540" y="243776"/>
                </a:lnTo>
                <a:lnTo>
                  <a:pt x="541337" y="244030"/>
                </a:lnTo>
                <a:lnTo>
                  <a:pt x="540321" y="244030"/>
                </a:lnTo>
                <a:lnTo>
                  <a:pt x="540321" y="242760"/>
                </a:lnTo>
                <a:lnTo>
                  <a:pt x="542340" y="242760"/>
                </a:lnTo>
                <a:lnTo>
                  <a:pt x="542340" y="238074"/>
                </a:lnTo>
                <a:lnTo>
                  <a:pt x="541134" y="238950"/>
                </a:lnTo>
                <a:lnTo>
                  <a:pt x="539102" y="240550"/>
                </a:lnTo>
                <a:lnTo>
                  <a:pt x="539102" y="260540"/>
                </a:lnTo>
                <a:lnTo>
                  <a:pt x="538505" y="261810"/>
                </a:lnTo>
                <a:lnTo>
                  <a:pt x="538505" y="266890"/>
                </a:lnTo>
                <a:lnTo>
                  <a:pt x="538099" y="266890"/>
                </a:lnTo>
                <a:lnTo>
                  <a:pt x="538099" y="269430"/>
                </a:lnTo>
                <a:lnTo>
                  <a:pt x="537298" y="270700"/>
                </a:lnTo>
                <a:lnTo>
                  <a:pt x="538099" y="270700"/>
                </a:lnTo>
                <a:lnTo>
                  <a:pt x="537502" y="271970"/>
                </a:lnTo>
                <a:lnTo>
                  <a:pt x="537298" y="274510"/>
                </a:lnTo>
                <a:lnTo>
                  <a:pt x="536892" y="274510"/>
                </a:lnTo>
                <a:lnTo>
                  <a:pt x="536295" y="273240"/>
                </a:lnTo>
                <a:lnTo>
                  <a:pt x="536486" y="271970"/>
                </a:lnTo>
                <a:lnTo>
                  <a:pt x="535482" y="271970"/>
                </a:lnTo>
                <a:lnTo>
                  <a:pt x="535279" y="270700"/>
                </a:lnTo>
                <a:lnTo>
                  <a:pt x="536486" y="269430"/>
                </a:lnTo>
                <a:lnTo>
                  <a:pt x="536689" y="269430"/>
                </a:lnTo>
                <a:lnTo>
                  <a:pt x="536295" y="268160"/>
                </a:lnTo>
                <a:lnTo>
                  <a:pt x="535482" y="266890"/>
                </a:lnTo>
                <a:lnTo>
                  <a:pt x="535279" y="268160"/>
                </a:lnTo>
                <a:lnTo>
                  <a:pt x="534670" y="268160"/>
                </a:lnTo>
                <a:lnTo>
                  <a:pt x="534873" y="266890"/>
                </a:lnTo>
                <a:lnTo>
                  <a:pt x="534263" y="266890"/>
                </a:lnTo>
                <a:lnTo>
                  <a:pt x="535482" y="265620"/>
                </a:lnTo>
                <a:lnTo>
                  <a:pt x="535076" y="265620"/>
                </a:lnTo>
                <a:lnTo>
                  <a:pt x="535076" y="264350"/>
                </a:lnTo>
                <a:lnTo>
                  <a:pt x="535889" y="264350"/>
                </a:lnTo>
                <a:lnTo>
                  <a:pt x="535482" y="265620"/>
                </a:lnTo>
                <a:lnTo>
                  <a:pt x="536486" y="266890"/>
                </a:lnTo>
                <a:lnTo>
                  <a:pt x="537692" y="268160"/>
                </a:lnTo>
                <a:lnTo>
                  <a:pt x="538099" y="269430"/>
                </a:lnTo>
                <a:lnTo>
                  <a:pt x="538099" y="266890"/>
                </a:lnTo>
                <a:lnTo>
                  <a:pt x="537298" y="266890"/>
                </a:lnTo>
                <a:lnTo>
                  <a:pt x="537895" y="265620"/>
                </a:lnTo>
                <a:lnTo>
                  <a:pt x="538505" y="266890"/>
                </a:lnTo>
                <a:lnTo>
                  <a:pt x="538505" y="261810"/>
                </a:lnTo>
                <a:lnTo>
                  <a:pt x="536689" y="261810"/>
                </a:lnTo>
                <a:lnTo>
                  <a:pt x="537095" y="260540"/>
                </a:lnTo>
                <a:lnTo>
                  <a:pt x="538302" y="260540"/>
                </a:lnTo>
                <a:lnTo>
                  <a:pt x="537895" y="259270"/>
                </a:lnTo>
                <a:lnTo>
                  <a:pt x="538302" y="258000"/>
                </a:lnTo>
                <a:lnTo>
                  <a:pt x="538505" y="258000"/>
                </a:lnTo>
                <a:lnTo>
                  <a:pt x="539102" y="260540"/>
                </a:lnTo>
                <a:lnTo>
                  <a:pt x="539102" y="240550"/>
                </a:lnTo>
                <a:lnTo>
                  <a:pt x="537895" y="241490"/>
                </a:lnTo>
                <a:lnTo>
                  <a:pt x="537692" y="241681"/>
                </a:lnTo>
                <a:lnTo>
                  <a:pt x="537692" y="256730"/>
                </a:lnTo>
                <a:lnTo>
                  <a:pt x="537298" y="258000"/>
                </a:lnTo>
                <a:lnTo>
                  <a:pt x="537095" y="258000"/>
                </a:lnTo>
                <a:lnTo>
                  <a:pt x="537298" y="259270"/>
                </a:lnTo>
                <a:lnTo>
                  <a:pt x="537095" y="259270"/>
                </a:lnTo>
                <a:lnTo>
                  <a:pt x="536486" y="260540"/>
                </a:lnTo>
                <a:lnTo>
                  <a:pt x="536092" y="260540"/>
                </a:lnTo>
                <a:lnTo>
                  <a:pt x="535889" y="258000"/>
                </a:lnTo>
                <a:lnTo>
                  <a:pt x="535482" y="256730"/>
                </a:lnTo>
                <a:lnTo>
                  <a:pt x="537692" y="256730"/>
                </a:lnTo>
                <a:lnTo>
                  <a:pt x="537692" y="241681"/>
                </a:lnTo>
                <a:lnTo>
                  <a:pt x="535076" y="244030"/>
                </a:lnTo>
                <a:lnTo>
                  <a:pt x="533666" y="246087"/>
                </a:lnTo>
                <a:lnTo>
                  <a:pt x="533666" y="264350"/>
                </a:lnTo>
                <a:lnTo>
                  <a:pt x="533666" y="265620"/>
                </a:lnTo>
                <a:lnTo>
                  <a:pt x="533463" y="265620"/>
                </a:lnTo>
                <a:lnTo>
                  <a:pt x="533463" y="274510"/>
                </a:lnTo>
                <a:lnTo>
                  <a:pt x="532853" y="274510"/>
                </a:lnTo>
                <a:lnTo>
                  <a:pt x="533260" y="273240"/>
                </a:lnTo>
                <a:lnTo>
                  <a:pt x="533463" y="274510"/>
                </a:lnTo>
                <a:lnTo>
                  <a:pt x="533463" y="265620"/>
                </a:lnTo>
                <a:lnTo>
                  <a:pt x="532853" y="265620"/>
                </a:lnTo>
                <a:lnTo>
                  <a:pt x="532853" y="264350"/>
                </a:lnTo>
                <a:lnTo>
                  <a:pt x="533666" y="264350"/>
                </a:lnTo>
                <a:lnTo>
                  <a:pt x="533666" y="246087"/>
                </a:lnTo>
                <a:lnTo>
                  <a:pt x="533463" y="246380"/>
                </a:lnTo>
                <a:lnTo>
                  <a:pt x="533463" y="263080"/>
                </a:lnTo>
                <a:lnTo>
                  <a:pt x="532257" y="263080"/>
                </a:lnTo>
                <a:lnTo>
                  <a:pt x="532650" y="261810"/>
                </a:lnTo>
                <a:lnTo>
                  <a:pt x="533260" y="261810"/>
                </a:lnTo>
                <a:lnTo>
                  <a:pt x="533463" y="263080"/>
                </a:lnTo>
                <a:lnTo>
                  <a:pt x="533463" y="246380"/>
                </a:lnTo>
                <a:lnTo>
                  <a:pt x="532460" y="247840"/>
                </a:lnTo>
                <a:lnTo>
                  <a:pt x="531850" y="248704"/>
                </a:lnTo>
                <a:lnTo>
                  <a:pt x="531850" y="258000"/>
                </a:lnTo>
                <a:lnTo>
                  <a:pt x="531037" y="256971"/>
                </a:lnTo>
                <a:lnTo>
                  <a:pt x="531037" y="269430"/>
                </a:lnTo>
                <a:lnTo>
                  <a:pt x="530440" y="269430"/>
                </a:lnTo>
                <a:lnTo>
                  <a:pt x="530847" y="268160"/>
                </a:lnTo>
                <a:lnTo>
                  <a:pt x="531037" y="269430"/>
                </a:lnTo>
                <a:lnTo>
                  <a:pt x="531037" y="256971"/>
                </a:lnTo>
                <a:lnTo>
                  <a:pt x="530847" y="256730"/>
                </a:lnTo>
                <a:lnTo>
                  <a:pt x="531241" y="256730"/>
                </a:lnTo>
                <a:lnTo>
                  <a:pt x="531850" y="258000"/>
                </a:lnTo>
                <a:lnTo>
                  <a:pt x="531850" y="248704"/>
                </a:lnTo>
                <a:lnTo>
                  <a:pt x="530644" y="250380"/>
                </a:lnTo>
                <a:lnTo>
                  <a:pt x="529831" y="253174"/>
                </a:lnTo>
                <a:lnTo>
                  <a:pt x="529831" y="265620"/>
                </a:lnTo>
                <a:lnTo>
                  <a:pt x="529831" y="266890"/>
                </a:lnTo>
                <a:lnTo>
                  <a:pt x="529031" y="266890"/>
                </a:lnTo>
                <a:lnTo>
                  <a:pt x="529424" y="265620"/>
                </a:lnTo>
                <a:lnTo>
                  <a:pt x="529831" y="265620"/>
                </a:lnTo>
                <a:lnTo>
                  <a:pt x="529831" y="253174"/>
                </a:lnTo>
                <a:lnTo>
                  <a:pt x="528421" y="258000"/>
                </a:lnTo>
                <a:lnTo>
                  <a:pt x="527608" y="261810"/>
                </a:lnTo>
                <a:lnTo>
                  <a:pt x="527405" y="266890"/>
                </a:lnTo>
                <a:lnTo>
                  <a:pt x="527011" y="269430"/>
                </a:lnTo>
                <a:lnTo>
                  <a:pt x="527202" y="269430"/>
                </a:lnTo>
                <a:lnTo>
                  <a:pt x="527011" y="273240"/>
                </a:lnTo>
                <a:lnTo>
                  <a:pt x="527608" y="274510"/>
                </a:lnTo>
                <a:lnTo>
                  <a:pt x="528015" y="277050"/>
                </a:lnTo>
                <a:lnTo>
                  <a:pt x="529831" y="277050"/>
                </a:lnTo>
                <a:lnTo>
                  <a:pt x="530034" y="278320"/>
                </a:lnTo>
                <a:lnTo>
                  <a:pt x="528218" y="278320"/>
                </a:lnTo>
                <a:lnTo>
                  <a:pt x="528828" y="282130"/>
                </a:lnTo>
                <a:lnTo>
                  <a:pt x="530847" y="287210"/>
                </a:lnTo>
                <a:lnTo>
                  <a:pt x="531241" y="288480"/>
                </a:lnTo>
                <a:lnTo>
                  <a:pt x="532650" y="291020"/>
                </a:lnTo>
                <a:lnTo>
                  <a:pt x="533057" y="291020"/>
                </a:lnTo>
                <a:lnTo>
                  <a:pt x="534466" y="293560"/>
                </a:lnTo>
                <a:lnTo>
                  <a:pt x="556069" y="317690"/>
                </a:lnTo>
                <a:lnTo>
                  <a:pt x="561301" y="322770"/>
                </a:lnTo>
                <a:lnTo>
                  <a:pt x="565746" y="327850"/>
                </a:lnTo>
                <a:lnTo>
                  <a:pt x="567359" y="330390"/>
                </a:lnTo>
                <a:lnTo>
                  <a:pt x="568769" y="330390"/>
                </a:lnTo>
                <a:lnTo>
                  <a:pt x="568972" y="331660"/>
                </a:lnTo>
                <a:lnTo>
                  <a:pt x="568769" y="332930"/>
                </a:lnTo>
                <a:lnTo>
                  <a:pt x="569988" y="334200"/>
                </a:lnTo>
                <a:lnTo>
                  <a:pt x="572401" y="339280"/>
                </a:lnTo>
                <a:lnTo>
                  <a:pt x="573824" y="345630"/>
                </a:lnTo>
                <a:lnTo>
                  <a:pt x="573620" y="349440"/>
                </a:lnTo>
                <a:lnTo>
                  <a:pt x="573824" y="350710"/>
                </a:lnTo>
                <a:lnTo>
                  <a:pt x="573417" y="351548"/>
                </a:lnTo>
                <a:lnTo>
                  <a:pt x="573417" y="364680"/>
                </a:lnTo>
                <a:lnTo>
                  <a:pt x="572998" y="364680"/>
                </a:lnTo>
                <a:lnTo>
                  <a:pt x="572808" y="364451"/>
                </a:lnTo>
                <a:lnTo>
                  <a:pt x="572808" y="371030"/>
                </a:lnTo>
                <a:lnTo>
                  <a:pt x="572808" y="372300"/>
                </a:lnTo>
                <a:lnTo>
                  <a:pt x="572401" y="372300"/>
                </a:lnTo>
                <a:lnTo>
                  <a:pt x="572401" y="373570"/>
                </a:lnTo>
                <a:lnTo>
                  <a:pt x="572401" y="374840"/>
                </a:lnTo>
                <a:lnTo>
                  <a:pt x="571792" y="374840"/>
                </a:lnTo>
                <a:lnTo>
                  <a:pt x="572401" y="373570"/>
                </a:lnTo>
                <a:lnTo>
                  <a:pt x="572401" y="372300"/>
                </a:lnTo>
                <a:lnTo>
                  <a:pt x="572198" y="371030"/>
                </a:lnTo>
                <a:lnTo>
                  <a:pt x="572808" y="371030"/>
                </a:lnTo>
                <a:lnTo>
                  <a:pt x="572808" y="364451"/>
                </a:lnTo>
                <a:lnTo>
                  <a:pt x="571995" y="363410"/>
                </a:lnTo>
                <a:lnTo>
                  <a:pt x="573417" y="364680"/>
                </a:lnTo>
                <a:lnTo>
                  <a:pt x="573417" y="351548"/>
                </a:lnTo>
                <a:lnTo>
                  <a:pt x="573201" y="351980"/>
                </a:lnTo>
                <a:lnTo>
                  <a:pt x="572604" y="355790"/>
                </a:lnTo>
                <a:lnTo>
                  <a:pt x="572198" y="355790"/>
                </a:lnTo>
                <a:lnTo>
                  <a:pt x="571398" y="356425"/>
                </a:lnTo>
                <a:lnTo>
                  <a:pt x="571398" y="377380"/>
                </a:lnTo>
                <a:lnTo>
                  <a:pt x="570598" y="377380"/>
                </a:lnTo>
                <a:lnTo>
                  <a:pt x="570788" y="376110"/>
                </a:lnTo>
                <a:lnTo>
                  <a:pt x="571195" y="376110"/>
                </a:lnTo>
                <a:lnTo>
                  <a:pt x="571398" y="377380"/>
                </a:lnTo>
                <a:lnTo>
                  <a:pt x="571398" y="356425"/>
                </a:lnTo>
                <a:lnTo>
                  <a:pt x="570598" y="357060"/>
                </a:lnTo>
                <a:lnTo>
                  <a:pt x="570395" y="357251"/>
                </a:lnTo>
                <a:lnTo>
                  <a:pt x="570395" y="371030"/>
                </a:lnTo>
                <a:lnTo>
                  <a:pt x="569582" y="371030"/>
                </a:lnTo>
                <a:lnTo>
                  <a:pt x="569582" y="369760"/>
                </a:lnTo>
                <a:lnTo>
                  <a:pt x="569988" y="369760"/>
                </a:lnTo>
                <a:lnTo>
                  <a:pt x="570395" y="371030"/>
                </a:lnTo>
                <a:lnTo>
                  <a:pt x="570395" y="357251"/>
                </a:lnTo>
                <a:lnTo>
                  <a:pt x="569175" y="358330"/>
                </a:lnTo>
                <a:lnTo>
                  <a:pt x="568972" y="358330"/>
                </a:lnTo>
                <a:lnTo>
                  <a:pt x="568972" y="363410"/>
                </a:lnTo>
                <a:lnTo>
                  <a:pt x="568769" y="364680"/>
                </a:lnTo>
                <a:lnTo>
                  <a:pt x="568769" y="371030"/>
                </a:lnTo>
                <a:lnTo>
                  <a:pt x="568566" y="372300"/>
                </a:lnTo>
                <a:lnTo>
                  <a:pt x="567359" y="372300"/>
                </a:lnTo>
                <a:lnTo>
                  <a:pt x="566953" y="371030"/>
                </a:lnTo>
                <a:lnTo>
                  <a:pt x="568769" y="371030"/>
                </a:lnTo>
                <a:lnTo>
                  <a:pt x="568769" y="364680"/>
                </a:lnTo>
                <a:lnTo>
                  <a:pt x="568159" y="364680"/>
                </a:lnTo>
                <a:lnTo>
                  <a:pt x="568159" y="363410"/>
                </a:lnTo>
                <a:lnTo>
                  <a:pt x="568972" y="363410"/>
                </a:lnTo>
                <a:lnTo>
                  <a:pt x="568972" y="358330"/>
                </a:lnTo>
                <a:lnTo>
                  <a:pt x="567766" y="358330"/>
                </a:lnTo>
                <a:lnTo>
                  <a:pt x="567969" y="359600"/>
                </a:lnTo>
                <a:lnTo>
                  <a:pt x="564324" y="359600"/>
                </a:lnTo>
                <a:lnTo>
                  <a:pt x="564324" y="368490"/>
                </a:lnTo>
                <a:lnTo>
                  <a:pt x="564324" y="369760"/>
                </a:lnTo>
                <a:lnTo>
                  <a:pt x="563930" y="369760"/>
                </a:lnTo>
                <a:lnTo>
                  <a:pt x="563930" y="368490"/>
                </a:lnTo>
                <a:lnTo>
                  <a:pt x="564324" y="368490"/>
                </a:lnTo>
                <a:lnTo>
                  <a:pt x="564324" y="359600"/>
                </a:lnTo>
                <a:lnTo>
                  <a:pt x="559485" y="359600"/>
                </a:lnTo>
                <a:lnTo>
                  <a:pt x="557872" y="358724"/>
                </a:lnTo>
                <a:lnTo>
                  <a:pt x="557872" y="364680"/>
                </a:lnTo>
                <a:lnTo>
                  <a:pt x="557682" y="365950"/>
                </a:lnTo>
                <a:lnTo>
                  <a:pt x="557072" y="364680"/>
                </a:lnTo>
                <a:lnTo>
                  <a:pt x="557872" y="364680"/>
                </a:lnTo>
                <a:lnTo>
                  <a:pt x="557872" y="358724"/>
                </a:lnTo>
                <a:lnTo>
                  <a:pt x="557161" y="358330"/>
                </a:lnTo>
                <a:lnTo>
                  <a:pt x="554850" y="357060"/>
                </a:lnTo>
                <a:lnTo>
                  <a:pt x="554050" y="355815"/>
                </a:lnTo>
                <a:lnTo>
                  <a:pt x="554050" y="376110"/>
                </a:lnTo>
                <a:lnTo>
                  <a:pt x="553237" y="376110"/>
                </a:lnTo>
                <a:lnTo>
                  <a:pt x="553237" y="374840"/>
                </a:lnTo>
                <a:lnTo>
                  <a:pt x="553643" y="374840"/>
                </a:lnTo>
                <a:lnTo>
                  <a:pt x="554050" y="376110"/>
                </a:lnTo>
                <a:lnTo>
                  <a:pt x="554050" y="355815"/>
                </a:lnTo>
                <a:lnTo>
                  <a:pt x="552640" y="353593"/>
                </a:lnTo>
                <a:lnTo>
                  <a:pt x="552640" y="364680"/>
                </a:lnTo>
                <a:lnTo>
                  <a:pt x="552640" y="365950"/>
                </a:lnTo>
                <a:lnTo>
                  <a:pt x="552221" y="365950"/>
                </a:lnTo>
                <a:lnTo>
                  <a:pt x="552221" y="364680"/>
                </a:lnTo>
                <a:lnTo>
                  <a:pt x="552640" y="364680"/>
                </a:lnTo>
                <a:lnTo>
                  <a:pt x="552640" y="353593"/>
                </a:lnTo>
                <a:lnTo>
                  <a:pt x="552424" y="353250"/>
                </a:lnTo>
                <a:lnTo>
                  <a:pt x="551916" y="350710"/>
                </a:lnTo>
                <a:lnTo>
                  <a:pt x="551662" y="349440"/>
                </a:lnTo>
                <a:lnTo>
                  <a:pt x="551421" y="348170"/>
                </a:lnTo>
                <a:lnTo>
                  <a:pt x="551421" y="338010"/>
                </a:lnTo>
                <a:lnTo>
                  <a:pt x="551421" y="336740"/>
                </a:lnTo>
                <a:lnTo>
                  <a:pt x="551014" y="335470"/>
                </a:lnTo>
                <a:lnTo>
                  <a:pt x="550811" y="331660"/>
                </a:lnTo>
                <a:lnTo>
                  <a:pt x="550608" y="331228"/>
                </a:lnTo>
                <a:lnTo>
                  <a:pt x="550608" y="350710"/>
                </a:lnTo>
                <a:lnTo>
                  <a:pt x="550011" y="350710"/>
                </a:lnTo>
                <a:lnTo>
                  <a:pt x="550214" y="349440"/>
                </a:lnTo>
                <a:lnTo>
                  <a:pt x="550608" y="350710"/>
                </a:lnTo>
                <a:lnTo>
                  <a:pt x="550608" y="331228"/>
                </a:lnTo>
                <a:lnTo>
                  <a:pt x="550214" y="330390"/>
                </a:lnTo>
                <a:lnTo>
                  <a:pt x="549605" y="329920"/>
                </a:lnTo>
                <a:lnTo>
                  <a:pt x="549605" y="376110"/>
                </a:lnTo>
                <a:lnTo>
                  <a:pt x="549198" y="377380"/>
                </a:lnTo>
                <a:lnTo>
                  <a:pt x="548792" y="377380"/>
                </a:lnTo>
                <a:lnTo>
                  <a:pt x="548792" y="376110"/>
                </a:lnTo>
                <a:lnTo>
                  <a:pt x="549605" y="376110"/>
                </a:lnTo>
                <a:lnTo>
                  <a:pt x="549605" y="329920"/>
                </a:lnTo>
                <a:lnTo>
                  <a:pt x="549198" y="329603"/>
                </a:lnTo>
                <a:lnTo>
                  <a:pt x="549198" y="367220"/>
                </a:lnTo>
                <a:lnTo>
                  <a:pt x="548995" y="368490"/>
                </a:lnTo>
                <a:lnTo>
                  <a:pt x="548589" y="368490"/>
                </a:lnTo>
                <a:lnTo>
                  <a:pt x="548792" y="367220"/>
                </a:lnTo>
                <a:lnTo>
                  <a:pt x="549198" y="367220"/>
                </a:lnTo>
                <a:lnTo>
                  <a:pt x="549198" y="329603"/>
                </a:lnTo>
                <a:lnTo>
                  <a:pt x="548589" y="329120"/>
                </a:lnTo>
                <a:lnTo>
                  <a:pt x="545566" y="329120"/>
                </a:lnTo>
                <a:lnTo>
                  <a:pt x="545566" y="336740"/>
                </a:lnTo>
                <a:lnTo>
                  <a:pt x="545363" y="338010"/>
                </a:lnTo>
                <a:lnTo>
                  <a:pt x="544957" y="338010"/>
                </a:lnTo>
                <a:lnTo>
                  <a:pt x="544957" y="357060"/>
                </a:lnTo>
                <a:lnTo>
                  <a:pt x="544563" y="358330"/>
                </a:lnTo>
                <a:lnTo>
                  <a:pt x="543153" y="358330"/>
                </a:lnTo>
                <a:lnTo>
                  <a:pt x="544563" y="357060"/>
                </a:lnTo>
                <a:lnTo>
                  <a:pt x="544957" y="357060"/>
                </a:lnTo>
                <a:lnTo>
                  <a:pt x="544957" y="338010"/>
                </a:lnTo>
                <a:lnTo>
                  <a:pt x="544156" y="338010"/>
                </a:lnTo>
                <a:lnTo>
                  <a:pt x="544360" y="336740"/>
                </a:lnTo>
                <a:lnTo>
                  <a:pt x="545566" y="336740"/>
                </a:lnTo>
                <a:lnTo>
                  <a:pt x="545566" y="329120"/>
                </a:lnTo>
                <a:lnTo>
                  <a:pt x="540118" y="329120"/>
                </a:lnTo>
                <a:lnTo>
                  <a:pt x="540118" y="353250"/>
                </a:lnTo>
                <a:lnTo>
                  <a:pt x="540118" y="354520"/>
                </a:lnTo>
                <a:lnTo>
                  <a:pt x="539724" y="354520"/>
                </a:lnTo>
                <a:lnTo>
                  <a:pt x="539724" y="353250"/>
                </a:lnTo>
                <a:lnTo>
                  <a:pt x="540118" y="353250"/>
                </a:lnTo>
                <a:lnTo>
                  <a:pt x="540118" y="329120"/>
                </a:lnTo>
                <a:lnTo>
                  <a:pt x="538708" y="329120"/>
                </a:lnTo>
                <a:lnTo>
                  <a:pt x="538708" y="336740"/>
                </a:lnTo>
                <a:lnTo>
                  <a:pt x="538302" y="336740"/>
                </a:lnTo>
                <a:lnTo>
                  <a:pt x="537502" y="335470"/>
                </a:lnTo>
                <a:lnTo>
                  <a:pt x="538505" y="335470"/>
                </a:lnTo>
                <a:lnTo>
                  <a:pt x="538708" y="336740"/>
                </a:lnTo>
                <a:lnTo>
                  <a:pt x="538708" y="329120"/>
                </a:lnTo>
                <a:lnTo>
                  <a:pt x="533869" y="329120"/>
                </a:lnTo>
                <a:lnTo>
                  <a:pt x="533869" y="354520"/>
                </a:lnTo>
                <a:lnTo>
                  <a:pt x="533666" y="355790"/>
                </a:lnTo>
                <a:lnTo>
                  <a:pt x="532650" y="354520"/>
                </a:lnTo>
                <a:lnTo>
                  <a:pt x="532460" y="353250"/>
                </a:lnTo>
                <a:lnTo>
                  <a:pt x="533057" y="353250"/>
                </a:lnTo>
                <a:lnTo>
                  <a:pt x="533666" y="354520"/>
                </a:lnTo>
                <a:lnTo>
                  <a:pt x="533869" y="354520"/>
                </a:lnTo>
                <a:lnTo>
                  <a:pt x="533869" y="329120"/>
                </a:lnTo>
                <a:lnTo>
                  <a:pt x="529628" y="329120"/>
                </a:lnTo>
                <a:lnTo>
                  <a:pt x="527608" y="330390"/>
                </a:lnTo>
                <a:lnTo>
                  <a:pt x="526199" y="331660"/>
                </a:lnTo>
                <a:lnTo>
                  <a:pt x="526199" y="335470"/>
                </a:lnTo>
                <a:lnTo>
                  <a:pt x="525995" y="335470"/>
                </a:lnTo>
                <a:lnTo>
                  <a:pt x="525995" y="344360"/>
                </a:lnTo>
                <a:lnTo>
                  <a:pt x="526605" y="349440"/>
                </a:lnTo>
                <a:lnTo>
                  <a:pt x="526199" y="351980"/>
                </a:lnTo>
                <a:lnTo>
                  <a:pt x="527608" y="358330"/>
                </a:lnTo>
                <a:lnTo>
                  <a:pt x="528421" y="359600"/>
                </a:lnTo>
                <a:lnTo>
                  <a:pt x="529031" y="362140"/>
                </a:lnTo>
                <a:lnTo>
                  <a:pt x="533666" y="369760"/>
                </a:lnTo>
                <a:lnTo>
                  <a:pt x="534073" y="371030"/>
                </a:lnTo>
                <a:lnTo>
                  <a:pt x="535076" y="372300"/>
                </a:lnTo>
                <a:lnTo>
                  <a:pt x="538505" y="374840"/>
                </a:lnTo>
                <a:lnTo>
                  <a:pt x="541731" y="377380"/>
                </a:lnTo>
                <a:lnTo>
                  <a:pt x="547585" y="379920"/>
                </a:lnTo>
                <a:lnTo>
                  <a:pt x="554647" y="382460"/>
                </a:lnTo>
                <a:lnTo>
                  <a:pt x="573620" y="382460"/>
                </a:lnTo>
                <a:lnTo>
                  <a:pt x="577049" y="381190"/>
                </a:lnTo>
                <a:lnTo>
                  <a:pt x="582498" y="378650"/>
                </a:lnTo>
                <a:lnTo>
                  <a:pt x="584301" y="377380"/>
                </a:lnTo>
                <a:lnTo>
                  <a:pt x="586117" y="376110"/>
                </a:lnTo>
                <a:lnTo>
                  <a:pt x="586320" y="374840"/>
                </a:lnTo>
                <a:lnTo>
                  <a:pt x="588137" y="374840"/>
                </a:lnTo>
                <a:lnTo>
                  <a:pt x="589216" y="373570"/>
                </a:lnTo>
                <a:lnTo>
                  <a:pt x="590296" y="372300"/>
                </a:lnTo>
                <a:lnTo>
                  <a:pt x="591375" y="371030"/>
                </a:lnTo>
                <a:lnTo>
                  <a:pt x="592175" y="369760"/>
                </a:lnTo>
                <a:lnTo>
                  <a:pt x="593585" y="368490"/>
                </a:lnTo>
                <a:lnTo>
                  <a:pt x="595604" y="364680"/>
                </a:lnTo>
                <a:lnTo>
                  <a:pt x="595807" y="363410"/>
                </a:lnTo>
                <a:lnTo>
                  <a:pt x="596607" y="363410"/>
                </a:lnTo>
                <a:lnTo>
                  <a:pt x="597014" y="360870"/>
                </a:lnTo>
                <a:lnTo>
                  <a:pt x="598830" y="357060"/>
                </a:lnTo>
                <a:lnTo>
                  <a:pt x="598830" y="355790"/>
                </a:lnTo>
                <a:lnTo>
                  <a:pt x="599033" y="354520"/>
                </a:lnTo>
                <a:lnTo>
                  <a:pt x="599033" y="351980"/>
                </a:lnTo>
                <a:lnTo>
                  <a:pt x="599440" y="351980"/>
                </a:lnTo>
                <a:lnTo>
                  <a:pt x="599643" y="350710"/>
                </a:lnTo>
                <a:lnTo>
                  <a:pt x="599643" y="346900"/>
                </a:lnTo>
                <a:lnTo>
                  <a:pt x="599846" y="346900"/>
                </a:lnTo>
                <a:lnTo>
                  <a:pt x="599846" y="344360"/>
                </a:lnTo>
                <a:close/>
              </a:path>
              <a:path w="1072515" h="382905">
                <a:moveTo>
                  <a:pt x="619340" y="186359"/>
                </a:moveTo>
                <a:lnTo>
                  <a:pt x="618248" y="186905"/>
                </a:lnTo>
                <a:lnTo>
                  <a:pt x="619340" y="187185"/>
                </a:lnTo>
                <a:lnTo>
                  <a:pt x="619340" y="186359"/>
                </a:lnTo>
                <a:close/>
              </a:path>
              <a:path w="1072515" h="382905">
                <a:moveTo>
                  <a:pt x="627062" y="248704"/>
                </a:moveTo>
                <a:lnTo>
                  <a:pt x="626262" y="248907"/>
                </a:lnTo>
                <a:lnTo>
                  <a:pt x="626872" y="249097"/>
                </a:lnTo>
                <a:lnTo>
                  <a:pt x="627062" y="248907"/>
                </a:lnTo>
                <a:lnTo>
                  <a:pt x="627062" y="248704"/>
                </a:lnTo>
                <a:close/>
              </a:path>
              <a:path w="1072515" h="382905">
                <a:moveTo>
                  <a:pt x="628294" y="247307"/>
                </a:moveTo>
                <a:lnTo>
                  <a:pt x="628091" y="247307"/>
                </a:lnTo>
                <a:lnTo>
                  <a:pt x="628116" y="247510"/>
                </a:lnTo>
                <a:lnTo>
                  <a:pt x="628294" y="247307"/>
                </a:lnTo>
                <a:close/>
              </a:path>
              <a:path w="1072515" h="382905">
                <a:moveTo>
                  <a:pt x="640994" y="243497"/>
                </a:moveTo>
                <a:lnTo>
                  <a:pt x="640791" y="243497"/>
                </a:lnTo>
                <a:lnTo>
                  <a:pt x="640791" y="237147"/>
                </a:lnTo>
                <a:lnTo>
                  <a:pt x="640194" y="236613"/>
                </a:lnTo>
                <a:lnTo>
                  <a:pt x="640194" y="253657"/>
                </a:lnTo>
                <a:lnTo>
                  <a:pt x="640194" y="254927"/>
                </a:lnTo>
                <a:lnTo>
                  <a:pt x="639787" y="254927"/>
                </a:lnTo>
                <a:lnTo>
                  <a:pt x="639991" y="253657"/>
                </a:lnTo>
                <a:lnTo>
                  <a:pt x="640194" y="253657"/>
                </a:lnTo>
                <a:lnTo>
                  <a:pt x="640194" y="236613"/>
                </a:lnTo>
                <a:lnTo>
                  <a:pt x="639991" y="236423"/>
                </a:lnTo>
                <a:lnTo>
                  <a:pt x="639991" y="238417"/>
                </a:lnTo>
                <a:lnTo>
                  <a:pt x="639597" y="238417"/>
                </a:lnTo>
                <a:lnTo>
                  <a:pt x="639597" y="294297"/>
                </a:lnTo>
                <a:lnTo>
                  <a:pt x="639597" y="295567"/>
                </a:lnTo>
                <a:lnTo>
                  <a:pt x="639597" y="306997"/>
                </a:lnTo>
                <a:lnTo>
                  <a:pt x="638378" y="306997"/>
                </a:lnTo>
                <a:lnTo>
                  <a:pt x="638987" y="308267"/>
                </a:lnTo>
                <a:lnTo>
                  <a:pt x="638987" y="322237"/>
                </a:lnTo>
                <a:lnTo>
                  <a:pt x="638771" y="323507"/>
                </a:lnTo>
                <a:lnTo>
                  <a:pt x="638378" y="323507"/>
                </a:lnTo>
                <a:lnTo>
                  <a:pt x="638378" y="322237"/>
                </a:lnTo>
                <a:lnTo>
                  <a:pt x="638987" y="322237"/>
                </a:lnTo>
                <a:lnTo>
                  <a:pt x="638987" y="308267"/>
                </a:lnTo>
                <a:lnTo>
                  <a:pt x="637768" y="308267"/>
                </a:lnTo>
                <a:lnTo>
                  <a:pt x="637768" y="327317"/>
                </a:lnTo>
                <a:lnTo>
                  <a:pt x="637362" y="328587"/>
                </a:lnTo>
                <a:lnTo>
                  <a:pt x="637362" y="327317"/>
                </a:lnTo>
                <a:lnTo>
                  <a:pt x="637768" y="327317"/>
                </a:lnTo>
                <a:lnTo>
                  <a:pt x="637768" y="308267"/>
                </a:lnTo>
                <a:lnTo>
                  <a:pt x="637159" y="308267"/>
                </a:lnTo>
                <a:lnTo>
                  <a:pt x="637565" y="306997"/>
                </a:lnTo>
                <a:lnTo>
                  <a:pt x="638378" y="305727"/>
                </a:lnTo>
                <a:lnTo>
                  <a:pt x="639191" y="305727"/>
                </a:lnTo>
                <a:lnTo>
                  <a:pt x="639597" y="306997"/>
                </a:lnTo>
                <a:lnTo>
                  <a:pt x="639597" y="295567"/>
                </a:lnTo>
                <a:lnTo>
                  <a:pt x="638987" y="294297"/>
                </a:lnTo>
                <a:lnTo>
                  <a:pt x="639597" y="294297"/>
                </a:lnTo>
                <a:lnTo>
                  <a:pt x="639597" y="238417"/>
                </a:lnTo>
                <a:lnTo>
                  <a:pt x="639787" y="237147"/>
                </a:lnTo>
                <a:lnTo>
                  <a:pt x="639991" y="238417"/>
                </a:lnTo>
                <a:lnTo>
                  <a:pt x="639991" y="236423"/>
                </a:lnTo>
                <a:lnTo>
                  <a:pt x="639394" y="235877"/>
                </a:lnTo>
                <a:lnTo>
                  <a:pt x="639191" y="237147"/>
                </a:lnTo>
                <a:lnTo>
                  <a:pt x="638771" y="237147"/>
                </a:lnTo>
                <a:lnTo>
                  <a:pt x="638771" y="260007"/>
                </a:lnTo>
                <a:lnTo>
                  <a:pt x="638581" y="261277"/>
                </a:lnTo>
                <a:lnTo>
                  <a:pt x="638175" y="261277"/>
                </a:lnTo>
                <a:lnTo>
                  <a:pt x="638175" y="262547"/>
                </a:lnTo>
                <a:lnTo>
                  <a:pt x="637971" y="262547"/>
                </a:lnTo>
                <a:lnTo>
                  <a:pt x="637971" y="293027"/>
                </a:lnTo>
                <a:lnTo>
                  <a:pt x="637768" y="294297"/>
                </a:lnTo>
                <a:lnTo>
                  <a:pt x="637159" y="294297"/>
                </a:lnTo>
                <a:lnTo>
                  <a:pt x="637971" y="293027"/>
                </a:lnTo>
                <a:lnTo>
                  <a:pt x="637971" y="262547"/>
                </a:lnTo>
                <a:lnTo>
                  <a:pt x="637565" y="262547"/>
                </a:lnTo>
                <a:lnTo>
                  <a:pt x="637565" y="271437"/>
                </a:lnTo>
                <a:lnTo>
                  <a:pt x="637159" y="271437"/>
                </a:lnTo>
                <a:lnTo>
                  <a:pt x="637159" y="270167"/>
                </a:lnTo>
                <a:lnTo>
                  <a:pt x="637565" y="271437"/>
                </a:lnTo>
                <a:lnTo>
                  <a:pt x="637565" y="262547"/>
                </a:lnTo>
                <a:lnTo>
                  <a:pt x="637159" y="262547"/>
                </a:lnTo>
                <a:lnTo>
                  <a:pt x="636968" y="261937"/>
                </a:lnTo>
                <a:lnTo>
                  <a:pt x="636968" y="299377"/>
                </a:lnTo>
                <a:lnTo>
                  <a:pt x="636765" y="300647"/>
                </a:lnTo>
                <a:lnTo>
                  <a:pt x="636155" y="300647"/>
                </a:lnTo>
                <a:lnTo>
                  <a:pt x="636155" y="309537"/>
                </a:lnTo>
                <a:lnTo>
                  <a:pt x="636155" y="310807"/>
                </a:lnTo>
                <a:lnTo>
                  <a:pt x="635355" y="310807"/>
                </a:lnTo>
                <a:lnTo>
                  <a:pt x="635749" y="309537"/>
                </a:lnTo>
                <a:lnTo>
                  <a:pt x="636155" y="309537"/>
                </a:lnTo>
                <a:lnTo>
                  <a:pt x="636155" y="300647"/>
                </a:lnTo>
                <a:lnTo>
                  <a:pt x="636968" y="299377"/>
                </a:lnTo>
                <a:lnTo>
                  <a:pt x="636968" y="261937"/>
                </a:lnTo>
                <a:lnTo>
                  <a:pt x="636765" y="261277"/>
                </a:lnTo>
                <a:lnTo>
                  <a:pt x="636765" y="285407"/>
                </a:lnTo>
                <a:lnTo>
                  <a:pt x="636765" y="286677"/>
                </a:lnTo>
                <a:lnTo>
                  <a:pt x="635952" y="286677"/>
                </a:lnTo>
                <a:lnTo>
                  <a:pt x="635952" y="290487"/>
                </a:lnTo>
                <a:lnTo>
                  <a:pt x="635749" y="290487"/>
                </a:lnTo>
                <a:lnTo>
                  <a:pt x="635749" y="300647"/>
                </a:lnTo>
                <a:lnTo>
                  <a:pt x="634949" y="300647"/>
                </a:lnTo>
                <a:lnTo>
                  <a:pt x="634949" y="320967"/>
                </a:lnTo>
                <a:lnTo>
                  <a:pt x="634746" y="322237"/>
                </a:lnTo>
                <a:lnTo>
                  <a:pt x="634339" y="322237"/>
                </a:lnTo>
                <a:lnTo>
                  <a:pt x="634339" y="328587"/>
                </a:lnTo>
                <a:lnTo>
                  <a:pt x="634339" y="329857"/>
                </a:lnTo>
                <a:lnTo>
                  <a:pt x="634339" y="346367"/>
                </a:lnTo>
                <a:lnTo>
                  <a:pt x="634136" y="346481"/>
                </a:lnTo>
                <a:lnTo>
                  <a:pt x="634136" y="350177"/>
                </a:lnTo>
                <a:lnTo>
                  <a:pt x="633336" y="350177"/>
                </a:lnTo>
                <a:lnTo>
                  <a:pt x="633336" y="356527"/>
                </a:lnTo>
                <a:lnTo>
                  <a:pt x="633336" y="357797"/>
                </a:lnTo>
                <a:lnTo>
                  <a:pt x="632523" y="357797"/>
                </a:lnTo>
                <a:lnTo>
                  <a:pt x="632320" y="356527"/>
                </a:lnTo>
                <a:lnTo>
                  <a:pt x="631520" y="356527"/>
                </a:lnTo>
                <a:lnTo>
                  <a:pt x="630301" y="357797"/>
                </a:lnTo>
                <a:lnTo>
                  <a:pt x="629704" y="357797"/>
                </a:lnTo>
                <a:lnTo>
                  <a:pt x="629907" y="356527"/>
                </a:lnTo>
                <a:lnTo>
                  <a:pt x="631520" y="356527"/>
                </a:lnTo>
                <a:lnTo>
                  <a:pt x="632129" y="355257"/>
                </a:lnTo>
                <a:lnTo>
                  <a:pt x="632929" y="355257"/>
                </a:lnTo>
                <a:lnTo>
                  <a:pt x="633336" y="356527"/>
                </a:lnTo>
                <a:lnTo>
                  <a:pt x="633336" y="350177"/>
                </a:lnTo>
                <a:lnTo>
                  <a:pt x="633133" y="350177"/>
                </a:lnTo>
                <a:lnTo>
                  <a:pt x="633133" y="348907"/>
                </a:lnTo>
                <a:lnTo>
                  <a:pt x="634136" y="350177"/>
                </a:lnTo>
                <a:lnTo>
                  <a:pt x="634136" y="346481"/>
                </a:lnTo>
                <a:lnTo>
                  <a:pt x="631926" y="347637"/>
                </a:lnTo>
                <a:lnTo>
                  <a:pt x="631710" y="347637"/>
                </a:lnTo>
                <a:lnTo>
                  <a:pt x="632015" y="346367"/>
                </a:lnTo>
                <a:lnTo>
                  <a:pt x="632320" y="345097"/>
                </a:lnTo>
                <a:lnTo>
                  <a:pt x="633133" y="345097"/>
                </a:lnTo>
                <a:lnTo>
                  <a:pt x="633933" y="346367"/>
                </a:lnTo>
                <a:lnTo>
                  <a:pt x="634339" y="346367"/>
                </a:lnTo>
                <a:lnTo>
                  <a:pt x="634339" y="329857"/>
                </a:lnTo>
                <a:lnTo>
                  <a:pt x="633539" y="329857"/>
                </a:lnTo>
                <a:lnTo>
                  <a:pt x="633539" y="342557"/>
                </a:lnTo>
                <a:lnTo>
                  <a:pt x="633133" y="342557"/>
                </a:lnTo>
                <a:lnTo>
                  <a:pt x="633133" y="341287"/>
                </a:lnTo>
                <a:lnTo>
                  <a:pt x="633539" y="342557"/>
                </a:lnTo>
                <a:lnTo>
                  <a:pt x="633539" y="329857"/>
                </a:lnTo>
                <a:lnTo>
                  <a:pt x="632929" y="329857"/>
                </a:lnTo>
                <a:lnTo>
                  <a:pt x="632929" y="328587"/>
                </a:lnTo>
                <a:lnTo>
                  <a:pt x="634339" y="328587"/>
                </a:lnTo>
                <a:lnTo>
                  <a:pt x="634339" y="322237"/>
                </a:lnTo>
                <a:lnTo>
                  <a:pt x="634746" y="320967"/>
                </a:lnTo>
                <a:lnTo>
                  <a:pt x="634949" y="320967"/>
                </a:lnTo>
                <a:lnTo>
                  <a:pt x="634949" y="300647"/>
                </a:lnTo>
                <a:lnTo>
                  <a:pt x="634339" y="300647"/>
                </a:lnTo>
                <a:lnTo>
                  <a:pt x="634339" y="299377"/>
                </a:lnTo>
                <a:lnTo>
                  <a:pt x="633933" y="299377"/>
                </a:lnTo>
                <a:lnTo>
                  <a:pt x="633933" y="303187"/>
                </a:lnTo>
                <a:lnTo>
                  <a:pt x="633933" y="310807"/>
                </a:lnTo>
                <a:lnTo>
                  <a:pt x="633933" y="312077"/>
                </a:lnTo>
                <a:lnTo>
                  <a:pt x="633933" y="326047"/>
                </a:lnTo>
                <a:lnTo>
                  <a:pt x="631926" y="327317"/>
                </a:lnTo>
                <a:lnTo>
                  <a:pt x="631710" y="326872"/>
                </a:lnTo>
                <a:lnTo>
                  <a:pt x="631710" y="337477"/>
                </a:lnTo>
                <a:lnTo>
                  <a:pt x="631317" y="337477"/>
                </a:lnTo>
                <a:lnTo>
                  <a:pt x="631317" y="348907"/>
                </a:lnTo>
                <a:lnTo>
                  <a:pt x="630504" y="350177"/>
                </a:lnTo>
                <a:lnTo>
                  <a:pt x="630707" y="348907"/>
                </a:lnTo>
                <a:lnTo>
                  <a:pt x="631317" y="348907"/>
                </a:lnTo>
                <a:lnTo>
                  <a:pt x="631317" y="337477"/>
                </a:lnTo>
                <a:lnTo>
                  <a:pt x="630707" y="337477"/>
                </a:lnTo>
                <a:lnTo>
                  <a:pt x="630504" y="336207"/>
                </a:lnTo>
                <a:lnTo>
                  <a:pt x="630910" y="336207"/>
                </a:lnTo>
                <a:lnTo>
                  <a:pt x="631710" y="337477"/>
                </a:lnTo>
                <a:lnTo>
                  <a:pt x="631710" y="326872"/>
                </a:lnTo>
                <a:lnTo>
                  <a:pt x="631317" y="326047"/>
                </a:lnTo>
                <a:lnTo>
                  <a:pt x="631317" y="333667"/>
                </a:lnTo>
                <a:lnTo>
                  <a:pt x="630707" y="333667"/>
                </a:lnTo>
                <a:lnTo>
                  <a:pt x="630910" y="332397"/>
                </a:lnTo>
                <a:lnTo>
                  <a:pt x="631317" y="333667"/>
                </a:lnTo>
                <a:lnTo>
                  <a:pt x="631317" y="326047"/>
                </a:lnTo>
                <a:lnTo>
                  <a:pt x="632523" y="324777"/>
                </a:lnTo>
                <a:lnTo>
                  <a:pt x="633336" y="324777"/>
                </a:lnTo>
                <a:lnTo>
                  <a:pt x="633336" y="326047"/>
                </a:lnTo>
                <a:lnTo>
                  <a:pt x="633933" y="326047"/>
                </a:lnTo>
                <a:lnTo>
                  <a:pt x="633933" y="312077"/>
                </a:lnTo>
                <a:lnTo>
                  <a:pt x="633539" y="311251"/>
                </a:lnTo>
                <a:lnTo>
                  <a:pt x="633539" y="314617"/>
                </a:lnTo>
                <a:lnTo>
                  <a:pt x="632726" y="314617"/>
                </a:lnTo>
                <a:lnTo>
                  <a:pt x="632523" y="313347"/>
                </a:lnTo>
                <a:lnTo>
                  <a:pt x="633336" y="313347"/>
                </a:lnTo>
                <a:lnTo>
                  <a:pt x="633539" y="314617"/>
                </a:lnTo>
                <a:lnTo>
                  <a:pt x="633539" y="311251"/>
                </a:lnTo>
                <a:lnTo>
                  <a:pt x="633336" y="310807"/>
                </a:lnTo>
                <a:lnTo>
                  <a:pt x="633933" y="310807"/>
                </a:lnTo>
                <a:lnTo>
                  <a:pt x="633933" y="303187"/>
                </a:lnTo>
                <a:lnTo>
                  <a:pt x="632523" y="303187"/>
                </a:lnTo>
                <a:lnTo>
                  <a:pt x="631926" y="302260"/>
                </a:lnTo>
                <a:lnTo>
                  <a:pt x="631926" y="304457"/>
                </a:lnTo>
                <a:lnTo>
                  <a:pt x="631926" y="305727"/>
                </a:lnTo>
                <a:lnTo>
                  <a:pt x="631926" y="310807"/>
                </a:lnTo>
                <a:lnTo>
                  <a:pt x="631710" y="310807"/>
                </a:lnTo>
                <a:lnTo>
                  <a:pt x="631710" y="323507"/>
                </a:lnTo>
                <a:lnTo>
                  <a:pt x="630910" y="323507"/>
                </a:lnTo>
                <a:lnTo>
                  <a:pt x="631113" y="322237"/>
                </a:lnTo>
                <a:lnTo>
                  <a:pt x="631710" y="323507"/>
                </a:lnTo>
                <a:lnTo>
                  <a:pt x="631710" y="310807"/>
                </a:lnTo>
                <a:lnTo>
                  <a:pt x="631520" y="310807"/>
                </a:lnTo>
                <a:lnTo>
                  <a:pt x="631520" y="309537"/>
                </a:lnTo>
                <a:lnTo>
                  <a:pt x="631926" y="310807"/>
                </a:lnTo>
                <a:lnTo>
                  <a:pt x="631926" y="305727"/>
                </a:lnTo>
                <a:lnTo>
                  <a:pt x="630910" y="305727"/>
                </a:lnTo>
                <a:lnTo>
                  <a:pt x="631317" y="304457"/>
                </a:lnTo>
                <a:lnTo>
                  <a:pt x="631926" y="304457"/>
                </a:lnTo>
                <a:lnTo>
                  <a:pt x="631926" y="302260"/>
                </a:lnTo>
                <a:lnTo>
                  <a:pt x="631710" y="301917"/>
                </a:lnTo>
                <a:lnTo>
                  <a:pt x="633336" y="301917"/>
                </a:lnTo>
                <a:lnTo>
                  <a:pt x="633933" y="303187"/>
                </a:lnTo>
                <a:lnTo>
                  <a:pt x="633933" y="299377"/>
                </a:lnTo>
                <a:lnTo>
                  <a:pt x="633933" y="298107"/>
                </a:lnTo>
                <a:lnTo>
                  <a:pt x="634339" y="298107"/>
                </a:lnTo>
                <a:lnTo>
                  <a:pt x="634339" y="299377"/>
                </a:lnTo>
                <a:lnTo>
                  <a:pt x="635749" y="300647"/>
                </a:lnTo>
                <a:lnTo>
                  <a:pt x="635749" y="290487"/>
                </a:lnTo>
                <a:lnTo>
                  <a:pt x="635152" y="290487"/>
                </a:lnTo>
                <a:lnTo>
                  <a:pt x="634949" y="289217"/>
                </a:lnTo>
                <a:lnTo>
                  <a:pt x="635546" y="289217"/>
                </a:lnTo>
                <a:lnTo>
                  <a:pt x="635952" y="290487"/>
                </a:lnTo>
                <a:lnTo>
                  <a:pt x="635952" y="286677"/>
                </a:lnTo>
                <a:lnTo>
                  <a:pt x="635952" y="285407"/>
                </a:lnTo>
                <a:lnTo>
                  <a:pt x="636765" y="285407"/>
                </a:lnTo>
                <a:lnTo>
                  <a:pt x="636765" y="261277"/>
                </a:lnTo>
                <a:lnTo>
                  <a:pt x="637768" y="261277"/>
                </a:lnTo>
                <a:lnTo>
                  <a:pt x="638175" y="262547"/>
                </a:lnTo>
                <a:lnTo>
                  <a:pt x="638175" y="261277"/>
                </a:lnTo>
                <a:lnTo>
                  <a:pt x="638378" y="260007"/>
                </a:lnTo>
                <a:lnTo>
                  <a:pt x="638771" y="260007"/>
                </a:lnTo>
                <a:lnTo>
                  <a:pt x="638771" y="237147"/>
                </a:lnTo>
                <a:lnTo>
                  <a:pt x="638581" y="235877"/>
                </a:lnTo>
                <a:lnTo>
                  <a:pt x="636968" y="234607"/>
                </a:lnTo>
                <a:lnTo>
                  <a:pt x="635546" y="234607"/>
                </a:lnTo>
                <a:lnTo>
                  <a:pt x="635546" y="256197"/>
                </a:lnTo>
                <a:lnTo>
                  <a:pt x="634339" y="256197"/>
                </a:lnTo>
                <a:lnTo>
                  <a:pt x="634339" y="260007"/>
                </a:lnTo>
                <a:lnTo>
                  <a:pt x="634339" y="273977"/>
                </a:lnTo>
                <a:lnTo>
                  <a:pt x="634136" y="273977"/>
                </a:lnTo>
                <a:lnTo>
                  <a:pt x="634136" y="284137"/>
                </a:lnTo>
                <a:lnTo>
                  <a:pt x="633742" y="284137"/>
                </a:lnTo>
                <a:lnTo>
                  <a:pt x="633742" y="290487"/>
                </a:lnTo>
                <a:lnTo>
                  <a:pt x="633742" y="293027"/>
                </a:lnTo>
                <a:lnTo>
                  <a:pt x="633742" y="298107"/>
                </a:lnTo>
                <a:lnTo>
                  <a:pt x="632726" y="298107"/>
                </a:lnTo>
                <a:lnTo>
                  <a:pt x="632726" y="296837"/>
                </a:lnTo>
                <a:lnTo>
                  <a:pt x="633133" y="296837"/>
                </a:lnTo>
                <a:lnTo>
                  <a:pt x="633742" y="298107"/>
                </a:lnTo>
                <a:lnTo>
                  <a:pt x="633742" y="293027"/>
                </a:lnTo>
                <a:lnTo>
                  <a:pt x="633336" y="293027"/>
                </a:lnTo>
                <a:lnTo>
                  <a:pt x="632726" y="291757"/>
                </a:lnTo>
                <a:lnTo>
                  <a:pt x="632929" y="290487"/>
                </a:lnTo>
                <a:lnTo>
                  <a:pt x="633742" y="290487"/>
                </a:lnTo>
                <a:lnTo>
                  <a:pt x="633742" y="284137"/>
                </a:lnTo>
                <a:lnTo>
                  <a:pt x="632726" y="284137"/>
                </a:lnTo>
                <a:lnTo>
                  <a:pt x="632320" y="282867"/>
                </a:lnTo>
                <a:lnTo>
                  <a:pt x="632320" y="285407"/>
                </a:lnTo>
                <a:lnTo>
                  <a:pt x="632320" y="291757"/>
                </a:lnTo>
                <a:lnTo>
                  <a:pt x="632320" y="296837"/>
                </a:lnTo>
                <a:lnTo>
                  <a:pt x="632129" y="296837"/>
                </a:lnTo>
                <a:lnTo>
                  <a:pt x="632129" y="298107"/>
                </a:lnTo>
                <a:lnTo>
                  <a:pt x="631926" y="299377"/>
                </a:lnTo>
                <a:lnTo>
                  <a:pt x="631520" y="299377"/>
                </a:lnTo>
                <a:lnTo>
                  <a:pt x="631710" y="298107"/>
                </a:lnTo>
                <a:lnTo>
                  <a:pt x="632129" y="298107"/>
                </a:lnTo>
                <a:lnTo>
                  <a:pt x="632129" y="296837"/>
                </a:lnTo>
                <a:lnTo>
                  <a:pt x="631520" y="296837"/>
                </a:lnTo>
                <a:lnTo>
                  <a:pt x="631926" y="295567"/>
                </a:lnTo>
                <a:lnTo>
                  <a:pt x="632320" y="296837"/>
                </a:lnTo>
                <a:lnTo>
                  <a:pt x="632320" y="291757"/>
                </a:lnTo>
                <a:lnTo>
                  <a:pt x="631710" y="293027"/>
                </a:lnTo>
                <a:lnTo>
                  <a:pt x="630707" y="293027"/>
                </a:lnTo>
                <a:lnTo>
                  <a:pt x="630707" y="315887"/>
                </a:lnTo>
                <a:lnTo>
                  <a:pt x="630504" y="315887"/>
                </a:lnTo>
                <a:lnTo>
                  <a:pt x="630504" y="331127"/>
                </a:lnTo>
                <a:lnTo>
                  <a:pt x="630097" y="331127"/>
                </a:lnTo>
                <a:lnTo>
                  <a:pt x="629907" y="330733"/>
                </a:lnTo>
                <a:lnTo>
                  <a:pt x="629907" y="345097"/>
                </a:lnTo>
                <a:lnTo>
                  <a:pt x="629704" y="346367"/>
                </a:lnTo>
                <a:lnTo>
                  <a:pt x="628091" y="346367"/>
                </a:lnTo>
                <a:lnTo>
                  <a:pt x="628091" y="345097"/>
                </a:lnTo>
                <a:lnTo>
                  <a:pt x="629907" y="345097"/>
                </a:lnTo>
                <a:lnTo>
                  <a:pt x="629907" y="330733"/>
                </a:lnTo>
                <a:lnTo>
                  <a:pt x="629500" y="329857"/>
                </a:lnTo>
                <a:lnTo>
                  <a:pt x="630301" y="329857"/>
                </a:lnTo>
                <a:lnTo>
                  <a:pt x="630504" y="331127"/>
                </a:lnTo>
                <a:lnTo>
                  <a:pt x="630504" y="315887"/>
                </a:lnTo>
                <a:lnTo>
                  <a:pt x="630301" y="315887"/>
                </a:lnTo>
                <a:lnTo>
                  <a:pt x="630301" y="324777"/>
                </a:lnTo>
                <a:lnTo>
                  <a:pt x="630301" y="326047"/>
                </a:lnTo>
                <a:lnTo>
                  <a:pt x="629500" y="326047"/>
                </a:lnTo>
                <a:lnTo>
                  <a:pt x="629704" y="324777"/>
                </a:lnTo>
                <a:lnTo>
                  <a:pt x="629094" y="324777"/>
                </a:lnTo>
                <a:lnTo>
                  <a:pt x="629094" y="340017"/>
                </a:lnTo>
                <a:lnTo>
                  <a:pt x="628891" y="340017"/>
                </a:lnTo>
                <a:lnTo>
                  <a:pt x="629094" y="341287"/>
                </a:lnTo>
                <a:lnTo>
                  <a:pt x="628294" y="341287"/>
                </a:lnTo>
                <a:lnTo>
                  <a:pt x="628484" y="340017"/>
                </a:lnTo>
                <a:lnTo>
                  <a:pt x="627075" y="340017"/>
                </a:lnTo>
                <a:lnTo>
                  <a:pt x="627075" y="348907"/>
                </a:lnTo>
                <a:lnTo>
                  <a:pt x="627075" y="350177"/>
                </a:lnTo>
                <a:lnTo>
                  <a:pt x="626872" y="350177"/>
                </a:lnTo>
                <a:lnTo>
                  <a:pt x="626872" y="361607"/>
                </a:lnTo>
                <a:lnTo>
                  <a:pt x="626478" y="362877"/>
                </a:lnTo>
                <a:lnTo>
                  <a:pt x="625868" y="362877"/>
                </a:lnTo>
                <a:lnTo>
                  <a:pt x="626478" y="361607"/>
                </a:lnTo>
                <a:lnTo>
                  <a:pt x="626872" y="361607"/>
                </a:lnTo>
                <a:lnTo>
                  <a:pt x="626872" y="350177"/>
                </a:lnTo>
                <a:lnTo>
                  <a:pt x="626681" y="350177"/>
                </a:lnTo>
                <a:lnTo>
                  <a:pt x="626681" y="352717"/>
                </a:lnTo>
                <a:lnTo>
                  <a:pt x="626478" y="353987"/>
                </a:lnTo>
                <a:lnTo>
                  <a:pt x="626681" y="355257"/>
                </a:lnTo>
                <a:lnTo>
                  <a:pt x="626478" y="355257"/>
                </a:lnTo>
                <a:lnTo>
                  <a:pt x="625259" y="353987"/>
                </a:lnTo>
                <a:lnTo>
                  <a:pt x="626275" y="352717"/>
                </a:lnTo>
                <a:lnTo>
                  <a:pt x="626681" y="352717"/>
                </a:lnTo>
                <a:lnTo>
                  <a:pt x="626681" y="350177"/>
                </a:lnTo>
                <a:lnTo>
                  <a:pt x="625462" y="350177"/>
                </a:lnTo>
                <a:lnTo>
                  <a:pt x="626478" y="348907"/>
                </a:lnTo>
                <a:lnTo>
                  <a:pt x="625462" y="348907"/>
                </a:lnTo>
                <a:lnTo>
                  <a:pt x="626071" y="347637"/>
                </a:lnTo>
                <a:lnTo>
                  <a:pt x="626478" y="348907"/>
                </a:lnTo>
                <a:lnTo>
                  <a:pt x="627075" y="348907"/>
                </a:lnTo>
                <a:lnTo>
                  <a:pt x="627075" y="340017"/>
                </a:lnTo>
                <a:lnTo>
                  <a:pt x="627481" y="338747"/>
                </a:lnTo>
                <a:lnTo>
                  <a:pt x="629094" y="340017"/>
                </a:lnTo>
                <a:lnTo>
                  <a:pt x="629094" y="324777"/>
                </a:lnTo>
                <a:lnTo>
                  <a:pt x="628891" y="324777"/>
                </a:lnTo>
                <a:lnTo>
                  <a:pt x="628891" y="323507"/>
                </a:lnTo>
                <a:lnTo>
                  <a:pt x="629297" y="323507"/>
                </a:lnTo>
                <a:lnTo>
                  <a:pt x="630301" y="324777"/>
                </a:lnTo>
                <a:lnTo>
                  <a:pt x="630301" y="315887"/>
                </a:lnTo>
                <a:lnTo>
                  <a:pt x="630097" y="315887"/>
                </a:lnTo>
                <a:lnTo>
                  <a:pt x="630097" y="318427"/>
                </a:lnTo>
                <a:lnTo>
                  <a:pt x="629907" y="319697"/>
                </a:lnTo>
                <a:lnTo>
                  <a:pt x="629094" y="319697"/>
                </a:lnTo>
                <a:lnTo>
                  <a:pt x="629297" y="318427"/>
                </a:lnTo>
                <a:lnTo>
                  <a:pt x="628484" y="318427"/>
                </a:lnTo>
                <a:lnTo>
                  <a:pt x="628484" y="337477"/>
                </a:lnTo>
                <a:lnTo>
                  <a:pt x="628484" y="338747"/>
                </a:lnTo>
                <a:lnTo>
                  <a:pt x="628091" y="337477"/>
                </a:lnTo>
                <a:lnTo>
                  <a:pt x="628484" y="337477"/>
                </a:lnTo>
                <a:lnTo>
                  <a:pt x="628484" y="318427"/>
                </a:lnTo>
                <a:lnTo>
                  <a:pt x="628891" y="317157"/>
                </a:lnTo>
                <a:lnTo>
                  <a:pt x="629704" y="317157"/>
                </a:lnTo>
                <a:lnTo>
                  <a:pt x="629500" y="318427"/>
                </a:lnTo>
                <a:lnTo>
                  <a:pt x="630097" y="318427"/>
                </a:lnTo>
                <a:lnTo>
                  <a:pt x="630097" y="315887"/>
                </a:lnTo>
                <a:lnTo>
                  <a:pt x="629297" y="315887"/>
                </a:lnTo>
                <a:lnTo>
                  <a:pt x="629094" y="314617"/>
                </a:lnTo>
                <a:lnTo>
                  <a:pt x="628891" y="313347"/>
                </a:lnTo>
                <a:lnTo>
                  <a:pt x="629094" y="313347"/>
                </a:lnTo>
                <a:lnTo>
                  <a:pt x="630707" y="315887"/>
                </a:lnTo>
                <a:lnTo>
                  <a:pt x="630707" y="293027"/>
                </a:lnTo>
                <a:lnTo>
                  <a:pt x="630097" y="291757"/>
                </a:lnTo>
                <a:lnTo>
                  <a:pt x="630097" y="305727"/>
                </a:lnTo>
                <a:lnTo>
                  <a:pt x="629500" y="305727"/>
                </a:lnTo>
                <a:lnTo>
                  <a:pt x="629500" y="308267"/>
                </a:lnTo>
                <a:lnTo>
                  <a:pt x="628294" y="308267"/>
                </a:lnTo>
                <a:lnTo>
                  <a:pt x="628294" y="327317"/>
                </a:lnTo>
                <a:lnTo>
                  <a:pt x="628091" y="328587"/>
                </a:lnTo>
                <a:lnTo>
                  <a:pt x="627888" y="327317"/>
                </a:lnTo>
                <a:lnTo>
                  <a:pt x="627888" y="331127"/>
                </a:lnTo>
                <a:lnTo>
                  <a:pt x="627278" y="331127"/>
                </a:lnTo>
                <a:lnTo>
                  <a:pt x="626681" y="332079"/>
                </a:lnTo>
                <a:lnTo>
                  <a:pt x="626681" y="338747"/>
                </a:lnTo>
                <a:lnTo>
                  <a:pt x="626275" y="340017"/>
                </a:lnTo>
                <a:lnTo>
                  <a:pt x="626275" y="341287"/>
                </a:lnTo>
                <a:lnTo>
                  <a:pt x="625259" y="341287"/>
                </a:lnTo>
                <a:lnTo>
                  <a:pt x="625259" y="340017"/>
                </a:lnTo>
                <a:lnTo>
                  <a:pt x="625665" y="338747"/>
                </a:lnTo>
                <a:lnTo>
                  <a:pt x="626681" y="338747"/>
                </a:lnTo>
                <a:lnTo>
                  <a:pt x="626681" y="332079"/>
                </a:lnTo>
                <a:lnTo>
                  <a:pt x="626478" y="332397"/>
                </a:lnTo>
                <a:lnTo>
                  <a:pt x="626275" y="332397"/>
                </a:lnTo>
                <a:lnTo>
                  <a:pt x="626275" y="336207"/>
                </a:lnTo>
                <a:lnTo>
                  <a:pt x="625259" y="336207"/>
                </a:lnTo>
                <a:lnTo>
                  <a:pt x="625259" y="334937"/>
                </a:lnTo>
                <a:lnTo>
                  <a:pt x="626071" y="334937"/>
                </a:lnTo>
                <a:lnTo>
                  <a:pt x="626275" y="336207"/>
                </a:lnTo>
                <a:lnTo>
                  <a:pt x="626275" y="332397"/>
                </a:lnTo>
                <a:lnTo>
                  <a:pt x="626071" y="332397"/>
                </a:lnTo>
                <a:lnTo>
                  <a:pt x="626071" y="331127"/>
                </a:lnTo>
                <a:lnTo>
                  <a:pt x="627481" y="329857"/>
                </a:lnTo>
                <a:lnTo>
                  <a:pt x="627888" y="331127"/>
                </a:lnTo>
                <a:lnTo>
                  <a:pt x="627888" y="327317"/>
                </a:lnTo>
                <a:lnTo>
                  <a:pt x="628294" y="327317"/>
                </a:lnTo>
                <a:lnTo>
                  <a:pt x="628294" y="308267"/>
                </a:lnTo>
                <a:lnTo>
                  <a:pt x="628891" y="306997"/>
                </a:lnTo>
                <a:lnTo>
                  <a:pt x="629500" y="308267"/>
                </a:lnTo>
                <a:lnTo>
                  <a:pt x="629500" y="305727"/>
                </a:lnTo>
                <a:lnTo>
                  <a:pt x="629094" y="305727"/>
                </a:lnTo>
                <a:lnTo>
                  <a:pt x="629297" y="304457"/>
                </a:lnTo>
                <a:lnTo>
                  <a:pt x="628294" y="303187"/>
                </a:lnTo>
                <a:lnTo>
                  <a:pt x="628891" y="303187"/>
                </a:lnTo>
                <a:lnTo>
                  <a:pt x="630097" y="305727"/>
                </a:lnTo>
                <a:lnTo>
                  <a:pt x="630097" y="291757"/>
                </a:lnTo>
                <a:lnTo>
                  <a:pt x="630301" y="291757"/>
                </a:lnTo>
                <a:lnTo>
                  <a:pt x="631520" y="290487"/>
                </a:lnTo>
                <a:lnTo>
                  <a:pt x="632129" y="290487"/>
                </a:lnTo>
                <a:lnTo>
                  <a:pt x="632320" y="291757"/>
                </a:lnTo>
                <a:lnTo>
                  <a:pt x="632320" y="285407"/>
                </a:lnTo>
                <a:lnTo>
                  <a:pt x="631926" y="286677"/>
                </a:lnTo>
                <a:lnTo>
                  <a:pt x="631113" y="286677"/>
                </a:lnTo>
                <a:lnTo>
                  <a:pt x="631113" y="290487"/>
                </a:lnTo>
                <a:lnTo>
                  <a:pt x="629500" y="290487"/>
                </a:lnTo>
                <a:lnTo>
                  <a:pt x="629500" y="291757"/>
                </a:lnTo>
                <a:lnTo>
                  <a:pt x="629500" y="301917"/>
                </a:lnTo>
                <a:lnTo>
                  <a:pt x="628294" y="300647"/>
                </a:lnTo>
                <a:lnTo>
                  <a:pt x="628091" y="300329"/>
                </a:lnTo>
                <a:lnTo>
                  <a:pt x="628091" y="310807"/>
                </a:lnTo>
                <a:lnTo>
                  <a:pt x="627481" y="311759"/>
                </a:lnTo>
                <a:lnTo>
                  <a:pt x="627481" y="313347"/>
                </a:lnTo>
                <a:lnTo>
                  <a:pt x="626681" y="313918"/>
                </a:lnTo>
                <a:lnTo>
                  <a:pt x="626681" y="323507"/>
                </a:lnTo>
                <a:lnTo>
                  <a:pt x="625462" y="324777"/>
                </a:lnTo>
                <a:lnTo>
                  <a:pt x="625068" y="326047"/>
                </a:lnTo>
                <a:lnTo>
                  <a:pt x="625068" y="373037"/>
                </a:lnTo>
                <a:lnTo>
                  <a:pt x="624649" y="374307"/>
                </a:lnTo>
                <a:lnTo>
                  <a:pt x="624255" y="374307"/>
                </a:lnTo>
                <a:lnTo>
                  <a:pt x="624649" y="373037"/>
                </a:lnTo>
                <a:lnTo>
                  <a:pt x="625068" y="373037"/>
                </a:lnTo>
                <a:lnTo>
                  <a:pt x="625068" y="326047"/>
                </a:lnTo>
                <a:lnTo>
                  <a:pt x="624865" y="326047"/>
                </a:lnTo>
                <a:lnTo>
                  <a:pt x="624865" y="333667"/>
                </a:lnTo>
                <a:lnTo>
                  <a:pt x="624649" y="333667"/>
                </a:lnTo>
                <a:lnTo>
                  <a:pt x="624649" y="352717"/>
                </a:lnTo>
                <a:lnTo>
                  <a:pt x="624649" y="361607"/>
                </a:lnTo>
                <a:lnTo>
                  <a:pt x="624649" y="362877"/>
                </a:lnTo>
                <a:lnTo>
                  <a:pt x="623443" y="362877"/>
                </a:lnTo>
                <a:lnTo>
                  <a:pt x="624649" y="361607"/>
                </a:lnTo>
                <a:lnTo>
                  <a:pt x="624649" y="352717"/>
                </a:lnTo>
                <a:lnTo>
                  <a:pt x="623646" y="355257"/>
                </a:lnTo>
                <a:lnTo>
                  <a:pt x="623049" y="356209"/>
                </a:lnTo>
                <a:lnTo>
                  <a:pt x="623049" y="359067"/>
                </a:lnTo>
                <a:lnTo>
                  <a:pt x="622642" y="360337"/>
                </a:lnTo>
                <a:lnTo>
                  <a:pt x="622439" y="360337"/>
                </a:lnTo>
                <a:lnTo>
                  <a:pt x="622439" y="379387"/>
                </a:lnTo>
                <a:lnTo>
                  <a:pt x="620826" y="378117"/>
                </a:lnTo>
                <a:lnTo>
                  <a:pt x="621639" y="378117"/>
                </a:lnTo>
                <a:lnTo>
                  <a:pt x="622439" y="379387"/>
                </a:lnTo>
                <a:lnTo>
                  <a:pt x="622439" y="360337"/>
                </a:lnTo>
                <a:lnTo>
                  <a:pt x="622236" y="360337"/>
                </a:lnTo>
                <a:lnTo>
                  <a:pt x="622033" y="359067"/>
                </a:lnTo>
                <a:lnTo>
                  <a:pt x="623049" y="359067"/>
                </a:lnTo>
                <a:lnTo>
                  <a:pt x="623049" y="356209"/>
                </a:lnTo>
                <a:lnTo>
                  <a:pt x="622846" y="356527"/>
                </a:lnTo>
                <a:lnTo>
                  <a:pt x="622642" y="355257"/>
                </a:lnTo>
                <a:lnTo>
                  <a:pt x="623239" y="355257"/>
                </a:lnTo>
                <a:lnTo>
                  <a:pt x="622642" y="353987"/>
                </a:lnTo>
                <a:lnTo>
                  <a:pt x="621436" y="353987"/>
                </a:lnTo>
                <a:lnTo>
                  <a:pt x="622846" y="352717"/>
                </a:lnTo>
                <a:lnTo>
                  <a:pt x="623239" y="352717"/>
                </a:lnTo>
                <a:lnTo>
                  <a:pt x="623443" y="351447"/>
                </a:lnTo>
                <a:lnTo>
                  <a:pt x="624255" y="351447"/>
                </a:lnTo>
                <a:lnTo>
                  <a:pt x="624649" y="352717"/>
                </a:lnTo>
                <a:lnTo>
                  <a:pt x="624649" y="333667"/>
                </a:lnTo>
                <a:lnTo>
                  <a:pt x="624446" y="333667"/>
                </a:lnTo>
                <a:lnTo>
                  <a:pt x="624446" y="342557"/>
                </a:lnTo>
                <a:lnTo>
                  <a:pt x="624446" y="343827"/>
                </a:lnTo>
                <a:lnTo>
                  <a:pt x="623849" y="343827"/>
                </a:lnTo>
                <a:lnTo>
                  <a:pt x="624052" y="342557"/>
                </a:lnTo>
                <a:lnTo>
                  <a:pt x="624446" y="342557"/>
                </a:lnTo>
                <a:lnTo>
                  <a:pt x="624446" y="333667"/>
                </a:lnTo>
                <a:lnTo>
                  <a:pt x="623849" y="333667"/>
                </a:lnTo>
                <a:lnTo>
                  <a:pt x="623849" y="340017"/>
                </a:lnTo>
                <a:lnTo>
                  <a:pt x="623443" y="341287"/>
                </a:lnTo>
                <a:lnTo>
                  <a:pt x="623049" y="341287"/>
                </a:lnTo>
                <a:lnTo>
                  <a:pt x="622846" y="340017"/>
                </a:lnTo>
                <a:lnTo>
                  <a:pt x="623849" y="340017"/>
                </a:lnTo>
                <a:lnTo>
                  <a:pt x="623849" y="333667"/>
                </a:lnTo>
                <a:lnTo>
                  <a:pt x="623443" y="333667"/>
                </a:lnTo>
                <a:lnTo>
                  <a:pt x="624255" y="332397"/>
                </a:lnTo>
                <a:lnTo>
                  <a:pt x="624865" y="333667"/>
                </a:lnTo>
                <a:lnTo>
                  <a:pt x="624865" y="326047"/>
                </a:lnTo>
                <a:lnTo>
                  <a:pt x="624255" y="326047"/>
                </a:lnTo>
                <a:lnTo>
                  <a:pt x="624255" y="324777"/>
                </a:lnTo>
                <a:lnTo>
                  <a:pt x="624052" y="323507"/>
                </a:lnTo>
                <a:lnTo>
                  <a:pt x="624052" y="324777"/>
                </a:lnTo>
                <a:lnTo>
                  <a:pt x="623049" y="326047"/>
                </a:lnTo>
                <a:lnTo>
                  <a:pt x="622642" y="324777"/>
                </a:lnTo>
                <a:lnTo>
                  <a:pt x="624052" y="324777"/>
                </a:lnTo>
                <a:lnTo>
                  <a:pt x="624052" y="323507"/>
                </a:lnTo>
                <a:lnTo>
                  <a:pt x="625259" y="323507"/>
                </a:lnTo>
                <a:lnTo>
                  <a:pt x="625462" y="322237"/>
                </a:lnTo>
                <a:lnTo>
                  <a:pt x="626478" y="322237"/>
                </a:lnTo>
                <a:lnTo>
                  <a:pt x="626681" y="323507"/>
                </a:lnTo>
                <a:lnTo>
                  <a:pt x="626681" y="313918"/>
                </a:lnTo>
                <a:lnTo>
                  <a:pt x="625665" y="314617"/>
                </a:lnTo>
                <a:lnTo>
                  <a:pt x="626275" y="313347"/>
                </a:lnTo>
                <a:lnTo>
                  <a:pt x="626478" y="313347"/>
                </a:lnTo>
                <a:lnTo>
                  <a:pt x="626681" y="312077"/>
                </a:lnTo>
                <a:lnTo>
                  <a:pt x="626872" y="312077"/>
                </a:lnTo>
                <a:lnTo>
                  <a:pt x="626478" y="313347"/>
                </a:lnTo>
                <a:lnTo>
                  <a:pt x="627481" y="313347"/>
                </a:lnTo>
                <a:lnTo>
                  <a:pt x="627481" y="311759"/>
                </a:lnTo>
                <a:lnTo>
                  <a:pt x="627278" y="312077"/>
                </a:lnTo>
                <a:lnTo>
                  <a:pt x="626872" y="310807"/>
                </a:lnTo>
                <a:lnTo>
                  <a:pt x="624255" y="310807"/>
                </a:lnTo>
                <a:lnTo>
                  <a:pt x="624649" y="309537"/>
                </a:lnTo>
                <a:lnTo>
                  <a:pt x="627888" y="309537"/>
                </a:lnTo>
                <a:lnTo>
                  <a:pt x="628091" y="310807"/>
                </a:lnTo>
                <a:lnTo>
                  <a:pt x="628091" y="300329"/>
                </a:lnTo>
                <a:lnTo>
                  <a:pt x="627888" y="300012"/>
                </a:lnTo>
                <a:lnTo>
                  <a:pt x="627888" y="304457"/>
                </a:lnTo>
                <a:lnTo>
                  <a:pt x="627888" y="305727"/>
                </a:lnTo>
                <a:lnTo>
                  <a:pt x="627481" y="305727"/>
                </a:lnTo>
                <a:lnTo>
                  <a:pt x="627278" y="304457"/>
                </a:lnTo>
                <a:lnTo>
                  <a:pt x="627888" y="304457"/>
                </a:lnTo>
                <a:lnTo>
                  <a:pt x="627888" y="300012"/>
                </a:lnTo>
                <a:lnTo>
                  <a:pt x="627684" y="299694"/>
                </a:lnTo>
                <a:lnTo>
                  <a:pt x="627684" y="300647"/>
                </a:lnTo>
                <a:lnTo>
                  <a:pt x="627481" y="301917"/>
                </a:lnTo>
                <a:lnTo>
                  <a:pt x="626681" y="301917"/>
                </a:lnTo>
                <a:lnTo>
                  <a:pt x="626681" y="306997"/>
                </a:lnTo>
                <a:lnTo>
                  <a:pt x="626275" y="308267"/>
                </a:lnTo>
                <a:lnTo>
                  <a:pt x="624052" y="308267"/>
                </a:lnTo>
                <a:lnTo>
                  <a:pt x="624052" y="317157"/>
                </a:lnTo>
                <a:lnTo>
                  <a:pt x="622846" y="318427"/>
                </a:lnTo>
                <a:lnTo>
                  <a:pt x="622033" y="319697"/>
                </a:lnTo>
                <a:lnTo>
                  <a:pt x="622439" y="319697"/>
                </a:lnTo>
                <a:lnTo>
                  <a:pt x="621842" y="322237"/>
                </a:lnTo>
                <a:lnTo>
                  <a:pt x="623239" y="322237"/>
                </a:lnTo>
                <a:lnTo>
                  <a:pt x="623646" y="323507"/>
                </a:lnTo>
                <a:lnTo>
                  <a:pt x="622439" y="323507"/>
                </a:lnTo>
                <a:lnTo>
                  <a:pt x="622439" y="348907"/>
                </a:lnTo>
                <a:lnTo>
                  <a:pt x="620623" y="348907"/>
                </a:lnTo>
                <a:lnTo>
                  <a:pt x="621017" y="347637"/>
                </a:lnTo>
                <a:lnTo>
                  <a:pt x="622236" y="347637"/>
                </a:lnTo>
                <a:lnTo>
                  <a:pt x="622439" y="348907"/>
                </a:lnTo>
                <a:lnTo>
                  <a:pt x="622439" y="323507"/>
                </a:lnTo>
                <a:lnTo>
                  <a:pt x="622033" y="323507"/>
                </a:lnTo>
                <a:lnTo>
                  <a:pt x="622033" y="346367"/>
                </a:lnTo>
                <a:lnTo>
                  <a:pt x="621017" y="346367"/>
                </a:lnTo>
                <a:lnTo>
                  <a:pt x="621436" y="345097"/>
                </a:lnTo>
                <a:lnTo>
                  <a:pt x="621842" y="345097"/>
                </a:lnTo>
                <a:lnTo>
                  <a:pt x="622033" y="346367"/>
                </a:lnTo>
                <a:lnTo>
                  <a:pt x="622033" y="323507"/>
                </a:lnTo>
                <a:lnTo>
                  <a:pt x="621639" y="323507"/>
                </a:lnTo>
                <a:lnTo>
                  <a:pt x="621639" y="336207"/>
                </a:lnTo>
                <a:lnTo>
                  <a:pt x="620623" y="336207"/>
                </a:lnTo>
                <a:lnTo>
                  <a:pt x="620623" y="337477"/>
                </a:lnTo>
                <a:lnTo>
                  <a:pt x="620420" y="338747"/>
                </a:lnTo>
                <a:lnTo>
                  <a:pt x="620014" y="337477"/>
                </a:lnTo>
                <a:lnTo>
                  <a:pt x="620623" y="337477"/>
                </a:lnTo>
                <a:lnTo>
                  <a:pt x="620623" y="336207"/>
                </a:lnTo>
                <a:lnTo>
                  <a:pt x="620826" y="334937"/>
                </a:lnTo>
                <a:lnTo>
                  <a:pt x="621436" y="334937"/>
                </a:lnTo>
                <a:lnTo>
                  <a:pt x="621639" y="336207"/>
                </a:lnTo>
                <a:lnTo>
                  <a:pt x="621639" y="323507"/>
                </a:lnTo>
                <a:lnTo>
                  <a:pt x="621220" y="323507"/>
                </a:lnTo>
                <a:lnTo>
                  <a:pt x="620826" y="322237"/>
                </a:lnTo>
                <a:lnTo>
                  <a:pt x="621017" y="322237"/>
                </a:lnTo>
                <a:lnTo>
                  <a:pt x="620826" y="320967"/>
                </a:lnTo>
                <a:lnTo>
                  <a:pt x="621220" y="317157"/>
                </a:lnTo>
                <a:lnTo>
                  <a:pt x="621842" y="317157"/>
                </a:lnTo>
                <a:lnTo>
                  <a:pt x="622033" y="318427"/>
                </a:lnTo>
                <a:lnTo>
                  <a:pt x="622439" y="318427"/>
                </a:lnTo>
                <a:lnTo>
                  <a:pt x="623443" y="317157"/>
                </a:lnTo>
                <a:lnTo>
                  <a:pt x="624052" y="317157"/>
                </a:lnTo>
                <a:lnTo>
                  <a:pt x="624052" y="308267"/>
                </a:lnTo>
                <a:lnTo>
                  <a:pt x="623849" y="308267"/>
                </a:lnTo>
                <a:lnTo>
                  <a:pt x="624255" y="306997"/>
                </a:lnTo>
                <a:lnTo>
                  <a:pt x="626681" y="306997"/>
                </a:lnTo>
                <a:lnTo>
                  <a:pt x="626681" y="301917"/>
                </a:lnTo>
                <a:lnTo>
                  <a:pt x="626872" y="300647"/>
                </a:lnTo>
                <a:lnTo>
                  <a:pt x="627684" y="300647"/>
                </a:lnTo>
                <a:lnTo>
                  <a:pt x="627684" y="299694"/>
                </a:lnTo>
                <a:lnTo>
                  <a:pt x="627481" y="299377"/>
                </a:lnTo>
                <a:lnTo>
                  <a:pt x="628294" y="299377"/>
                </a:lnTo>
                <a:lnTo>
                  <a:pt x="629500" y="301917"/>
                </a:lnTo>
                <a:lnTo>
                  <a:pt x="629500" y="291757"/>
                </a:lnTo>
                <a:lnTo>
                  <a:pt x="629297" y="291757"/>
                </a:lnTo>
                <a:lnTo>
                  <a:pt x="628091" y="293027"/>
                </a:lnTo>
                <a:lnTo>
                  <a:pt x="629297" y="290487"/>
                </a:lnTo>
                <a:lnTo>
                  <a:pt x="629500" y="291757"/>
                </a:lnTo>
                <a:lnTo>
                  <a:pt x="629500" y="290487"/>
                </a:lnTo>
                <a:lnTo>
                  <a:pt x="630707" y="289217"/>
                </a:lnTo>
                <a:lnTo>
                  <a:pt x="631113" y="290487"/>
                </a:lnTo>
                <a:lnTo>
                  <a:pt x="631113" y="286677"/>
                </a:lnTo>
                <a:lnTo>
                  <a:pt x="630301" y="286677"/>
                </a:lnTo>
                <a:lnTo>
                  <a:pt x="630910" y="287947"/>
                </a:lnTo>
                <a:lnTo>
                  <a:pt x="630301" y="287947"/>
                </a:lnTo>
                <a:lnTo>
                  <a:pt x="630301" y="286677"/>
                </a:lnTo>
                <a:lnTo>
                  <a:pt x="629907" y="286677"/>
                </a:lnTo>
                <a:lnTo>
                  <a:pt x="630199" y="285407"/>
                </a:lnTo>
                <a:lnTo>
                  <a:pt x="630504" y="284137"/>
                </a:lnTo>
                <a:lnTo>
                  <a:pt x="631520" y="284137"/>
                </a:lnTo>
                <a:lnTo>
                  <a:pt x="632320" y="285407"/>
                </a:lnTo>
                <a:lnTo>
                  <a:pt x="632320" y="282867"/>
                </a:lnTo>
                <a:lnTo>
                  <a:pt x="633539" y="282867"/>
                </a:lnTo>
                <a:lnTo>
                  <a:pt x="634136" y="284137"/>
                </a:lnTo>
                <a:lnTo>
                  <a:pt x="634136" y="273977"/>
                </a:lnTo>
                <a:lnTo>
                  <a:pt x="633933" y="273977"/>
                </a:lnTo>
                <a:lnTo>
                  <a:pt x="633933" y="280327"/>
                </a:lnTo>
                <a:lnTo>
                  <a:pt x="633933" y="281597"/>
                </a:lnTo>
                <a:lnTo>
                  <a:pt x="633336" y="281597"/>
                </a:lnTo>
                <a:lnTo>
                  <a:pt x="633133" y="279057"/>
                </a:lnTo>
                <a:lnTo>
                  <a:pt x="633933" y="280327"/>
                </a:lnTo>
                <a:lnTo>
                  <a:pt x="633933" y="273977"/>
                </a:lnTo>
                <a:lnTo>
                  <a:pt x="633539" y="273977"/>
                </a:lnTo>
                <a:lnTo>
                  <a:pt x="633742" y="272707"/>
                </a:lnTo>
                <a:lnTo>
                  <a:pt x="634339" y="273977"/>
                </a:lnTo>
                <a:lnTo>
                  <a:pt x="634339" y="260007"/>
                </a:lnTo>
                <a:lnTo>
                  <a:pt x="633933" y="260883"/>
                </a:lnTo>
                <a:lnTo>
                  <a:pt x="633933" y="263817"/>
                </a:lnTo>
                <a:lnTo>
                  <a:pt x="633742" y="264223"/>
                </a:lnTo>
                <a:lnTo>
                  <a:pt x="633742" y="271437"/>
                </a:lnTo>
                <a:lnTo>
                  <a:pt x="633336" y="272707"/>
                </a:lnTo>
                <a:lnTo>
                  <a:pt x="633133" y="271437"/>
                </a:lnTo>
                <a:lnTo>
                  <a:pt x="633742" y="271437"/>
                </a:lnTo>
                <a:lnTo>
                  <a:pt x="633742" y="264223"/>
                </a:lnTo>
                <a:lnTo>
                  <a:pt x="633336" y="265087"/>
                </a:lnTo>
                <a:lnTo>
                  <a:pt x="633133" y="265087"/>
                </a:lnTo>
                <a:lnTo>
                  <a:pt x="632929" y="263817"/>
                </a:lnTo>
                <a:lnTo>
                  <a:pt x="632320" y="263182"/>
                </a:lnTo>
                <a:lnTo>
                  <a:pt x="632320" y="275247"/>
                </a:lnTo>
                <a:lnTo>
                  <a:pt x="632320" y="276517"/>
                </a:lnTo>
                <a:lnTo>
                  <a:pt x="631520" y="276517"/>
                </a:lnTo>
                <a:lnTo>
                  <a:pt x="631710" y="275247"/>
                </a:lnTo>
                <a:lnTo>
                  <a:pt x="632320" y="275247"/>
                </a:lnTo>
                <a:lnTo>
                  <a:pt x="632320" y="263182"/>
                </a:lnTo>
                <a:lnTo>
                  <a:pt x="631710" y="262547"/>
                </a:lnTo>
                <a:lnTo>
                  <a:pt x="633742" y="262547"/>
                </a:lnTo>
                <a:lnTo>
                  <a:pt x="633933" y="263817"/>
                </a:lnTo>
                <a:lnTo>
                  <a:pt x="633933" y="260883"/>
                </a:lnTo>
                <a:lnTo>
                  <a:pt x="633742" y="261277"/>
                </a:lnTo>
                <a:lnTo>
                  <a:pt x="633742" y="260007"/>
                </a:lnTo>
                <a:lnTo>
                  <a:pt x="632523" y="260007"/>
                </a:lnTo>
                <a:lnTo>
                  <a:pt x="631926" y="261277"/>
                </a:lnTo>
                <a:lnTo>
                  <a:pt x="631317" y="260743"/>
                </a:lnTo>
                <a:lnTo>
                  <a:pt x="631317" y="273977"/>
                </a:lnTo>
                <a:lnTo>
                  <a:pt x="630707" y="275247"/>
                </a:lnTo>
                <a:lnTo>
                  <a:pt x="630504" y="275247"/>
                </a:lnTo>
                <a:lnTo>
                  <a:pt x="630504" y="277787"/>
                </a:lnTo>
                <a:lnTo>
                  <a:pt x="630504" y="280327"/>
                </a:lnTo>
                <a:lnTo>
                  <a:pt x="630097" y="280327"/>
                </a:lnTo>
                <a:lnTo>
                  <a:pt x="630097" y="281597"/>
                </a:lnTo>
                <a:lnTo>
                  <a:pt x="629907" y="281597"/>
                </a:lnTo>
                <a:lnTo>
                  <a:pt x="629704" y="280327"/>
                </a:lnTo>
                <a:lnTo>
                  <a:pt x="629297" y="280327"/>
                </a:lnTo>
                <a:lnTo>
                  <a:pt x="629297" y="282867"/>
                </a:lnTo>
                <a:lnTo>
                  <a:pt x="628484" y="283908"/>
                </a:lnTo>
                <a:lnTo>
                  <a:pt x="628484" y="287947"/>
                </a:lnTo>
                <a:lnTo>
                  <a:pt x="626478" y="289217"/>
                </a:lnTo>
                <a:lnTo>
                  <a:pt x="626275" y="289852"/>
                </a:lnTo>
                <a:lnTo>
                  <a:pt x="626275" y="305727"/>
                </a:lnTo>
                <a:lnTo>
                  <a:pt x="625068" y="305727"/>
                </a:lnTo>
                <a:lnTo>
                  <a:pt x="623849" y="304457"/>
                </a:lnTo>
                <a:lnTo>
                  <a:pt x="623646" y="304457"/>
                </a:lnTo>
                <a:lnTo>
                  <a:pt x="623646" y="313347"/>
                </a:lnTo>
                <a:lnTo>
                  <a:pt x="622033" y="313347"/>
                </a:lnTo>
                <a:lnTo>
                  <a:pt x="622236" y="312077"/>
                </a:lnTo>
                <a:lnTo>
                  <a:pt x="623443" y="312077"/>
                </a:lnTo>
                <a:lnTo>
                  <a:pt x="623646" y="313347"/>
                </a:lnTo>
                <a:lnTo>
                  <a:pt x="623646" y="304457"/>
                </a:lnTo>
                <a:lnTo>
                  <a:pt x="623443" y="304457"/>
                </a:lnTo>
                <a:lnTo>
                  <a:pt x="623646" y="303187"/>
                </a:lnTo>
                <a:lnTo>
                  <a:pt x="623849" y="303187"/>
                </a:lnTo>
                <a:lnTo>
                  <a:pt x="624255" y="304457"/>
                </a:lnTo>
                <a:lnTo>
                  <a:pt x="625462" y="303187"/>
                </a:lnTo>
                <a:lnTo>
                  <a:pt x="626275" y="305727"/>
                </a:lnTo>
                <a:lnTo>
                  <a:pt x="626275" y="289852"/>
                </a:lnTo>
                <a:lnTo>
                  <a:pt x="626071" y="290487"/>
                </a:lnTo>
                <a:lnTo>
                  <a:pt x="625259" y="289217"/>
                </a:lnTo>
                <a:lnTo>
                  <a:pt x="625259" y="295567"/>
                </a:lnTo>
                <a:lnTo>
                  <a:pt x="624649" y="295567"/>
                </a:lnTo>
                <a:lnTo>
                  <a:pt x="624865" y="294297"/>
                </a:lnTo>
                <a:lnTo>
                  <a:pt x="625259" y="295567"/>
                </a:lnTo>
                <a:lnTo>
                  <a:pt x="625259" y="289217"/>
                </a:lnTo>
                <a:lnTo>
                  <a:pt x="626275" y="286677"/>
                </a:lnTo>
                <a:lnTo>
                  <a:pt x="626478" y="286677"/>
                </a:lnTo>
                <a:lnTo>
                  <a:pt x="626681" y="287947"/>
                </a:lnTo>
                <a:lnTo>
                  <a:pt x="628484" y="287947"/>
                </a:lnTo>
                <a:lnTo>
                  <a:pt x="628484" y="283908"/>
                </a:lnTo>
                <a:lnTo>
                  <a:pt x="628294" y="284137"/>
                </a:lnTo>
                <a:lnTo>
                  <a:pt x="627684" y="282867"/>
                </a:lnTo>
                <a:lnTo>
                  <a:pt x="627684" y="281597"/>
                </a:lnTo>
                <a:lnTo>
                  <a:pt x="627278" y="281597"/>
                </a:lnTo>
                <a:lnTo>
                  <a:pt x="626478" y="284137"/>
                </a:lnTo>
                <a:lnTo>
                  <a:pt x="625868" y="284137"/>
                </a:lnTo>
                <a:lnTo>
                  <a:pt x="625868" y="285407"/>
                </a:lnTo>
                <a:lnTo>
                  <a:pt x="624865" y="286677"/>
                </a:lnTo>
                <a:lnTo>
                  <a:pt x="624649" y="286677"/>
                </a:lnTo>
                <a:lnTo>
                  <a:pt x="624649" y="287947"/>
                </a:lnTo>
                <a:lnTo>
                  <a:pt x="624255" y="289217"/>
                </a:lnTo>
                <a:lnTo>
                  <a:pt x="624255" y="301917"/>
                </a:lnTo>
                <a:lnTo>
                  <a:pt x="623049" y="301917"/>
                </a:lnTo>
                <a:lnTo>
                  <a:pt x="623049" y="309537"/>
                </a:lnTo>
                <a:lnTo>
                  <a:pt x="622846" y="310807"/>
                </a:lnTo>
                <a:lnTo>
                  <a:pt x="622439" y="310807"/>
                </a:lnTo>
                <a:lnTo>
                  <a:pt x="622033" y="309537"/>
                </a:lnTo>
                <a:lnTo>
                  <a:pt x="623049" y="309537"/>
                </a:lnTo>
                <a:lnTo>
                  <a:pt x="623049" y="301917"/>
                </a:lnTo>
                <a:lnTo>
                  <a:pt x="622439" y="301917"/>
                </a:lnTo>
                <a:lnTo>
                  <a:pt x="623646" y="299377"/>
                </a:lnTo>
                <a:lnTo>
                  <a:pt x="624052" y="299377"/>
                </a:lnTo>
                <a:lnTo>
                  <a:pt x="624255" y="301917"/>
                </a:lnTo>
                <a:lnTo>
                  <a:pt x="624255" y="289217"/>
                </a:lnTo>
                <a:lnTo>
                  <a:pt x="624255" y="287947"/>
                </a:lnTo>
                <a:lnTo>
                  <a:pt x="624649" y="287947"/>
                </a:lnTo>
                <a:lnTo>
                  <a:pt x="624649" y="286677"/>
                </a:lnTo>
                <a:lnTo>
                  <a:pt x="624052" y="286677"/>
                </a:lnTo>
                <a:lnTo>
                  <a:pt x="624052" y="290487"/>
                </a:lnTo>
                <a:lnTo>
                  <a:pt x="624052" y="291757"/>
                </a:lnTo>
                <a:lnTo>
                  <a:pt x="623049" y="293027"/>
                </a:lnTo>
                <a:lnTo>
                  <a:pt x="622236" y="294297"/>
                </a:lnTo>
                <a:lnTo>
                  <a:pt x="622134" y="293027"/>
                </a:lnTo>
                <a:lnTo>
                  <a:pt x="622033" y="291757"/>
                </a:lnTo>
                <a:lnTo>
                  <a:pt x="621639" y="291757"/>
                </a:lnTo>
                <a:lnTo>
                  <a:pt x="622236" y="290487"/>
                </a:lnTo>
                <a:lnTo>
                  <a:pt x="623049" y="289217"/>
                </a:lnTo>
                <a:lnTo>
                  <a:pt x="623277" y="289725"/>
                </a:lnTo>
                <a:lnTo>
                  <a:pt x="623036" y="289661"/>
                </a:lnTo>
                <a:lnTo>
                  <a:pt x="623036" y="290664"/>
                </a:lnTo>
                <a:lnTo>
                  <a:pt x="623646" y="290868"/>
                </a:lnTo>
                <a:lnTo>
                  <a:pt x="623722" y="290487"/>
                </a:lnTo>
                <a:lnTo>
                  <a:pt x="624052" y="290487"/>
                </a:lnTo>
                <a:lnTo>
                  <a:pt x="624052" y="286677"/>
                </a:lnTo>
                <a:lnTo>
                  <a:pt x="624446" y="285407"/>
                </a:lnTo>
                <a:lnTo>
                  <a:pt x="625868" y="285407"/>
                </a:lnTo>
                <a:lnTo>
                  <a:pt x="625868" y="284137"/>
                </a:lnTo>
                <a:lnTo>
                  <a:pt x="625068" y="284137"/>
                </a:lnTo>
                <a:lnTo>
                  <a:pt x="625767" y="282867"/>
                </a:lnTo>
                <a:lnTo>
                  <a:pt x="626478" y="281597"/>
                </a:lnTo>
                <a:lnTo>
                  <a:pt x="627481" y="280327"/>
                </a:lnTo>
                <a:lnTo>
                  <a:pt x="628294" y="280327"/>
                </a:lnTo>
                <a:lnTo>
                  <a:pt x="628688" y="281597"/>
                </a:lnTo>
                <a:lnTo>
                  <a:pt x="628294" y="281597"/>
                </a:lnTo>
                <a:lnTo>
                  <a:pt x="628688" y="282867"/>
                </a:lnTo>
                <a:lnTo>
                  <a:pt x="629297" y="282867"/>
                </a:lnTo>
                <a:lnTo>
                  <a:pt x="629297" y="280327"/>
                </a:lnTo>
                <a:lnTo>
                  <a:pt x="628891" y="280327"/>
                </a:lnTo>
                <a:lnTo>
                  <a:pt x="629196" y="279057"/>
                </a:lnTo>
                <a:lnTo>
                  <a:pt x="629500" y="277787"/>
                </a:lnTo>
                <a:lnTo>
                  <a:pt x="630504" y="277787"/>
                </a:lnTo>
                <a:lnTo>
                  <a:pt x="630504" y="275247"/>
                </a:lnTo>
                <a:lnTo>
                  <a:pt x="629297" y="275247"/>
                </a:lnTo>
                <a:lnTo>
                  <a:pt x="629297" y="277787"/>
                </a:lnTo>
                <a:lnTo>
                  <a:pt x="628294" y="277787"/>
                </a:lnTo>
                <a:lnTo>
                  <a:pt x="627481" y="276517"/>
                </a:lnTo>
                <a:lnTo>
                  <a:pt x="628294" y="276517"/>
                </a:lnTo>
                <a:lnTo>
                  <a:pt x="629297" y="277787"/>
                </a:lnTo>
                <a:lnTo>
                  <a:pt x="629297" y="275247"/>
                </a:lnTo>
                <a:lnTo>
                  <a:pt x="629094" y="275247"/>
                </a:lnTo>
                <a:lnTo>
                  <a:pt x="629704" y="273977"/>
                </a:lnTo>
                <a:lnTo>
                  <a:pt x="631317" y="273977"/>
                </a:lnTo>
                <a:lnTo>
                  <a:pt x="631317" y="260743"/>
                </a:lnTo>
                <a:lnTo>
                  <a:pt x="630910" y="260375"/>
                </a:lnTo>
                <a:lnTo>
                  <a:pt x="630910" y="265087"/>
                </a:lnTo>
                <a:lnTo>
                  <a:pt x="630910" y="266357"/>
                </a:lnTo>
                <a:lnTo>
                  <a:pt x="629907" y="266357"/>
                </a:lnTo>
                <a:lnTo>
                  <a:pt x="629907" y="267627"/>
                </a:lnTo>
                <a:lnTo>
                  <a:pt x="629500" y="268897"/>
                </a:lnTo>
                <a:lnTo>
                  <a:pt x="629500" y="272707"/>
                </a:lnTo>
                <a:lnTo>
                  <a:pt x="628091" y="273977"/>
                </a:lnTo>
                <a:lnTo>
                  <a:pt x="626681" y="273977"/>
                </a:lnTo>
                <a:lnTo>
                  <a:pt x="626681" y="275247"/>
                </a:lnTo>
                <a:lnTo>
                  <a:pt x="625868" y="277787"/>
                </a:lnTo>
                <a:lnTo>
                  <a:pt x="625259" y="277495"/>
                </a:lnTo>
                <a:lnTo>
                  <a:pt x="625259" y="282867"/>
                </a:lnTo>
                <a:lnTo>
                  <a:pt x="624865" y="282867"/>
                </a:lnTo>
                <a:lnTo>
                  <a:pt x="624865" y="284137"/>
                </a:lnTo>
                <a:lnTo>
                  <a:pt x="623443" y="284137"/>
                </a:lnTo>
                <a:lnTo>
                  <a:pt x="623443" y="286677"/>
                </a:lnTo>
                <a:lnTo>
                  <a:pt x="623443" y="287947"/>
                </a:lnTo>
                <a:lnTo>
                  <a:pt x="623049" y="287947"/>
                </a:lnTo>
                <a:lnTo>
                  <a:pt x="622439" y="286677"/>
                </a:lnTo>
                <a:lnTo>
                  <a:pt x="623443" y="286677"/>
                </a:lnTo>
                <a:lnTo>
                  <a:pt x="623443" y="284137"/>
                </a:lnTo>
                <a:lnTo>
                  <a:pt x="623239" y="284137"/>
                </a:lnTo>
                <a:lnTo>
                  <a:pt x="623049" y="282867"/>
                </a:lnTo>
                <a:lnTo>
                  <a:pt x="623646" y="281597"/>
                </a:lnTo>
                <a:lnTo>
                  <a:pt x="624052" y="281597"/>
                </a:lnTo>
                <a:lnTo>
                  <a:pt x="624865" y="284137"/>
                </a:lnTo>
                <a:lnTo>
                  <a:pt x="624865" y="282867"/>
                </a:lnTo>
                <a:lnTo>
                  <a:pt x="625068" y="281597"/>
                </a:lnTo>
                <a:lnTo>
                  <a:pt x="625259" y="282867"/>
                </a:lnTo>
                <a:lnTo>
                  <a:pt x="625259" y="277495"/>
                </a:lnTo>
                <a:lnTo>
                  <a:pt x="624446" y="277101"/>
                </a:lnTo>
                <a:lnTo>
                  <a:pt x="624446" y="277787"/>
                </a:lnTo>
                <a:lnTo>
                  <a:pt x="624052" y="279057"/>
                </a:lnTo>
                <a:lnTo>
                  <a:pt x="623646" y="277787"/>
                </a:lnTo>
                <a:lnTo>
                  <a:pt x="624446" y="277787"/>
                </a:lnTo>
                <a:lnTo>
                  <a:pt x="624446" y="277101"/>
                </a:lnTo>
                <a:lnTo>
                  <a:pt x="623239" y="276517"/>
                </a:lnTo>
                <a:lnTo>
                  <a:pt x="622846" y="276517"/>
                </a:lnTo>
                <a:lnTo>
                  <a:pt x="623049" y="277787"/>
                </a:lnTo>
                <a:lnTo>
                  <a:pt x="622439" y="277787"/>
                </a:lnTo>
                <a:lnTo>
                  <a:pt x="622236" y="276517"/>
                </a:lnTo>
                <a:lnTo>
                  <a:pt x="622236" y="275247"/>
                </a:lnTo>
                <a:lnTo>
                  <a:pt x="623049" y="275247"/>
                </a:lnTo>
                <a:lnTo>
                  <a:pt x="623849" y="273977"/>
                </a:lnTo>
                <a:lnTo>
                  <a:pt x="624052" y="273977"/>
                </a:lnTo>
                <a:lnTo>
                  <a:pt x="623849" y="272707"/>
                </a:lnTo>
                <a:lnTo>
                  <a:pt x="625068" y="273977"/>
                </a:lnTo>
                <a:lnTo>
                  <a:pt x="625259" y="275247"/>
                </a:lnTo>
                <a:lnTo>
                  <a:pt x="626681" y="275247"/>
                </a:lnTo>
                <a:lnTo>
                  <a:pt x="626681" y="273977"/>
                </a:lnTo>
                <a:lnTo>
                  <a:pt x="626478" y="273977"/>
                </a:lnTo>
                <a:lnTo>
                  <a:pt x="626872" y="272707"/>
                </a:lnTo>
                <a:lnTo>
                  <a:pt x="629500" y="272707"/>
                </a:lnTo>
                <a:lnTo>
                  <a:pt x="629500" y="268897"/>
                </a:lnTo>
                <a:lnTo>
                  <a:pt x="628891" y="268897"/>
                </a:lnTo>
                <a:lnTo>
                  <a:pt x="628688" y="270167"/>
                </a:lnTo>
                <a:lnTo>
                  <a:pt x="627278" y="268897"/>
                </a:lnTo>
                <a:lnTo>
                  <a:pt x="626681" y="267627"/>
                </a:lnTo>
                <a:lnTo>
                  <a:pt x="625259" y="267627"/>
                </a:lnTo>
                <a:lnTo>
                  <a:pt x="625868" y="266357"/>
                </a:lnTo>
                <a:lnTo>
                  <a:pt x="624649" y="266357"/>
                </a:lnTo>
                <a:lnTo>
                  <a:pt x="624865" y="265087"/>
                </a:lnTo>
                <a:lnTo>
                  <a:pt x="627278" y="266357"/>
                </a:lnTo>
                <a:lnTo>
                  <a:pt x="627278" y="267627"/>
                </a:lnTo>
                <a:lnTo>
                  <a:pt x="629907" y="267627"/>
                </a:lnTo>
                <a:lnTo>
                  <a:pt x="629907" y="266357"/>
                </a:lnTo>
                <a:lnTo>
                  <a:pt x="629094" y="266357"/>
                </a:lnTo>
                <a:lnTo>
                  <a:pt x="628091" y="265087"/>
                </a:lnTo>
                <a:lnTo>
                  <a:pt x="628840" y="265087"/>
                </a:lnTo>
                <a:lnTo>
                  <a:pt x="629094" y="265252"/>
                </a:lnTo>
                <a:lnTo>
                  <a:pt x="629170" y="265087"/>
                </a:lnTo>
                <a:lnTo>
                  <a:pt x="630910" y="265087"/>
                </a:lnTo>
                <a:lnTo>
                  <a:pt x="630910" y="260375"/>
                </a:lnTo>
                <a:lnTo>
                  <a:pt x="630504" y="260007"/>
                </a:lnTo>
                <a:lnTo>
                  <a:pt x="629500" y="258737"/>
                </a:lnTo>
                <a:lnTo>
                  <a:pt x="629704" y="257467"/>
                </a:lnTo>
                <a:lnTo>
                  <a:pt x="630301" y="257467"/>
                </a:lnTo>
                <a:lnTo>
                  <a:pt x="630504" y="258737"/>
                </a:lnTo>
                <a:lnTo>
                  <a:pt x="630910" y="260007"/>
                </a:lnTo>
                <a:lnTo>
                  <a:pt x="632929" y="258737"/>
                </a:lnTo>
                <a:lnTo>
                  <a:pt x="634136" y="258737"/>
                </a:lnTo>
                <a:lnTo>
                  <a:pt x="634339" y="260007"/>
                </a:lnTo>
                <a:lnTo>
                  <a:pt x="634339" y="256197"/>
                </a:lnTo>
                <a:lnTo>
                  <a:pt x="633539" y="256197"/>
                </a:lnTo>
                <a:lnTo>
                  <a:pt x="635355" y="254927"/>
                </a:lnTo>
                <a:lnTo>
                  <a:pt x="635546" y="256197"/>
                </a:lnTo>
                <a:lnTo>
                  <a:pt x="635546" y="234607"/>
                </a:lnTo>
                <a:lnTo>
                  <a:pt x="635355" y="234607"/>
                </a:lnTo>
                <a:lnTo>
                  <a:pt x="635355" y="239687"/>
                </a:lnTo>
                <a:lnTo>
                  <a:pt x="635355" y="240957"/>
                </a:lnTo>
                <a:lnTo>
                  <a:pt x="634949" y="242227"/>
                </a:lnTo>
                <a:lnTo>
                  <a:pt x="634746" y="242227"/>
                </a:lnTo>
                <a:lnTo>
                  <a:pt x="634746" y="248577"/>
                </a:lnTo>
                <a:lnTo>
                  <a:pt x="634136" y="249847"/>
                </a:lnTo>
                <a:lnTo>
                  <a:pt x="633539" y="249847"/>
                </a:lnTo>
                <a:lnTo>
                  <a:pt x="633539" y="248577"/>
                </a:lnTo>
                <a:lnTo>
                  <a:pt x="634746" y="248577"/>
                </a:lnTo>
                <a:lnTo>
                  <a:pt x="634746" y="242227"/>
                </a:lnTo>
                <a:lnTo>
                  <a:pt x="632726" y="242227"/>
                </a:lnTo>
                <a:lnTo>
                  <a:pt x="632726" y="244767"/>
                </a:lnTo>
                <a:lnTo>
                  <a:pt x="632726" y="247307"/>
                </a:lnTo>
                <a:lnTo>
                  <a:pt x="632320" y="247307"/>
                </a:lnTo>
                <a:lnTo>
                  <a:pt x="631926" y="246037"/>
                </a:lnTo>
                <a:lnTo>
                  <a:pt x="631926" y="256197"/>
                </a:lnTo>
                <a:lnTo>
                  <a:pt x="631520" y="256197"/>
                </a:lnTo>
                <a:lnTo>
                  <a:pt x="631113" y="254927"/>
                </a:lnTo>
                <a:lnTo>
                  <a:pt x="631710" y="254927"/>
                </a:lnTo>
                <a:lnTo>
                  <a:pt x="631926" y="256197"/>
                </a:lnTo>
                <a:lnTo>
                  <a:pt x="631926" y="246037"/>
                </a:lnTo>
                <a:lnTo>
                  <a:pt x="632129" y="246037"/>
                </a:lnTo>
                <a:lnTo>
                  <a:pt x="632726" y="247307"/>
                </a:lnTo>
                <a:lnTo>
                  <a:pt x="632726" y="244767"/>
                </a:lnTo>
                <a:lnTo>
                  <a:pt x="631113" y="246037"/>
                </a:lnTo>
                <a:lnTo>
                  <a:pt x="629297" y="246037"/>
                </a:lnTo>
                <a:lnTo>
                  <a:pt x="630707" y="247307"/>
                </a:lnTo>
                <a:lnTo>
                  <a:pt x="630097" y="247307"/>
                </a:lnTo>
                <a:lnTo>
                  <a:pt x="628294" y="248577"/>
                </a:lnTo>
                <a:lnTo>
                  <a:pt x="628116" y="247510"/>
                </a:lnTo>
                <a:lnTo>
                  <a:pt x="627278" y="248577"/>
                </a:lnTo>
                <a:lnTo>
                  <a:pt x="627075" y="249847"/>
                </a:lnTo>
                <a:lnTo>
                  <a:pt x="628891" y="249301"/>
                </a:lnTo>
                <a:lnTo>
                  <a:pt x="629094" y="249301"/>
                </a:lnTo>
                <a:lnTo>
                  <a:pt x="630834" y="248716"/>
                </a:lnTo>
                <a:lnTo>
                  <a:pt x="630504" y="249428"/>
                </a:lnTo>
                <a:lnTo>
                  <a:pt x="630504" y="252387"/>
                </a:lnTo>
                <a:lnTo>
                  <a:pt x="630301" y="253657"/>
                </a:lnTo>
                <a:lnTo>
                  <a:pt x="630301" y="254927"/>
                </a:lnTo>
                <a:lnTo>
                  <a:pt x="629907" y="256197"/>
                </a:lnTo>
                <a:lnTo>
                  <a:pt x="630097" y="254927"/>
                </a:lnTo>
                <a:lnTo>
                  <a:pt x="630301" y="254927"/>
                </a:lnTo>
                <a:lnTo>
                  <a:pt x="630301" y="253657"/>
                </a:lnTo>
                <a:lnTo>
                  <a:pt x="629297" y="253657"/>
                </a:lnTo>
                <a:lnTo>
                  <a:pt x="630097" y="252387"/>
                </a:lnTo>
                <a:lnTo>
                  <a:pt x="630504" y="252387"/>
                </a:lnTo>
                <a:lnTo>
                  <a:pt x="630504" y="249428"/>
                </a:lnTo>
                <a:lnTo>
                  <a:pt x="630301" y="249847"/>
                </a:lnTo>
                <a:lnTo>
                  <a:pt x="628484" y="249847"/>
                </a:lnTo>
                <a:lnTo>
                  <a:pt x="628484" y="263817"/>
                </a:lnTo>
                <a:lnTo>
                  <a:pt x="626478" y="262547"/>
                </a:lnTo>
                <a:lnTo>
                  <a:pt x="626872" y="261277"/>
                </a:lnTo>
                <a:lnTo>
                  <a:pt x="627684" y="261277"/>
                </a:lnTo>
                <a:lnTo>
                  <a:pt x="627684" y="262547"/>
                </a:lnTo>
                <a:lnTo>
                  <a:pt x="628484" y="263817"/>
                </a:lnTo>
                <a:lnTo>
                  <a:pt x="628484" y="249847"/>
                </a:lnTo>
                <a:lnTo>
                  <a:pt x="627888" y="249847"/>
                </a:lnTo>
                <a:lnTo>
                  <a:pt x="627888" y="258737"/>
                </a:lnTo>
                <a:lnTo>
                  <a:pt x="627888" y="260007"/>
                </a:lnTo>
                <a:lnTo>
                  <a:pt x="627278" y="260007"/>
                </a:lnTo>
                <a:lnTo>
                  <a:pt x="627888" y="258737"/>
                </a:lnTo>
                <a:lnTo>
                  <a:pt x="627888" y="249847"/>
                </a:lnTo>
                <a:lnTo>
                  <a:pt x="627075" y="249847"/>
                </a:lnTo>
                <a:lnTo>
                  <a:pt x="626478" y="249847"/>
                </a:lnTo>
                <a:lnTo>
                  <a:pt x="626478" y="252387"/>
                </a:lnTo>
                <a:lnTo>
                  <a:pt x="626275" y="253657"/>
                </a:lnTo>
                <a:lnTo>
                  <a:pt x="626275" y="260007"/>
                </a:lnTo>
                <a:lnTo>
                  <a:pt x="625462" y="261277"/>
                </a:lnTo>
                <a:lnTo>
                  <a:pt x="624865" y="261277"/>
                </a:lnTo>
                <a:lnTo>
                  <a:pt x="624865" y="262547"/>
                </a:lnTo>
                <a:lnTo>
                  <a:pt x="624865" y="263817"/>
                </a:lnTo>
                <a:lnTo>
                  <a:pt x="624052" y="263817"/>
                </a:lnTo>
                <a:lnTo>
                  <a:pt x="624052" y="270167"/>
                </a:lnTo>
                <a:lnTo>
                  <a:pt x="624052" y="271437"/>
                </a:lnTo>
                <a:lnTo>
                  <a:pt x="621639" y="271437"/>
                </a:lnTo>
                <a:lnTo>
                  <a:pt x="621436" y="270167"/>
                </a:lnTo>
                <a:lnTo>
                  <a:pt x="621753" y="270167"/>
                </a:lnTo>
                <a:lnTo>
                  <a:pt x="621639" y="270294"/>
                </a:lnTo>
                <a:lnTo>
                  <a:pt x="621842" y="270497"/>
                </a:lnTo>
                <a:lnTo>
                  <a:pt x="622236" y="270700"/>
                </a:lnTo>
                <a:lnTo>
                  <a:pt x="622236" y="270167"/>
                </a:lnTo>
                <a:lnTo>
                  <a:pt x="624052" y="270167"/>
                </a:lnTo>
                <a:lnTo>
                  <a:pt x="624052" y="263817"/>
                </a:lnTo>
                <a:lnTo>
                  <a:pt x="622846" y="263817"/>
                </a:lnTo>
                <a:lnTo>
                  <a:pt x="624255" y="262547"/>
                </a:lnTo>
                <a:lnTo>
                  <a:pt x="624865" y="262547"/>
                </a:lnTo>
                <a:lnTo>
                  <a:pt x="624865" y="261277"/>
                </a:lnTo>
                <a:lnTo>
                  <a:pt x="623443" y="261277"/>
                </a:lnTo>
                <a:lnTo>
                  <a:pt x="622439" y="260007"/>
                </a:lnTo>
                <a:lnTo>
                  <a:pt x="623443" y="260007"/>
                </a:lnTo>
                <a:lnTo>
                  <a:pt x="623443" y="258737"/>
                </a:lnTo>
                <a:lnTo>
                  <a:pt x="624255" y="258737"/>
                </a:lnTo>
                <a:lnTo>
                  <a:pt x="625068" y="257467"/>
                </a:lnTo>
                <a:lnTo>
                  <a:pt x="625462" y="257467"/>
                </a:lnTo>
                <a:lnTo>
                  <a:pt x="623443" y="260007"/>
                </a:lnTo>
                <a:lnTo>
                  <a:pt x="626275" y="260007"/>
                </a:lnTo>
                <a:lnTo>
                  <a:pt x="626275" y="253657"/>
                </a:lnTo>
                <a:lnTo>
                  <a:pt x="626071" y="254927"/>
                </a:lnTo>
                <a:lnTo>
                  <a:pt x="626071" y="257467"/>
                </a:lnTo>
                <a:lnTo>
                  <a:pt x="625665" y="257467"/>
                </a:lnTo>
                <a:lnTo>
                  <a:pt x="625259" y="256197"/>
                </a:lnTo>
                <a:lnTo>
                  <a:pt x="625665" y="256197"/>
                </a:lnTo>
                <a:lnTo>
                  <a:pt x="626071" y="257467"/>
                </a:lnTo>
                <a:lnTo>
                  <a:pt x="626071" y="254927"/>
                </a:lnTo>
                <a:lnTo>
                  <a:pt x="625868" y="254927"/>
                </a:lnTo>
                <a:lnTo>
                  <a:pt x="625462" y="253657"/>
                </a:lnTo>
                <a:lnTo>
                  <a:pt x="625665" y="252387"/>
                </a:lnTo>
                <a:lnTo>
                  <a:pt x="626478" y="252387"/>
                </a:lnTo>
                <a:lnTo>
                  <a:pt x="626478" y="249847"/>
                </a:lnTo>
                <a:lnTo>
                  <a:pt x="626275" y="249847"/>
                </a:lnTo>
                <a:lnTo>
                  <a:pt x="625665" y="248577"/>
                </a:lnTo>
                <a:lnTo>
                  <a:pt x="626275" y="247307"/>
                </a:lnTo>
                <a:lnTo>
                  <a:pt x="626681" y="247307"/>
                </a:lnTo>
                <a:lnTo>
                  <a:pt x="627075" y="246037"/>
                </a:lnTo>
                <a:lnTo>
                  <a:pt x="627888" y="246037"/>
                </a:lnTo>
                <a:lnTo>
                  <a:pt x="628484" y="244767"/>
                </a:lnTo>
                <a:lnTo>
                  <a:pt x="631710" y="244767"/>
                </a:lnTo>
                <a:lnTo>
                  <a:pt x="631710" y="243497"/>
                </a:lnTo>
                <a:lnTo>
                  <a:pt x="632523" y="243497"/>
                </a:lnTo>
                <a:lnTo>
                  <a:pt x="632726" y="244767"/>
                </a:lnTo>
                <a:lnTo>
                  <a:pt x="632726" y="242227"/>
                </a:lnTo>
                <a:lnTo>
                  <a:pt x="632320" y="242227"/>
                </a:lnTo>
                <a:lnTo>
                  <a:pt x="632523" y="240957"/>
                </a:lnTo>
                <a:lnTo>
                  <a:pt x="635355" y="240957"/>
                </a:lnTo>
                <a:lnTo>
                  <a:pt x="635355" y="239687"/>
                </a:lnTo>
                <a:lnTo>
                  <a:pt x="634949" y="239687"/>
                </a:lnTo>
                <a:lnTo>
                  <a:pt x="634746" y="238417"/>
                </a:lnTo>
                <a:lnTo>
                  <a:pt x="635152" y="238417"/>
                </a:lnTo>
                <a:lnTo>
                  <a:pt x="635355" y="239687"/>
                </a:lnTo>
                <a:lnTo>
                  <a:pt x="635355" y="234607"/>
                </a:lnTo>
                <a:lnTo>
                  <a:pt x="630504" y="234607"/>
                </a:lnTo>
                <a:lnTo>
                  <a:pt x="630504" y="243497"/>
                </a:lnTo>
                <a:lnTo>
                  <a:pt x="628688" y="243497"/>
                </a:lnTo>
                <a:lnTo>
                  <a:pt x="629500" y="242227"/>
                </a:lnTo>
                <a:lnTo>
                  <a:pt x="630301" y="242227"/>
                </a:lnTo>
                <a:lnTo>
                  <a:pt x="630504" y="243497"/>
                </a:lnTo>
                <a:lnTo>
                  <a:pt x="630504" y="234607"/>
                </a:lnTo>
                <a:lnTo>
                  <a:pt x="629094" y="234607"/>
                </a:lnTo>
                <a:lnTo>
                  <a:pt x="628688" y="235877"/>
                </a:lnTo>
                <a:lnTo>
                  <a:pt x="628091" y="234607"/>
                </a:lnTo>
                <a:lnTo>
                  <a:pt x="626478" y="234607"/>
                </a:lnTo>
                <a:lnTo>
                  <a:pt x="625462" y="235673"/>
                </a:lnTo>
                <a:lnTo>
                  <a:pt x="625462" y="247307"/>
                </a:lnTo>
                <a:lnTo>
                  <a:pt x="624865" y="247307"/>
                </a:lnTo>
                <a:lnTo>
                  <a:pt x="625068" y="246037"/>
                </a:lnTo>
                <a:lnTo>
                  <a:pt x="625462" y="247307"/>
                </a:lnTo>
                <a:lnTo>
                  <a:pt x="625462" y="235673"/>
                </a:lnTo>
                <a:lnTo>
                  <a:pt x="625259" y="235877"/>
                </a:lnTo>
                <a:lnTo>
                  <a:pt x="624865" y="235635"/>
                </a:lnTo>
                <a:lnTo>
                  <a:pt x="624865" y="244767"/>
                </a:lnTo>
                <a:lnTo>
                  <a:pt x="624649" y="246037"/>
                </a:lnTo>
                <a:lnTo>
                  <a:pt x="624649" y="249847"/>
                </a:lnTo>
                <a:lnTo>
                  <a:pt x="624052" y="249847"/>
                </a:lnTo>
                <a:lnTo>
                  <a:pt x="624052" y="248577"/>
                </a:lnTo>
                <a:lnTo>
                  <a:pt x="624649" y="249847"/>
                </a:lnTo>
                <a:lnTo>
                  <a:pt x="624649" y="246037"/>
                </a:lnTo>
                <a:lnTo>
                  <a:pt x="624192" y="246037"/>
                </a:lnTo>
                <a:lnTo>
                  <a:pt x="624192" y="248221"/>
                </a:lnTo>
                <a:lnTo>
                  <a:pt x="622846" y="247523"/>
                </a:lnTo>
                <a:lnTo>
                  <a:pt x="622846" y="249847"/>
                </a:lnTo>
                <a:lnTo>
                  <a:pt x="622642" y="251117"/>
                </a:lnTo>
                <a:lnTo>
                  <a:pt x="622236" y="251117"/>
                </a:lnTo>
                <a:lnTo>
                  <a:pt x="622236" y="254927"/>
                </a:lnTo>
                <a:lnTo>
                  <a:pt x="622236" y="262547"/>
                </a:lnTo>
                <a:lnTo>
                  <a:pt x="621842" y="263817"/>
                </a:lnTo>
                <a:lnTo>
                  <a:pt x="621436" y="263817"/>
                </a:lnTo>
                <a:lnTo>
                  <a:pt x="622236" y="262547"/>
                </a:lnTo>
                <a:lnTo>
                  <a:pt x="622236" y="254927"/>
                </a:lnTo>
                <a:lnTo>
                  <a:pt x="622033" y="254927"/>
                </a:lnTo>
                <a:lnTo>
                  <a:pt x="622033" y="262547"/>
                </a:lnTo>
                <a:lnTo>
                  <a:pt x="621017" y="261277"/>
                </a:lnTo>
                <a:lnTo>
                  <a:pt x="620623" y="262547"/>
                </a:lnTo>
                <a:lnTo>
                  <a:pt x="620623" y="289217"/>
                </a:lnTo>
                <a:lnTo>
                  <a:pt x="620217" y="290487"/>
                </a:lnTo>
                <a:lnTo>
                  <a:pt x="619010" y="291757"/>
                </a:lnTo>
                <a:lnTo>
                  <a:pt x="618807" y="291757"/>
                </a:lnTo>
                <a:lnTo>
                  <a:pt x="618807" y="303187"/>
                </a:lnTo>
                <a:lnTo>
                  <a:pt x="618807" y="304457"/>
                </a:lnTo>
                <a:lnTo>
                  <a:pt x="618604" y="304457"/>
                </a:lnTo>
                <a:lnTo>
                  <a:pt x="617994" y="303504"/>
                </a:lnTo>
                <a:lnTo>
                  <a:pt x="617994" y="324777"/>
                </a:lnTo>
                <a:lnTo>
                  <a:pt x="617588" y="326047"/>
                </a:lnTo>
                <a:lnTo>
                  <a:pt x="616991" y="326047"/>
                </a:lnTo>
                <a:lnTo>
                  <a:pt x="616991" y="341287"/>
                </a:lnTo>
                <a:lnTo>
                  <a:pt x="616788" y="341287"/>
                </a:lnTo>
                <a:lnTo>
                  <a:pt x="616788" y="373037"/>
                </a:lnTo>
                <a:lnTo>
                  <a:pt x="616585" y="373037"/>
                </a:lnTo>
                <a:lnTo>
                  <a:pt x="616585" y="371767"/>
                </a:lnTo>
                <a:lnTo>
                  <a:pt x="616788" y="373037"/>
                </a:lnTo>
                <a:lnTo>
                  <a:pt x="616788" y="341287"/>
                </a:lnTo>
                <a:lnTo>
                  <a:pt x="615988" y="341287"/>
                </a:lnTo>
                <a:lnTo>
                  <a:pt x="616585" y="340017"/>
                </a:lnTo>
                <a:lnTo>
                  <a:pt x="616991" y="341287"/>
                </a:lnTo>
                <a:lnTo>
                  <a:pt x="616991" y="326047"/>
                </a:lnTo>
                <a:lnTo>
                  <a:pt x="617588" y="324777"/>
                </a:lnTo>
                <a:lnTo>
                  <a:pt x="617994" y="324777"/>
                </a:lnTo>
                <a:lnTo>
                  <a:pt x="617994" y="303504"/>
                </a:lnTo>
                <a:lnTo>
                  <a:pt x="617791" y="303187"/>
                </a:lnTo>
                <a:lnTo>
                  <a:pt x="618807" y="303187"/>
                </a:lnTo>
                <a:lnTo>
                  <a:pt x="618807" y="291757"/>
                </a:lnTo>
                <a:lnTo>
                  <a:pt x="618401" y="291757"/>
                </a:lnTo>
                <a:lnTo>
                  <a:pt x="618604" y="290487"/>
                </a:lnTo>
                <a:lnTo>
                  <a:pt x="620623" y="289217"/>
                </a:lnTo>
                <a:lnTo>
                  <a:pt x="620623" y="262547"/>
                </a:lnTo>
                <a:lnTo>
                  <a:pt x="620420" y="261277"/>
                </a:lnTo>
                <a:lnTo>
                  <a:pt x="621017" y="261277"/>
                </a:lnTo>
                <a:lnTo>
                  <a:pt x="621639" y="261277"/>
                </a:lnTo>
                <a:lnTo>
                  <a:pt x="622033" y="262547"/>
                </a:lnTo>
                <a:lnTo>
                  <a:pt x="622033" y="254927"/>
                </a:lnTo>
                <a:lnTo>
                  <a:pt x="621436" y="254927"/>
                </a:lnTo>
                <a:lnTo>
                  <a:pt x="621639" y="253657"/>
                </a:lnTo>
                <a:lnTo>
                  <a:pt x="622236" y="254927"/>
                </a:lnTo>
                <a:lnTo>
                  <a:pt x="622236" y="251117"/>
                </a:lnTo>
                <a:lnTo>
                  <a:pt x="622033" y="251117"/>
                </a:lnTo>
                <a:lnTo>
                  <a:pt x="622439" y="249847"/>
                </a:lnTo>
                <a:lnTo>
                  <a:pt x="622846" y="249847"/>
                </a:lnTo>
                <a:lnTo>
                  <a:pt x="622846" y="247523"/>
                </a:lnTo>
                <a:lnTo>
                  <a:pt x="622439" y="247307"/>
                </a:lnTo>
                <a:lnTo>
                  <a:pt x="624052" y="247307"/>
                </a:lnTo>
                <a:lnTo>
                  <a:pt x="624192" y="248221"/>
                </a:lnTo>
                <a:lnTo>
                  <a:pt x="624192" y="246037"/>
                </a:lnTo>
                <a:lnTo>
                  <a:pt x="624052" y="246037"/>
                </a:lnTo>
                <a:lnTo>
                  <a:pt x="624052" y="244767"/>
                </a:lnTo>
                <a:lnTo>
                  <a:pt x="624865" y="244767"/>
                </a:lnTo>
                <a:lnTo>
                  <a:pt x="624865" y="235635"/>
                </a:lnTo>
                <a:lnTo>
                  <a:pt x="623849" y="235000"/>
                </a:lnTo>
                <a:lnTo>
                  <a:pt x="623849" y="239687"/>
                </a:lnTo>
                <a:lnTo>
                  <a:pt x="623849" y="240957"/>
                </a:lnTo>
                <a:lnTo>
                  <a:pt x="622846" y="240957"/>
                </a:lnTo>
                <a:lnTo>
                  <a:pt x="623443" y="239687"/>
                </a:lnTo>
                <a:lnTo>
                  <a:pt x="623849" y="239687"/>
                </a:lnTo>
                <a:lnTo>
                  <a:pt x="623849" y="235000"/>
                </a:lnTo>
                <a:lnTo>
                  <a:pt x="623239" y="234607"/>
                </a:lnTo>
                <a:lnTo>
                  <a:pt x="621220" y="234607"/>
                </a:lnTo>
                <a:lnTo>
                  <a:pt x="621220" y="246037"/>
                </a:lnTo>
                <a:lnTo>
                  <a:pt x="621017" y="246367"/>
                </a:lnTo>
                <a:lnTo>
                  <a:pt x="621017" y="257467"/>
                </a:lnTo>
                <a:lnTo>
                  <a:pt x="619810" y="258419"/>
                </a:lnTo>
                <a:lnTo>
                  <a:pt x="619810" y="280327"/>
                </a:lnTo>
                <a:lnTo>
                  <a:pt x="619607" y="281597"/>
                </a:lnTo>
                <a:lnTo>
                  <a:pt x="619404" y="281597"/>
                </a:lnTo>
                <a:lnTo>
                  <a:pt x="619404" y="284137"/>
                </a:lnTo>
                <a:lnTo>
                  <a:pt x="618807" y="284137"/>
                </a:lnTo>
                <a:lnTo>
                  <a:pt x="618807" y="282867"/>
                </a:lnTo>
                <a:lnTo>
                  <a:pt x="619404" y="284137"/>
                </a:lnTo>
                <a:lnTo>
                  <a:pt x="619404" y="281597"/>
                </a:lnTo>
                <a:lnTo>
                  <a:pt x="619010" y="281597"/>
                </a:lnTo>
                <a:lnTo>
                  <a:pt x="619213" y="280327"/>
                </a:lnTo>
                <a:lnTo>
                  <a:pt x="619810" y="280327"/>
                </a:lnTo>
                <a:lnTo>
                  <a:pt x="619810" y="258419"/>
                </a:lnTo>
                <a:lnTo>
                  <a:pt x="619404" y="258737"/>
                </a:lnTo>
                <a:lnTo>
                  <a:pt x="619213" y="258737"/>
                </a:lnTo>
                <a:lnTo>
                  <a:pt x="618807" y="257467"/>
                </a:lnTo>
                <a:lnTo>
                  <a:pt x="618807" y="266357"/>
                </a:lnTo>
                <a:lnTo>
                  <a:pt x="618604" y="267627"/>
                </a:lnTo>
                <a:lnTo>
                  <a:pt x="618197" y="267627"/>
                </a:lnTo>
                <a:lnTo>
                  <a:pt x="618197" y="266357"/>
                </a:lnTo>
                <a:lnTo>
                  <a:pt x="618807" y="266357"/>
                </a:lnTo>
                <a:lnTo>
                  <a:pt x="618807" y="257467"/>
                </a:lnTo>
                <a:lnTo>
                  <a:pt x="620014" y="256197"/>
                </a:lnTo>
                <a:lnTo>
                  <a:pt x="620623" y="256197"/>
                </a:lnTo>
                <a:lnTo>
                  <a:pt x="621017" y="257467"/>
                </a:lnTo>
                <a:lnTo>
                  <a:pt x="621017" y="246367"/>
                </a:lnTo>
                <a:lnTo>
                  <a:pt x="620420" y="247307"/>
                </a:lnTo>
                <a:lnTo>
                  <a:pt x="620014" y="246037"/>
                </a:lnTo>
                <a:lnTo>
                  <a:pt x="620014" y="248577"/>
                </a:lnTo>
                <a:lnTo>
                  <a:pt x="619607" y="249008"/>
                </a:lnTo>
                <a:lnTo>
                  <a:pt x="619607" y="256197"/>
                </a:lnTo>
                <a:lnTo>
                  <a:pt x="618401" y="256197"/>
                </a:lnTo>
                <a:lnTo>
                  <a:pt x="618401" y="254927"/>
                </a:lnTo>
                <a:lnTo>
                  <a:pt x="619404" y="254927"/>
                </a:lnTo>
                <a:lnTo>
                  <a:pt x="619607" y="256197"/>
                </a:lnTo>
                <a:lnTo>
                  <a:pt x="619607" y="249008"/>
                </a:lnTo>
                <a:lnTo>
                  <a:pt x="619010" y="249643"/>
                </a:lnTo>
                <a:lnTo>
                  <a:pt x="619010" y="251117"/>
                </a:lnTo>
                <a:lnTo>
                  <a:pt x="618807" y="252387"/>
                </a:lnTo>
                <a:lnTo>
                  <a:pt x="618401" y="252387"/>
                </a:lnTo>
                <a:lnTo>
                  <a:pt x="618604" y="251117"/>
                </a:lnTo>
                <a:lnTo>
                  <a:pt x="619010" y="251117"/>
                </a:lnTo>
                <a:lnTo>
                  <a:pt x="619010" y="249643"/>
                </a:lnTo>
                <a:lnTo>
                  <a:pt x="618807" y="249847"/>
                </a:lnTo>
                <a:lnTo>
                  <a:pt x="619810" y="248577"/>
                </a:lnTo>
                <a:lnTo>
                  <a:pt x="620014" y="248577"/>
                </a:lnTo>
                <a:lnTo>
                  <a:pt x="620014" y="246037"/>
                </a:lnTo>
                <a:lnTo>
                  <a:pt x="621220" y="246037"/>
                </a:lnTo>
                <a:lnTo>
                  <a:pt x="621220" y="234607"/>
                </a:lnTo>
                <a:lnTo>
                  <a:pt x="619404" y="234607"/>
                </a:lnTo>
                <a:lnTo>
                  <a:pt x="619404" y="243497"/>
                </a:lnTo>
                <a:lnTo>
                  <a:pt x="618401" y="243497"/>
                </a:lnTo>
                <a:lnTo>
                  <a:pt x="618197" y="242227"/>
                </a:lnTo>
                <a:lnTo>
                  <a:pt x="618604" y="242227"/>
                </a:lnTo>
                <a:lnTo>
                  <a:pt x="619404" y="243497"/>
                </a:lnTo>
                <a:lnTo>
                  <a:pt x="619404" y="234607"/>
                </a:lnTo>
                <a:lnTo>
                  <a:pt x="617994" y="234607"/>
                </a:lnTo>
                <a:lnTo>
                  <a:pt x="617994" y="262547"/>
                </a:lnTo>
                <a:lnTo>
                  <a:pt x="617994" y="276517"/>
                </a:lnTo>
                <a:lnTo>
                  <a:pt x="617994" y="298107"/>
                </a:lnTo>
                <a:lnTo>
                  <a:pt x="617194" y="298107"/>
                </a:lnTo>
                <a:lnTo>
                  <a:pt x="617385" y="296837"/>
                </a:lnTo>
                <a:lnTo>
                  <a:pt x="617994" y="298107"/>
                </a:lnTo>
                <a:lnTo>
                  <a:pt x="617994" y="276517"/>
                </a:lnTo>
                <a:lnTo>
                  <a:pt x="617791" y="277787"/>
                </a:lnTo>
                <a:lnTo>
                  <a:pt x="617385" y="277787"/>
                </a:lnTo>
                <a:lnTo>
                  <a:pt x="616991" y="277291"/>
                </a:lnTo>
                <a:lnTo>
                  <a:pt x="616991" y="294297"/>
                </a:lnTo>
                <a:lnTo>
                  <a:pt x="616991" y="306997"/>
                </a:lnTo>
                <a:lnTo>
                  <a:pt x="616788" y="308267"/>
                </a:lnTo>
                <a:lnTo>
                  <a:pt x="616381" y="308267"/>
                </a:lnTo>
                <a:lnTo>
                  <a:pt x="615988" y="306997"/>
                </a:lnTo>
                <a:lnTo>
                  <a:pt x="615988" y="309537"/>
                </a:lnTo>
                <a:lnTo>
                  <a:pt x="614768" y="309537"/>
                </a:lnTo>
                <a:lnTo>
                  <a:pt x="614768" y="308267"/>
                </a:lnTo>
                <a:lnTo>
                  <a:pt x="615175" y="308267"/>
                </a:lnTo>
                <a:lnTo>
                  <a:pt x="615988" y="309537"/>
                </a:lnTo>
                <a:lnTo>
                  <a:pt x="615988" y="306997"/>
                </a:lnTo>
                <a:lnTo>
                  <a:pt x="616991" y="306997"/>
                </a:lnTo>
                <a:lnTo>
                  <a:pt x="616991" y="294297"/>
                </a:lnTo>
                <a:lnTo>
                  <a:pt x="616585" y="294297"/>
                </a:lnTo>
                <a:lnTo>
                  <a:pt x="616788" y="293027"/>
                </a:lnTo>
                <a:lnTo>
                  <a:pt x="616991" y="294297"/>
                </a:lnTo>
                <a:lnTo>
                  <a:pt x="616991" y="277291"/>
                </a:lnTo>
                <a:lnTo>
                  <a:pt x="616381" y="276517"/>
                </a:lnTo>
                <a:lnTo>
                  <a:pt x="616178" y="276517"/>
                </a:lnTo>
                <a:lnTo>
                  <a:pt x="616178" y="303187"/>
                </a:lnTo>
                <a:lnTo>
                  <a:pt x="615581" y="303187"/>
                </a:lnTo>
                <a:lnTo>
                  <a:pt x="615784" y="301917"/>
                </a:lnTo>
                <a:lnTo>
                  <a:pt x="616178" y="303187"/>
                </a:lnTo>
                <a:lnTo>
                  <a:pt x="616178" y="276517"/>
                </a:lnTo>
                <a:lnTo>
                  <a:pt x="615988" y="276517"/>
                </a:lnTo>
                <a:lnTo>
                  <a:pt x="616178" y="275247"/>
                </a:lnTo>
                <a:lnTo>
                  <a:pt x="615378" y="273977"/>
                </a:lnTo>
                <a:lnTo>
                  <a:pt x="615175" y="273977"/>
                </a:lnTo>
                <a:lnTo>
                  <a:pt x="615175" y="272707"/>
                </a:lnTo>
                <a:lnTo>
                  <a:pt x="615784" y="272707"/>
                </a:lnTo>
                <a:lnTo>
                  <a:pt x="616381" y="273977"/>
                </a:lnTo>
                <a:lnTo>
                  <a:pt x="616991" y="273977"/>
                </a:lnTo>
                <a:lnTo>
                  <a:pt x="616991" y="275247"/>
                </a:lnTo>
                <a:lnTo>
                  <a:pt x="617994" y="276517"/>
                </a:lnTo>
                <a:lnTo>
                  <a:pt x="617994" y="262547"/>
                </a:lnTo>
                <a:lnTo>
                  <a:pt x="617385" y="262547"/>
                </a:lnTo>
                <a:lnTo>
                  <a:pt x="617791" y="260007"/>
                </a:lnTo>
                <a:lnTo>
                  <a:pt x="617994" y="262547"/>
                </a:lnTo>
                <a:lnTo>
                  <a:pt x="617994" y="234607"/>
                </a:lnTo>
                <a:lnTo>
                  <a:pt x="617194" y="234607"/>
                </a:lnTo>
                <a:lnTo>
                  <a:pt x="617194" y="268897"/>
                </a:lnTo>
                <a:lnTo>
                  <a:pt x="616991" y="270167"/>
                </a:lnTo>
                <a:lnTo>
                  <a:pt x="616788" y="270167"/>
                </a:lnTo>
                <a:lnTo>
                  <a:pt x="617194" y="268897"/>
                </a:lnTo>
                <a:lnTo>
                  <a:pt x="617194" y="234607"/>
                </a:lnTo>
                <a:lnTo>
                  <a:pt x="616585" y="234607"/>
                </a:lnTo>
                <a:lnTo>
                  <a:pt x="616585" y="260007"/>
                </a:lnTo>
                <a:lnTo>
                  <a:pt x="615988" y="260007"/>
                </a:lnTo>
                <a:lnTo>
                  <a:pt x="615988" y="268897"/>
                </a:lnTo>
                <a:lnTo>
                  <a:pt x="614972" y="268897"/>
                </a:lnTo>
                <a:lnTo>
                  <a:pt x="614972" y="267627"/>
                </a:lnTo>
                <a:lnTo>
                  <a:pt x="615988" y="268897"/>
                </a:lnTo>
                <a:lnTo>
                  <a:pt x="615988" y="260007"/>
                </a:lnTo>
                <a:lnTo>
                  <a:pt x="615175" y="260007"/>
                </a:lnTo>
                <a:lnTo>
                  <a:pt x="615784" y="258737"/>
                </a:lnTo>
                <a:lnTo>
                  <a:pt x="616585" y="260007"/>
                </a:lnTo>
                <a:lnTo>
                  <a:pt x="616585" y="234607"/>
                </a:lnTo>
                <a:lnTo>
                  <a:pt x="615988" y="234607"/>
                </a:lnTo>
                <a:lnTo>
                  <a:pt x="615784" y="234975"/>
                </a:lnTo>
                <a:lnTo>
                  <a:pt x="615784" y="256197"/>
                </a:lnTo>
                <a:lnTo>
                  <a:pt x="615784" y="257467"/>
                </a:lnTo>
                <a:lnTo>
                  <a:pt x="614972" y="257467"/>
                </a:lnTo>
                <a:lnTo>
                  <a:pt x="615175" y="256197"/>
                </a:lnTo>
                <a:lnTo>
                  <a:pt x="615784" y="256197"/>
                </a:lnTo>
                <a:lnTo>
                  <a:pt x="615784" y="234975"/>
                </a:lnTo>
                <a:lnTo>
                  <a:pt x="614565" y="237147"/>
                </a:lnTo>
                <a:lnTo>
                  <a:pt x="614159" y="238417"/>
                </a:lnTo>
                <a:lnTo>
                  <a:pt x="614565" y="244767"/>
                </a:lnTo>
                <a:lnTo>
                  <a:pt x="613765" y="246037"/>
                </a:lnTo>
                <a:lnTo>
                  <a:pt x="614159" y="247307"/>
                </a:lnTo>
                <a:lnTo>
                  <a:pt x="614159" y="251117"/>
                </a:lnTo>
                <a:lnTo>
                  <a:pt x="614362" y="252387"/>
                </a:lnTo>
                <a:lnTo>
                  <a:pt x="613765" y="253657"/>
                </a:lnTo>
                <a:lnTo>
                  <a:pt x="614159" y="256197"/>
                </a:lnTo>
                <a:lnTo>
                  <a:pt x="614159" y="263817"/>
                </a:lnTo>
                <a:lnTo>
                  <a:pt x="613956" y="265087"/>
                </a:lnTo>
                <a:lnTo>
                  <a:pt x="614362" y="266357"/>
                </a:lnTo>
                <a:lnTo>
                  <a:pt x="613956" y="268897"/>
                </a:lnTo>
                <a:lnTo>
                  <a:pt x="613956" y="271437"/>
                </a:lnTo>
                <a:lnTo>
                  <a:pt x="614362" y="273977"/>
                </a:lnTo>
                <a:lnTo>
                  <a:pt x="614565" y="273977"/>
                </a:lnTo>
                <a:lnTo>
                  <a:pt x="613956" y="275247"/>
                </a:lnTo>
                <a:lnTo>
                  <a:pt x="613956" y="279057"/>
                </a:lnTo>
                <a:lnTo>
                  <a:pt x="614159" y="280327"/>
                </a:lnTo>
                <a:lnTo>
                  <a:pt x="614159" y="281597"/>
                </a:lnTo>
                <a:lnTo>
                  <a:pt x="614362" y="281597"/>
                </a:lnTo>
                <a:lnTo>
                  <a:pt x="614159" y="285407"/>
                </a:lnTo>
                <a:lnTo>
                  <a:pt x="613765" y="287947"/>
                </a:lnTo>
                <a:lnTo>
                  <a:pt x="614362" y="290487"/>
                </a:lnTo>
                <a:lnTo>
                  <a:pt x="614159" y="293027"/>
                </a:lnTo>
                <a:lnTo>
                  <a:pt x="614362" y="294297"/>
                </a:lnTo>
                <a:lnTo>
                  <a:pt x="613765" y="295567"/>
                </a:lnTo>
                <a:lnTo>
                  <a:pt x="614159" y="299377"/>
                </a:lnTo>
                <a:lnTo>
                  <a:pt x="614159" y="303187"/>
                </a:lnTo>
                <a:lnTo>
                  <a:pt x="615175" y="303187"/>
                </a:lnTo>
                <a:lnTo>
                  <a:pt x="614159" y="305727"/>
                </a:lnTo>
                <a:lnTo>
                  <a:pt x="614159" y="309537"/>
                </a:lnTo>
                <a:lnTo>
                  <a:pt x="614362" y="309537"/>
                </a:lnTo>
                <a:lnTo>
                  <a:pt x="614362" y="313347"/>
                </a:lnTo>
                <a:lnTo>
                  <a:pt x="614565" y="313347"/>
                </a:lnTo>
                <a:lnTo>
                  <a:pt x="614159" y="315887"/>
                </a:lnTo>
                <a:lnTo>
                  <a:pt x="613765" y="315887"/>
                </a:lnTo>
                <a:lnTo>
                  <a:pt x="614019" y="318427"/>
                </a:lnTo>
                <a:lnTo>
                  <a:pt x="614083" y="320967"/>
                </a:lnTo>
                <a:lnTo>
                  <a:pt x="613956" y="323507"/>
                </a:lnTo>
                <a:lnTo>
                  <a:pt x="615784" y="323507"/>
                </a:lnTo>
                <a:lnTo>
                  <a:pt x="615784" y="322237"/>
                </a:lnTo>
                <a:lnTo>
                  <a:pt x="616178" y="322237"/>
                </a:lnTo>
                <a:lnTo>
                  <a:pt x="616178" y="323507"/>
                </a:lnTo>
                <a:lnTo>
                  <a:pt x="615581" y="324777"/>
                </a:lnTo>
                <a:lnTo>
                  <a:pt x="615581" y="332397"/>
                </a:lnTo>
                <a:lnTo>
                  <a:pt x="615175" y="333667"/>
                </a:lnTo>
                <a:lnTo>
                  <a:pt x="614972" y="333667"/>
                </a:lnTo>
                <a:lnTo>
                  <a:pt x="615175" y="332397"/>
                </a:lnTo>
                <a:lnTo>
                  <a:pt x="615581" y="332397"/>
                </a:lnTo>
                <a:lnTo>
                  <a:pt x="615581" y="324777"/>
                </a:lnTo>
                <a:lnTo>
                  <a:pt x="613956" y="324777"/>
                </a:lnTo>
                <a:lnTo>
                  <a:pt x="613956" y="327317"/>
                </a:lnTo>
                <a:lnTo>
                  <a:pt x="614159" y="328587"/>
                </a:lnTo>
                <a:lnTo>
                  <a:pt x="614159" y="329857"/>
                </a:lnTo>
                <a:lnTo>
                  <a:pt x="614362" y="329857"/>
                </a:lnTo>
                <a:lnTo>
                  <a:pt x="614362" y="333667"/>
                </a:lnTo>
                <a:lnTo>
                  <a:pt x="613765" y="337477"/>
                </a:lnTo>
                <a:lnTo>
                  <a:pt x="614362" y="338747"/>
                </a:lnTo>
                <a:lnTo>
                  <a:pt x="613956" y="340017"/>
                </a:lnTo>
                <a:lnTo>
                  <a:pt x="613956" y="346367"/>
                </a:lnTo>
                <a:lnTo>
                  <a:pt x="614362" y="348907"/>
                </a:lnTo>
                <a:lnTo>
                  <a:pt x="613765" y="350177"/>
                </a:lnTo>
                <a:lnTo>
                  <a:pt x="614159" y="351447"/>
                </a:lnTo>
                <a:lnTo>
                  <a:pt x="614159" y="353987"/>
                </a:lnTo>
                <a:lnTo>
                  <a:pt x="613956" y="353987"/>
                </a:lnTo>
                <a:lnTo>
                  <a:pt x="613956" y="360337"/>
                </a:lnTo>
                <a:lnTo>
                  <a:pt x="614362" y="360337"/>
                </a:lnTo>
                <a:lnTo>
                  <a:pt x="613956" y="362877"/>
                </a:lnTo>
                <a:lnTo>
                  <a:pt x="614362" y="365417"/>
                </a:lnTo>
                <a:lnTo>
                  <a:pt x="614362" y="367957"/>
                </a:lnTo>
                <a:lnTo>
                  <a:pt x="614159" y="367957"/>
                </a:lnTo>
                <a:lnTo>
                  <a:pt x="614159" y="378117"/>
                </a:lnTo>
                <a:lnTo>
                  <a:pt x="614972" y="379387"/>
                </a:lnTo>
                <a:lnTo>
                  <a:pt x="616178" y="380657"/>
                </a:lnTo>
                <a:lnTo>
                  <a:pt x="639394" y="380657"/>
                </a:lnTo>
                <a:lnTo>
                  <a:pt x="639851" y="379387"/>
                </a:lnTo>
                <a:lnTo>
                  <a:pt x="640321" y="378117"/>
                </a:lnTo>
                <a:lnTo>
                  <a:pt x="640791" y="376847"/>
                </a:lnTo>
                <a:lnTo>
                  <a:pt x="640791" y="374307"/>
                </a:lnTo>
                <a:lnTo>
                  <a:pt x="640791" y="373037"/>
                </a:lnTo>
                <a:lnTo>
                  <a:pt x="640994" y="373037"/>
                </a:lnTo>
                <a:lnTo>
                  <a:pt x="640994" y="371767"/>
                </a:lnTo>
                <a:lnTo>
                  <a:pt x="640994" y="364147"/>
                </a:lnTo>
                <a:lnTo>
                  <a:pt x="640588" y="362877"/>
                </a:lnTo>
                <a:lnTo>
                  <a:pt x="640994" y="361607"/>
                </a:lnTo>
                <a:lnTo>
                  <a:pt x="640791" y="359067"/>
                </a:lnTo>
                <a:lnTo>
                  <a:pt x="640194" y="357797"/>
                </a:lnTo>
                <a:lnTo>
                  <a:pt x="640588" y="356527"/>
                </a:lnTo>
                <a:lnTo>
                  <a:pt x="640397" y="355257"/>
                </a:lnTo>
                <a:lnTo>
                  <a:pt x="640791" y="353987"/>
                </a:lnTo>
                <a:lnTo>
                  <a:pt x="640791" y="352717"/>
                </a:lnTo>
                <a:lnTo>
                  <a:pt x="640791" y="351447"/>
                </a:lnTo>
                <a:lnTo>
                  <a:pt x="640588" y="351447"/>
                </a:lnTo>
                <a:lnTo>
                  <a:pt x="640638" y="350177"/>
                </a:lnTo>
                <a:lnTo>
                  <a:pt x="640791" y="346367"/>
                </a:lnTo>
                <a:lnTo>
                  <a:pt x="640994" y="346367"/>
                </a:lnTo>
                <a:lnTo>
                  <a:pt x="640994" y="345097"/>
                </a:lnTo>
                <a:lnTo>
                  <a:pt x="640994" y="343827"/>
                </a:lnTo>
                <a:lnTo>
                  <a:pt x="640791" y="342557"/>
                </a:lnTo>
                <a:lnTo>
                  <a:pt x="640791" y="337477"/>
                </a:lnTo>
                <a:lnTo>
                  <a:pt x="640588" y="337477"/>
                </a:lnTo>
                <a:lnTo>
                  <a:pt x="640588" y="334937"/>
                </a:lnTo>
                <a:lnTo>
                  <a:pt x="640588" y="333667"/>
                </a:lnTo>
                <a:lnTo>
                  <a:pt x="640588" y="332397"/>
                </a:lnTo>
                <a:lnTo>
                  <a:pt x="640791" y="331127"/>
                </a:lnTo>
                <a:lnTo>
                  <a:pt x="640791" y="322237"/>
                </a:lnTo>
                <a:lnTo>
                  <a:pt x="640397" y="321932"/>
                </a:lnTo>
                <a:lnTo>
                  <a:pt x="640397" y="323507"/>
                </a:lnTo>
                <a:lnTo>
                  <a:pt x="639787" y="324777"/>
                </a:lnTo>
                <a:lnTo>
                  <a:pt x="638581" y="324777"/>
                </a:lnTo>
                <a:lnTo>
                  <a:pt x="639787" y="323507"/>
                </a:lnTo>
                <a:lnTo>
                  <a:pt x="640397" y="323507"/>
                </a:lnTo>
                <a:lnTo>
                  <a:pt x="640397" y="321932"/>
                </a:lnTo>
                <a:lnTo>
                  <a:pt x="639191" y="320967"/>
                </a:lnTo>
                <a:lnTo>
                  <a:pt x="640194" y="320967"/>
                </a:lnTo>
                <a:lnTo>
                  <a:pt x="640588" y="319697"/>
                </a:lnTo>
                <a:lnTo>
                  <a:pt x="640791" y="318427"/>
                </a:lnTo>
                <a:lnTo>
                  <a:pt x="640384" y="317157"/>
                </a:lnTo>
                <a:lnTo>
                  <a:pt x="639991" y="315887"/>
                </a:lnTo>
                <a:lnTo>
                  <a:pt x="640588" y="314617"/>
                </a:lnTo>
                <a:lnTo>
                  <a:pt x="640588" y="305727"/>
                </a:lnTo>
                <a:lnTo>
                  <a:pt x="640791" y="304457"/>
                </a:lnTo>
                <a:lnTo>
                  <a:pt x="640994" y="303187"/>
                </a:lnTo>
                <a:lnTo>
                  <a:pt x="640994" y="301917"/>
                </a:lnTo>
                <a:lnTo>
                  <a:pt x="640588" y="300647"/>
                </a:lnTo>
                <a:lnTo>
                  <a:pt x="640791" y="299377"/>
                </a:lnTo>
                <a:lnTo>
                  <a:pt x="640994" y="298107"/>
                </a:lnTo>
                <a:lnTo>
                  <a:pt x="640994" y="295567"/>
                </a:lnTo>
                <a:lnTo>
                  <a:pt x="640588" y="295567"/>
                </a:lnTo>
                <a:lnTo>
                  <a:pt x="640588" y="293027"/>
                </a:lnTo>
                <a:lnTo>
                  <a:pt x="640791" y="293027"/>
                </a:lnTo>
                <a:lnTo>
                  <a:pt x="640791" y="290487"/>
                </a:lnTo>
                <a:lnTo>
                  <a:pt x="640588" y="289217"/>
                </a:lnTo>
                <a:lnTo>
                  <a:pt x="640588" y="287947"/>
                </a:lnTo>
                <a:lnTo>
                  <a:pt x="640791" y="287947"/>
                </a:lnTo>
                <a:lnTo>
                  <a:pt x="640791" y="285407"/>
                </a:lnTo>
                <a:lnTo>
                  <a:pt x="640791" y="280327"/>
                </a:lnTo>
                <a:lnTo>
                  <a:pt x="640994" y="280327"/>
                </a:lnTo>
                <a:lnTo>
                  <a:pt x="640994" y="279057"/>
                </a:lnTo>
                <a:lnTo>
                  <a:pt x="640588" y="277787"/>
                </a:lnTo>
                <a:lnTo>
                  <a:pt x="640994" y="277787"/>
                </a:lnTo>
                <a:lnTo>
                  <a:pt x="640791" y="273977"/>
                </a:lnTo>
                <a:lnTo>
                  <a:pt x="640397" y="272707"/>
                </a:lnTo>
                <a:lnTo>
                  <a:pt x="640994" y="271437"/>
                </a:lnTo>
                <a:lnTo>
                  <a:pt x="640588" y="268897"/>
                </a:lnTo>
                <a:lnTo>
                  <a:pt x="640588" y="266357"/>
                </a:lnTo>
                <a:lnTo>
                  <a:pt x="640588" y="263817"/>
                </a:lnTo>
                <a:lnTo>
                  <a:pt x="640791" y="262547"/>
                </a:lnTo>
                <a:lnTo>
                  <a:pt x="640791" y="260007"/>
                </a:lnTo>
                <a:lnTo>
                  <a:pt x="640994" y="258737"/>
                </a:lnTo>
                <a:lnTo>
                  <a:pt x="640994" y="257467"/>
                </a:lnTo>
                <a:lnTo>
                  <a:pt x="640791" y="256197"/>
                </a:lnTo>
                <a:lnTo>
                  <a:pt x="640791" y="253657"/>
                </a:lnTo>
                <a:lnTo>
                  <a:pt x="640588" y="253657"/>
                </a:lnTo>
                <a:lnTo>
                  <a:pt x="640791" y="249847"/>
                </a:lnTo>
                <a:lnTo>
                  <a:pt x="640994" y="249847"/>
                </a:lnTo>
                <a:lnTo>
                  <a:pt x="640994" y="243497"/>
                </a:lnTo>
                <a:close/>
              </a:path>
              <a:path w="1072515" h="382905">
                <a:moveTo>
                  <a:pt x="664667" y="62230"/>
                </a:moveTo>
                <a:lnTo>
                  <a:pt x="664476" y="59690"/>
                </a:lnTo>
                <a:lnTo>
                  <a:pt x="664387" y="58420"/>
                </a:lnTo>
                <a:lnTo>
                  <a:pt x="663841" y="57150"/>
                </a:lnTo>
                <a:lnTo>
                  <a:pt x="663841" y="54610"/>
                </a:lnTo>
                <a:lnTo>
                  <a:pt x="663841" y="53340"/>
                </a:lnTo>
                <a:lnTo>
                  <a:pt x="664121" y="52070"/>
                </a:lnTo>
                <a:lnTo>
                  <a:pt x="664121" y="46990"/>
                </a:lnTo>
                <a:lnTo>
                  <a:pt x="663981" y="45720"/>
                </a:lnTo>
                <a:lnTo>
                  <a:pt x="663841" y="44450"/>
                </a:lnTo>
                <a:lnTo>
                  <a:pt x="663562" y="41910"/>
                </a:lnTo>
                <a:lnTo>
                  <a:pt x="663422" y="40640"/>
                </a:lnTo>
                <a:lnTo>
                  <a:pt x="663282" y="39370"/>
                </a:lnTo>
                <a:lnTo>
                  <a:pt x="663016" y="36830"/>
                </a:lnTo>
                <a:lnTo>
                  <a:pt x="661644" y="31750"/>
                </a:lnTo>
                <a:lnTo>
                  <a:pt x="658075" y="24130"/>
                </a:lnTo>
                <a:lnTo>
                  <a:pt x="657796" y="21590"/>
                </a:lnTo>
                <a:lnTo>
                  <a:pt x="655053" y="19050"/>
                </a:lnTo>
                <a:lnTo>
                  <a:pt x="654227" y="17132"/>
                </a:lnTo>
                <a:lnTo>
                  <a:pt x="654227" y="72390"/>
                </a:lnTo>
                <a:lnTo>
                  <a:pt x="653961" y="73660"/>
                </a:lnTo>
                <a:lnTo>
                  <a:pt x="653402" y="73660"/>
                </a:lnTo>
                <a:lnTo>
                  <a:pt x="653135" y="72390"/>
                </a:lnTo>
                <a:lnTo>
                  <a:pt x="654227" y="72390"/>
                </a:lnTo>
                <a:lnTo>
                  <a:pt x="654227" y="17132"/>
                </a:lnTo>
                <a:lnTo>
                  <a:pt x="653961" y="16510"/>
                </a:lnTo>
                <a:lnTo>
                  <a:pt x="652856" y="15532"/>
                </a:lnTo>
                <a:lnTo>
                  <a:pt x="652856" y="53340"/>
                </a:lnTo>
                <a:lnTo>
                  <a:pt x="652856" y="54610"/>
                </a:lnTo>
                <a:lnTo>
                  <a:pt x="652310" y="54610"/>
                </a:lnTo>
                <a:lnTo>
                  <a:pt x="652310" y="68580"/>
                </a:lnTo>
                <a:lnTo>
                  <a:pt x="652310" y="69850"/>
                </a:lnTo>
                <a:lnTo>
                  <a:pt x="651484" y="69850"/>
                </a:lnTo>
                <a:lnTo>
                  <a:pt x="651751" y="68580"/>
                </a:lnTo>
                <a:lnTo>
                  <a:pt x="652310" y="68580"/>
                </a:lnTo>
                <a:lnTo>
                  <a:pt x="652310" y="54610"/>
                </a:lnTo>
                <a:lnTo>
                  <a:pt x="651751" y="54610"/>
                </a:lnTo>
                <a:lnTo>
                  <a:pt x="652030" y="53340"/>
                </a:lnTo>
                <a:lnTo>
                  <a:pt x="652856" y="53340"/>
                </a:lnTo>
                <a:lnTo>
                  <a:pt x="652856" y="15532"/>
                </a:lnTo>
                <a:lnTo>
                  <a:pt x="651116" y="13970"/>
                </a:lnTo>
                <a:lnTo>
                  <a:pt x="649833" y="12827"/>
                </a:lnTo>
                <a:lnTo>
                  <a:pt x="649833" y="34290"/>
                </a:lnTo>
                <a:lnTo>
                  <a:pt x="649566" y="34290"/>
                </a:lnTo>
                <a:lnTo>
                  <a:pt x="649566" y="39370"/>
                </a:lnTo>
                <a:lnTo>
                  <a:pt x="649287" y="40640"/>
                </a:lnTo>
                <a:lnTo>
                  <a:pt x="648182" y="39370"/>
                </a:lnTo>
                <a:lnTo>
                  <a:pt x="648182" y="67310"/>
                </a:lnTo>
                <a:lnTo>
                  <a:pt x="647636" y="67310"/>
                </a:lnTo>
                <a:lnTo>
                  <a:pt x="647636" y="66040"/>
                </a:lnTo>
                <a:lnTo>
                  <a:pt x="648182" y="67310"/>
                </a:lnTo>
                <a:lnTo>
                  <a:pt x="648182" y="39370"/>
                </a:lnTo>
                <a:lnTo>
                  <a:pt x="649566" y="39370"/>
                </a:lnTo>
                <a:lnTo>
                  <a:pt x="649566" y="34290"/>
                </a:lnTo>
                <a:lnTo>
                  <a:pt x="646264" y="34290"/>
                </a:lnTo>
                <a:lnTo>
                  <a:pt x="646264" y="52070"/>
                </a:lnTo>
                <a:lnTo>
                  <a:pt x="645718" y="53340"/>
                </a:lnTo>
                <a:lnTo>
                  <a:pt x="645452" y="53340"/>
                </a:lnTo>
                <a:lnTo>
                  <a:pt x="645452" y="55880"/>
                </a:lnTo>
                <a:lnTo>
                  <a:pt x="645172" y="56311"/>
                </a:lnTo>
                <a:lnTo>
                  <a:pt x="645172" y="66040"/>
                </a:lnTo>
                <a:lnTo>
                  <a:pt x="644347" y="66040"/>
                </a:lnTo>
                <a:lnTo>
                  <a:pt x="644347" y="68580"/>
                </a:lnTo>
                <a:lnTo>
                  <a:pt x="643242" y="67310"/>
                </a:lnTo>
                <a:lnTo>
                  <a:pt x="644067" y="67310"/>
                </a:lnTo>
                <a:lnTo>
                  <a:pt x="644347" y="68580"/>
                </a:lnTo>
                <a:lnTo>
                  <a:pt x="644347" y="66040"/>
                </a:lnTo>
                <a:lnTo>
                  <a:pt x="644613" y="64770"/>
                </a:lnTo>
                <a:lnTo>
                  <a:pt x="645172" y="66040"/>
                </a:lnTo>
                <a:lnTo>
                  <a:pt x="645172" y="56311"/>
                </a:lnTo>
                <a:lnTo>
                  <a:pt x="644613" y="57150"/>
                </a:lnTo>
                <a:lnTo>
                  <a:pt x="644347" y="56845"/>
                </a:lnTo>
                <a:lnTo>
                  <a:pt x="644347" y="59690"/>
                </a:lnTo>
                <a:lnTo>
                  <a:pt x="643788" y="60960"/>
                </a:lnTo>
                <a:lnTo>
                  <a:pt x="643521" y="60960"/>
                </a:lnTo>
                <a:lnTo>
                  <a:pt x="643521" y="64770"/>
                </a:lnTo>
                <a:lnTo>
                  <a:pt x="642975" y="67310"/>
                </a:lnTo>
                <a:lnTo>
                  <a:pt x="642429" y="67310"/>
                </a:lnTo>
                <a:lnTo>
                  <a:pt x="642696" y="64770"/>
                </a:lnTo>
                <a:lnTo>
                  <a:pt x="643521" y="64770"/>
                </a:lnTo>
                <a:lnTo>
                  <a:pt x="643521" y="60960"/>
                </a:lnTo>
                <a:lnTo>
                  <a:pt x="643242" y="60960"/>
                </a:lnTo>
                <a:lnTo>
                  <a:pt x="644347" y="59690"/>
                </a:lnTo>
                <a:lnTo>
                  <a:pt x="644347" y="56845"/>
                </a:lnTo>
                <a:lnTo>
                  <a:pt x="643521" y="55880"/>
                </a:lnTo>
                <a:lnTo>
                  <a:pt x="642975" y="54610"/>
                </a:lnTo>
                <a:lnTo>
                  <a:pt x="642696" y="54610"/>
                </a:lnTo>
                <a:lnTo>
                  <a:pt x="642696" y="53340"/>
                </a:lnTo>
                <a:lnTo>
                  <a:pt x="644347" y="53340"/>
                </a:lnTo>
                <a:lnTo>
                  <a:pt x="643788" y="54610"/>
                </a:lnTo>
                <a:lnTo>
                  <a:pt x="644347" y="55880"/>
                </a:lnTo>
                <a:lnTo>
                  <a:pt x="645452" y="55880"/>
                </a:lnTo>
                <a:lnTo>
                  <a:pt x="645452" y="53340"/>
                </a:lnTo>
                <a:lnTo>
                  <a:pt x="644613" y="53340"/>
                </a:lnTo>
                <a:lnTo>
                  <a:pt x="645172" y="50800"/>
                </a:lnTo>
                <a:lnTo>
                  <a:pt x="645718" y="50800"/>
                </a:lnTo>
                <a:lnTo>
                  <a:pt x="646264" y="52070"/>
                </a:lnTo>
                <a:lnTo>
                  <a:pt x="646264" y="34290"/>
                </a:lnTo>
                <a:lnTo>
                  <a:pt x="645172" y="34290"/>
                </a:lnTo>
                <a:lnTo>
                  <a:pt x="645172" y="44450"/>
                </a:lnTo>
                <a:lnTo>
                  <a:pt x="643521" y="44450"/>
                </a:lnTo>
                <a:lnTo>
                  <a:pt x="643521" y="46990"/>
                </a:lnTo>
                <a:lnTo>
                  <a:pt x="642975" y="48260"/>
                </a:lnTo>
                <a:lnTo>
                  <a:pt x="642429" y="46990"/>
                </a:lnTo>
                <a:lnTo>
                  <a:pt x="642429" y="49530"/>
                </a:lnTo>
                <a:lnTo>
                  <a:pt x="642429" y="53340"/>
                </a:lnTo>
                <a:lnTo>
                  <a:pt x="641870" y="52070"/>
                </a:lnTo>
                <a:lnTo>
                  <a:pt x="641604" y="53340"/>
                </a:lnTo>
                <a:lnTo>
                  <a:pt x="641324" y="52705"/>
                </a:lnTo>
                <a:lnTo>
                  <a:pt x="641324" y="53340"/>
                </a:lnTo>
                <a:lnTo>
                  <a:pt x="641045" y="54610"/>
                </a:lnTo>
                <a:lnTo>
                  <a:pt x="640499" y="55880"/>
                </a:lnTo>
                <a:lnTo>
                  <a:pt x="640499" y="62230"/>
                </a:lnTo>
                <a:lnTo>
                  <a:pt x="640499" y="72390"/>
                </a:lnTo>
                <a:lnTo>
                  <a:pt x="639953" y="73660"/>
                </a:lnTo>
                <a:lnTo>
                  <a:pt x="639394" y="73660"/>
                </a:lnTo>
                <a:lnTo>
                  <a:pt x="639673" y="72390"/>
                </a:lnTo>
                <a:lnTo>
                  <a:pt x="640499" y="72390"/>
                </a:lnTo>
                <a:lnTo>
                  <a:pt x="640499" y="62230"/>
                </a:lnTo>
                <a:lnTo>
                  <a:pt x="638848" y="62230"/>
                </a:lnTo>
                <a:lnTo>
                  <a:pt x="638848" y="60960"/>
                </a:lnTo>
                <a:lnTo>
                  <a:pt x="639953" y="60960"/>
                </a:lnTo>
                <a:lnTo>
                  <a:pt x="640499" y="62230"/>
                </a:lnTo>
                <a:lnTo>
                  <a:pt x="640499" y="55880"/>
                </a:lnTo>
                <a:lnTo>
                  <a:pt x="639953" y="54610"/>
                </a:lnTo>
                <a:lnTo>
                  <a:pt x="639673" y="53340"/>
                </a:lnTo>
                <a:lnTo>
                  <a:pt x="641324" y="53340"/>
                </a:lnTo>
                <a:lnTo>
                  <a:pt x="641324" y="52705"/>
                </a:lnTo>
                <a:lnTo>
                  <a:pt x="641045" y="52070"/>
                </a:lnTo>
                <a:lnTo>
                  <a:pt x="641324" y="50800"/>
                </a:lnTo>
                <a:lnTo>
                  <a:pt x="642150" y="52070"/>
                </a:lnTo>
                <a:lnTo>
                  <a:pt x="642429" y="53340"/>
                </a:lnTo>
                <a:lnTo>
                  <a:pt x="642429" y="49530"/>
                </a:lnTo>
                <a:lnTo>
                  <a:pt x="641324" y="49530"/>
                </a:lnTo>
                <a:lnTo>
                  <a:pt x="641870" y="48260"/>
                </a:lnTo>
                <a:lnTo>
                  <a:pt x="642429" y="49530"/>
                </a:lnTo>
                <a:lnTo>
                  <a:pt x="642429" y="46990"/>
                </a:lnTo>
                <a:lnTo>
                  <a:pt x="643521" y="46990"/>
                </a:lnTo>
                <a:lnTo>
                  <a:pt x="643521" y="44450"/>
                </a:lnTo>
                <a:lnTo>
                  <a:pt x="643242" y="44450"/>
                </a:lnTo>
                <a:lnTo>
                  <a:pt x="643788" y="43180"/>
                </a:lnTo>
                <a:lnTo>
                  <a:pt x="645172" y="44450"/>
                </a:lnTo>
                <a:lnTo>
                  <a:pt x="645172" y="34290"/>
                </a:lnTo>
                <a:lnTo>
                  <a:pt x="644613" y="34290"/>
                </a:lnTo>
                <a:lnTo>
                  <a:pt x="644613" y="33020"/>
                </a:lnTo>
                <a:lnTo>
                  <a:pt x="646264" y="33020"/>
                </a:lnTo>
                <a:lnTo>
                  <a:pt x="649833" y="34290"/>
                </a:lnTo>
                <a:lnTo>
                  <a:pt x="649833" y="12827"/>
                </a:lnTo>
                <a:lnTo>
                  <a:pt x="645452" y="8890"/>
                </a:lnTo>
                <a:lnTo>
                  <a:pt x="644613" y="8369"/>
                </a:lnTo>
                <a:lnTo>
                  <a:pt x="644613" y="22860"/>
                </a:lnTo>
                <a:lnTo>
                  <a:pt x="644347" y="24130"/>
                </a:lnTo>
                <a:lnTo>
                  <a:pt x="644067" y="24130"/>
                </a:lnTo>
                <a:lnTo>
                  <a:pt x="644067" y="30480"/>
                </a:lnTo>
                <a:lnTo>
                  <a:pt x="644067" y="31750"/>
                </a:lnTo>
                <a:lnTo>
                  <a:pt x="643242" y="30797"/>
                </a:lnTo>
                <a:lnTo>
                  <a:pt x="643242" y="34290"/>
                </a:lnTo>
                <a:lnTo>
                  <a:pt x="642975" y="35560"/>
                </a:lnTo>
                <a:lnTo>
                  <a:pt x="642696" y="34290"/>
                </a:lnTo>
                <a:lnTo>
                  <a:pt x="643242" y="34290"/>
                </a:lnTo>
                <a:lnTo>
                  <a:pt x="643242" y="30797"/>
                </a:lnTo>
                <a:lnTo>
                  <a:pt x="642975" y="30480"/>
                </a:lnTo>
                <a:lnTo>
                  <a:pt x="642556" y="29210"/>
                </a:lnTo>
                <a:lnTo>
                  <a:pt x="642150" y="27940"/>
                </a:lnTo>
                <a:lnTo>
                  <a:pt x="642975" y="27940"/>
                </a:lnTo>
                <a:lnTo>
                  <a:pt x="643242" y="29210"/>
                </a:lnTo>
                <a:lnTo>
                  <a:pt x="644067" y="30480"/>
                </a:lnTo>
                <a:lnTo>
                  <a:pt x="644067" y="24130"/>
                </a:lnTo>
                <a:lnTo>
                  <a:pt x="643788" y="24130"/>
                </a:lnTo>
                <a:lnTo>
                  <a:pt x="644067" y="22860"/>
                </a:lnTo>
                <a:lnTo>
                  <a:pt x="644613" y="22860"/>
                </a:lnTo>
                <a:lnTo>
                  <a:pt x="644613" y="8369"/>
                </a:lnTo>
                <a:lnTo>
                  <a:pt x="641324" y="6299"/>
                </a:lnTo>
                <a:lnTo>
                  <a:pt x="641324" y="26670"/>
                </a:lnTo>
                <a:lnTo>
                  <a:pt x="640232" y="27940"/>
                </a:lnTo>
                <a:lnTo>
                  <a:pt x="638848" y="27940"/>
                </a:lnTo>
                <a:lnTo>
                  <a:pt x="638848" y="46990"/>
                </a:lnTo>
                <a:lnTo>
                  <a:pt x="637755" y="46990"/>
                </a:lnTo>
                <a:lnTo>
                  <a:pt x="637755" y="49530"/>
                </a:lnTo>
                <a:lnTo>
                  <a:pt x="637209" y="50800"/>
                </a:lnTo>
                <a:lnTo>
                  <a:pt x="637209" y="73660"/>
                </a:lnTo>
                <a:lnTo>
                  <a:pt x="636384" y="73660"/>
                </a:lnTo>
                <a:lnTo>
                  <a:pt x="636384" y="72390"/>
                </a:lnTo>
                <a:lnTo>
                  <a:pt x="637209" y="73660"/>
                </a:lnTo>
                <a:lnTo>
                  <a:pt x="637209" y="50800"/>
                </a:lnTo>
                <a:lnTo>
                  <a:pt x="637476" y="49530"/>
                </a:lnTo>
                <a:lnTo>
                  <a:pt x="637755" y="49530"/>
                </a:lnTo>
                <a:lnTo>
                  <a:pt x="637755" y="46990"/>
                </a:lnTo>
                <a:lnTo>
                  <a:pt x="638022" y="45720"/>
                </a:lnTo>
                <a:lnTo>
                  <a:pt x="638848" y="46990"/>
                </a:lnTo>
                <a:lnTo>
                  <a:pt x="638848" y="27940"/>
                </a:lnTo>
                <a:lnTo>
                  <a:pt x="639673" y="26670"/>
                </a:lnTo>
                <a:lnTo>
                  <a:pt x="641324" y="26670"/>
                </a:lnTo>
                <a:lnTo>
                  <a:pt x="641324" y="6299"/>
                </a:lnTo>
                <a:lnTo>
                  <a:pt x="639394" y="5080"/>
                </a:lnTo>
                <a:lnTo>
                  <a:pt x="638022" y="4356"/>
                </a:lnTo>
                <a:lnTo>
                  <a:pt x="638022" y="41910"/>
                </a:lnTo>
                <a:lnTo>
                  <a:pt x="637476" y="43180"/>
                </a:lnTo>
                <a:lnTo>
                  <a:pt x="637209" y="42570"/>
                </a:lnTo>
                <a:lnTo>
                  <a:pt x="637209" y="49530"/>
                </a:lnTo>
                <a:lnTo>
                  <a:pt x="636384" y="48260"/>
                </a:lnTo>
                <a:lnTo>
                  <a:pt x="636651" y="48260"/>
                </a:lnTo>
                <a:lnTo>
                  <a:pt x="637209" y="49530"/>
                </a:lnTo>
                <a:lnTo>
                  <a:pt x="637209" y="42570"/>
                </a:lnTo>
                <a:lnTo>
                  <a:pt x="636930" y="41910"/>
                </a:lnTo>
                <a:lnTo>
                  <a:pt x="638022" y="41910"/>
                </a:lnTo>
                <a:lnTo>
                  <a:pt x="638022" y="4356"/>
                </a:lnTo>
                <a:lnTo>
                  <a:pt x="637476" y="4064"/>
                </a:lnTo>
                <a:lnTo>
                  <a:pt x="637476" y="33020"/>
                </a:lnTo>
                <a:lnTo>
                  <a:pt x="635558" y="33020"/>
                </a:lnTo>
                <a:lnTo>
                  <a:pt x="635279" y="31750"/>
                </a:lnTo>
                <a:lnTo>
                  <a:pt x="636930" y="31750"/>
                </a:lnTo>
                <a:lnTo>
                  <a:pt x="637476" y="33020"/>
                </a:lnTo>
                <a:lnTo>
                  <a:pt x="637476" y="4064"/>
                </a:lnTo>
                <a:lnTo>
                  <a:pt x="637006" y="3810"/>
                </a:lnTo>
                <a:lnTo>
                  <a:pt x="634733" y="2603"/>
                </a:lnTo>
                <a:lnTo>
                  <a:pt x="634733" y="27940"/>
                </a:lnTo>
                <a:lnTo>
                  <a:pt x="634733" y="54610"/>
                </a:lnTo>
                <a:lnTo>
                  <a:pt x="633907" y="54610"/>
                </a:lnTo>
                <a:lnTo>
                  <a:pt x="633641" y="53340"/>
                </a:lnTo>
                <a:lnTo>
                  <a:pt x="634733" y="54610"/>
                </a:lnTo>
                <a:lnTo>
                  <a:pt x="634733" y="27940"/>
                </a:lnTo>
                <a:lnTo>
                  <a:pt x="634453" y="29210"/>
                </a:lnTo>
                <a:lnTo>
                  <a:pt x="633641" y="29210"/>
                </a:lnTo>
                <a:lnTo>
                  <a:pt x="633641" y="35560"/>
                </a:lnTo>
                <a:lnTo>
                  <a:pt x="633361" y="36195"/>
                </a:lnTo>
                <a:lnTo>
                  <a:pt x="633361" y="71120"/>
                </a:lnTo>
                <a:lnTo>
                  <a:pt x="633361" y="72390"/>
                </a:lnTo>
                <a:lnTo>
                  <a:pt x="631710" y="72390"/>
                </a:lnTo>
                <a:lnTo>
                  <a:pt x="631710" y="76200"/>
                </a:lnTo>
                <a:lnTo>
                  <a:pt x="630618" y="76200"/>
                </a:lnTo>
                <a:lnTo>
                  <a:pt x="631164" y="74930"/>
                </a:lnTo>
                <a:lnTo>
                  <a:pt x="631710" y="76200"/>
                </a:lnTo>
                <a:lnTo>
                  <a:pt x="631710" y="72390"/>
                </a:lnTo>
                <a:lnTo>
                  <a:pt x="631164" y="73660"/>
                </a:lnTo>
                <a:lnTo>
                  <a:pt x="630059" y="73660"/>
                </a:lnTo>
                <a:lnTo>
                  <a:pt x="631710" y="71120"/>
                </a:lnTo>
                <a:lnTo>
                  <a:pt x="633361" y="71120"/>
                </a:lnTo>
                <a:lnTo>
                  <a:pt x="633361" y="36195"/>
                </a:lnTo>
                <a:lnTo>
                  <a:pt x="633082" y="36830"/>
                </a:lnTo>
                <a:lnTo>
                  <a:pt x="632815" y="36830"/>
                </a:lnTo>
                <a:lnTo>
                  <a:pt x="632815" y="67310"/>
                </a:lnTo>
                <a:lnTo>
                  <a:pt x="631990" y="68580"/>
                </a:lnTo>
                <a:lnTo>
                  <a:pt x="631431" y="68580"/>
                </a:lnTo>
                <a:lnTo>
                  <a:pt x="631164" y="67310"/>
                </a:lnTo>
                <a:lnTo>
                  <a:pt x="632815" y="67310"/>
                </a:lnTo>
                <a:lnTo>
                  <a:pt x="632815" y="36830"/>
                </a:lnTo>
                <a:lnTo>
                  <a:pt x="632536" y="36830"/>
                </a:lnTo>
                <a:lnTo>
                  <a:pt x="632256" y="35560"/>
                </a:lnTo>
                <a:lnTo>
                  <a:pt x="633641" y="35560"/>
                </a:lnTo>
                <a:lnTo>
                  <a:pt x="633641" y="29210"/>
                </a:lnTo>
                <a:lnTo>
                  <a:pt x="632536" y="29210"/>
                </a:lnTo>
                <a:lnTo>
                  <a:pt x="632815" y="27940"/>
                </a:lnTo>
                <a:lnTo>
                  <a:pt x="634733" y="27940"/>
                </a:lnTo>
                <a:lnTo>
                  <a:pt x="634733" y="2603"/>
                </a:lnTo>
                <a:lnTo>
                  <a:pt x="632256" y="1270"/>
                </a:lnTo>
                <a:lnTo>
                  <a:pt x="631164" y="1270"/>
                </a:lnTo>
                <a:lnTo>
                  <a:pt x="631164" y="20320"/>
                </a:lnTo>
                <a:lnTo>
                  <a:pt x="630618" y="21590"/>
                </a:lnTo>
                <a:lnTo>
                  <a:pt x="629513" y="20320"/>
                </a:lnTo>
                <a:lnTo>
                  <a:pt x="631164" y="20320"/>
                </a:lnTo>
                <a:lnTo>
                  <a:pt x="631164" y="1270"/>
                </a:lnTo>
                <a:lnTo>
                  <a:pt x="630618" y="1270"/>
                </a:lnTo>
                <a:lnTo>
                  <a:pt x="624293" y="0"/>
                </a:lnTo>
                <a:lnTo>
                  <a:pt x="619353" y="0"/>
                </a:lnTo>
                <a:lnTo>
                  <a:pt x="619353" y="15240"/>
                </a:lnTo>
                <a:lnTo>
                  <a:pt x="619353" y="30480"/>
                </a:lnTo>
                <a:lnTo>
                  <a:pt x="617982" y="30480"/>
                </a:lnTo>
                <a:lnTo>
                  <a:pt x="616610" y="27940"/>
                </a:lnTo>
                <a:lnTo>
                  <a:pt x="619353" y="30480"/>
                </a:lnTo>
                <a:lnTo>
                  <a:pt x="619353" y="15240"/>
                </a:lnTo>
                <a:lnTo>
                  <a:pt x="619086" y="15240"/>
                </a:lnTo>
                <a:lnTo>
                  <a:pt x="619086" y="22860"/>
                </a:lnTo>
                <a:lnTo>
                  <a:pt x="617982" y="22860"/>
                </a:lnTo>
                <a:lnTo>
                  <a:pt x="617982" y="25400"/>
                </a:lnTo>
                <a:lnTo>
                  <a:pt x="617982" y="26670"/>
                </a:lnTo>
                <a:lnTo>
                  <a:pt x="616610" y="26670"/>
                </a:lnTo>
                <a:lnTo>
                  <a:pt x="617156" y="25400"/>
                </a:lnTo>
                <a:lnTo>
                  <a:pt x="617982" y="25400"/>
                </a:lnTo>
                <a:lnTo>
                  <a:pt x="617982" y="22860"/>
                </a:lnTo>
                <a:lnTo>
                  <a:pt x="617982" y="21590"/>
                </a:lnTo>
                <a:lnTo>
                  <a:pt x="618807" y="21590"/>
                </a:lnTo>
                <a:lnTo>
                  <a:pt x="619086" y="22860"/>
                </a:lnTo>
                <a:lnTo>
                  <a:pt x="619086" y="15240"/>
                </a:lnTo>
                <a:lnTo>
                  <a:pt x="618528" y="15240"/>
                </a:lnTo>
                <a:lnTo>
                  <a:pt x="617982" y="13970"/>
                </a:lnTo>
                <a:lnTo>
                  <a:pt x="618807" y="13970"/>
                </a:lnTo>
                <a:lnTo>
                  <a:pt x="619353" y="15240"/>
                </a:lnTo>
                <a:lnTo>
                  <a:pt x="619353" y="0"/>
                </a:lnTo>
                <a:lnTo>
                  <a:pt x="615784" y="0"/>
                </a:lnTo>
                <a:lnTo>
                  <a:pt x="615784" y="22860"/>
                </a:lnTo>
                <a:lnTo>
                  <a:pt x="614959" y="24130"/>
                </a:lnTo>
                <a:lnTo>
                  <a:pt x="615238" y="22860"/>
                </a:lnTo>
                <a:lnTo>
                  <a:pt x="615784" y="22860"/>
                </a:lnTo>
                <a:lnTo>
                  <a:pt x="615784" y="0"/>
                </a:lnTo>
                <a:lnTo>
                  <a:pt x="609473" y="0"/>
                </a:lnTo>
                <a:lnTo>
                  <a:pt x="609473" y="24130"/>
                </a:lnTo>
                <a:lnTo>
                  <a:pt x="608368" y="24130"/>
                </a:lnTo>
                <a:lnTo>
                  <a:pt x="608368" y="31750"/>
                </a:lnTo>
                <a:lnTo>
                  <a:pt x="607822" y="33020"/>
                </a:lnTo>
                <a:lnTo>
                  <a:pt x="607822" y="31750"/>
                </a:lnTo>
                <a:lnTo>
                  <a:pt x="608368" y="31750"/>
                </a:lnTo>
                <a:lnTo>
                  <a:pt x="608368" y="24130"/>
                </a:lnTo>
                <a:lnTo>
                  <a:pt x="607822" y="24130"/>
                </a:lnTo>
                <a:lnTo>
                  <a:pt x="607822" y="29210"/>
                </a:lnTo>
                <a:lnTo>
                  <a:pt x="606729" y="29210"/>
                </a:lnTo>
                <a:lnTo>
                  <a:pt x="605904" y="27940"/>
                </a:lnTo>
                <a:lnTo>
                  <a:pt x="607542" y="27940"/>
                </a:lnTo>
                <a:lnTo>
                  <a:pt x="607822" y="29210"/>
                </a:lnTo>
                <a:lnTo>
                  <a:pt x="607822" y="24130"/>
                </a:lnTo>
                <a:lnTo>
                  <a:pt x="606171" y="24130"/>
                </a:lnTo>
                <a:lnTo>
                  <a:pt x="606729" y="22860"/>
                </a:lnTo>
                <a:lnTo>
                  <a:pt x="608647" y="22860"/>
                </a:lnTo>
                <a:lnTo>
                  <a:pt x="609473" y="24130"/>
                </a:lnTo>
                <a:lnTo>
                  <a:pt x="609473" y="0"/>
                </a:lnTo>
                <a:lnTo>
                  <a:pt x="604520" y="0"/>
                </a:lnTo>
                <a:lnTo>
                  <a:pt x="603694" y="228"/>
                </a:lnTo>
                <a:lnTo>
                  <a:pt x="603694" y="26670"/>
                </a:lnTo>
                <a:lnTo>
                  <a:pt x="603694" y="27940"/>
                </a:lnTo>
                <a:lnTo>
                  <a:pt x="602602" y="27940"/>
                </a:lnTo>
                <a:lnTo>
                  <a:pt x="602602" y="26670"/>
                </a:lnTo>
                <a:lnTo>
                  <a:pt x="603694" y="26670"/>
                </a:lnTo>
                <a:lnTo>
                  <a:pt x="603694" y="228"/>
                </a:lnTo>
                <a:lnTo>
                  <a:pt x="603427" y="292"/>
                </a:lnTo>
                <a:lnTo>
                  <a:pt x="603427" y="19050"/>
                </a:lnTo>
                <a:lnTo>
                  <a:pt x="602056" y="20320"/>
                </a:lnTo>
                <a:lnTo>
                  <a:pt x="602056" y="36830"/>
                </a:lnTo>
                <a:lnTo>
                  <a:pt x="601230" y="38100"/>
                </a:lnTo>
                <a:lnTo>
                  <a:pt x="600671" y="36830"/>
                </a:lnTo>
                <a:lnTo>
                  <a:pt x="602056" y="36830"/>
                </a:lnTo>
                <a:lnTo>
                  <a:pt x="602056" y="20320"/>
                </a:lnTo>
                <a:lnTo>
                  <a:pt x="601776" y="19050"/>
                </a:lnTo>
                <a:lnTo>
                  <a:pt x="602056" y="17780"/>
                </a:lnTo>
                <a:lnTo>
                  <a:pt x="603148" y="17780"/>
                </a:lnTo>
                <a:lnTo>
                  <a:pt x="603427" y="19050"/>
                </a:lnTo>
                <a:lnTo>
                  <a:pt x="603427" y="292"/>
                </a:lnTo>
                <a:lnTo>
                  <a:pt x="602056" y="660"/>
                </a:lnTo>
                <a:lnTo>
                  <a:pt x="602056" y="3810"/>
                </a:lnTo>
                <a:lnTo>
                  <a:pt x="602056" y="5080"/>
                </a:lnTo>
                <a:lnTo>
                  <a:pt x="601510" y="5080"/>
                </a:lnTo>
                <a:lnTo>
                  <a:pt x="601510" y="15240"/>
                </a:lnTo>
                <a:lnTo>
                  <a:pt x="601510" y="16510"/>
                </a:lnTo>
                <a:lnTo>
                  <a:pt x="601230" y="16941"/>
                </a:lnTo>
                <a:lnTo>
                  <a:pt x="601230" y="26670"/>
                </a:lnTo>
                <a:lnTo>
                  <a:pt x="600671" y="27940"/>
                </a:lnTo>
                <a:lnTo>
                  <a:pt x="600125" y="27940"/>
                </a:lnTo>
                <a:lnTo>
                  <a:pt x="599859" y="27330"/>
                </a:lnTo>
                <a:lnTo>
                  <a:pt x="599859" y="31750"/>
                </a:lnTo>
                <a:lnTo>
                  <a:pt x="599579" y="32181"/>
                </a:lnTo>
                <a:lnTo>
                  <a:pt x="599579" y="171450"/>
                </a:lnTo>
                <a:lnTo>
                  <a:pt x="598487" y="171450"/>
                </a:lnTo>
                <a:lnTo>
                  <a:pt x="597662" y="172720"/>
                </a:lnTo>
                <a:lnTo>
                  <a:pt x="597662" y="173990"/>
                </a:lnTo>
                <a:lnTo>
                  <a:pt x="597662" y="175260"/>
                </a:lnTo>
                <a:lnTo>
                  <a:pt x="597115" y="175260"/>
                </a:lnTo>
                <a:lnTo>
                  <a:pt x="596836" y="173990"/>
                </a:lnTo>
                <a:lnTo>
                  <a:pt x="597662" y="173990"/>
                </a:lnTo>
                <a:lnTo>
                  <a:pt x="597662" y="172720"/>
                </a:lnTo>
                <a:lnTo>
                  <a:pt x="596011" y="173355"/>
                </a:lnTo>
                <a:lnTo>
                  <a:pt x="596011" y="190500"/>
                </a:lnTo>
                <a:lnTo>
                  <a:pt x="595185" y="190500"/>
                </a:lnTo>
                <a:lnTo>
                  <a:pt x="595731" y="189230"/>
                </a:lnTo>
                <a:lnTo>
                  <a:pt x="596011" y="190500"/>
                </a:lnTo>
                <a:lnTo>
                  <a:pt x="596011" y="173355"/>
                </a:lnTo>
                <a:lnTo>
                  <a:pt x="594360" y="173990"/>
                </a:lnTo>
                <a:lnTo>
                  <a:pt x="594639" y="172720"/>
                </a:lnTo>
                <a:lnTo>
                  <a:pt x="596557" y="171450"/>
                </a:lnTo>
                <a:lnTo>
                  <a:pt x="598487" y="171450"/>
                </a:lnTo>
                <a:lnTo>
                  <a:pt x="598487" y="170180"/>
                </a:lnTo>
                <a:lnTo>
                  <a:pt x="599033" y="170180"/>
                </a:lnTo>
                <a:lnTo>
                  <a:pt x="599579" y="171450"/>
                </a:lnTo>
                <a:lnTo>
                  <a:pt x="599579" y="32181"/>
                </a:lnTo>
                <a:lnTo>
                  <a:pt x="599300" y="32613"/>
                </a:lnTo>
                <a:lnTo>
                  <a:pt x="599300" y="90170"/>
                </a:lnTo>
                <a:lnTo>
                  <a:pt x="599033" y="90170"/>
                </a:lnTo>
                <a:lnTo>
                  <a:pt x="599033" y="88900"/>
                </a:lnTo>
                <a:lnTo>
                  <a:pt x="599300" y="90170"/>
                </a:lnTo>
                <a:lnTo>
                  <a:pt x="599300" y="32613"/>
                </a:lnTo>
                <a:lnTo>
                  <a:pt x="599033" y="33020"/>
                </a:lnTo>
                <a:lnTo>
                  <a:pt x="598487" y="33020"/>
                </a:lnTo>
                <a:lnTo>
                  <a:pt x="598487" y="153670"/>
                </a:lnTo>
                <a:lnTo>
                  <a:pt x="597928" y="154940"/>
                </a:lnTo>
                <a:lnTo>
                  <a:pt x="596836" y="154940"/>
                </a:lnTo>
                <a:lnTo>
                  <a:pt x="596557" y="153670"/>
                </a:lnTo>
                <a:lnTo>
                  <a:pt x="598487" y="153670"/>
                </a:lnTo>
                <a:lnTo>
                  <a:pt x="598487" y="33020"/>
                </a:lnTo>
                <a:lnTo>
                  <a:pt x="598487" y="31750"/>
                </a:lnTo>
                <a:lnTo>
                  <a:pt x="599859" y="31750"/>
                </a:lnTo>
                <a:lnTo>
                  <a:pt x="599859" y="27330"/>
                </a:lnTo>
                <a:lnTo>
                  <a:pt x="599579" y="26670"/>
                </a:lnTo>
                <a:lnTo>
                  <a:pt x="600671" y="25400"/>
                </a:lnTo>
                <a:lnTo>
                  <a:pt x="601230" y="26670"/>
                </a:lnTo>
                <a:lnTo>
                  <a:pt x="601230" y="16941"/>
                </a:lnTo>
                <a:lnTo>
                  <a:pt x="600671" y="17780"/>
                </a:lnTo>
                <a:lnTo>
                  <a:pt x="600125" y="17780"/>
                </a:lnTo>
                <a:lnTo>
                  <a:pt x="600532" y="16510"/>
                </a:lnTo>
                <a:lnTo>
                  <a:pt x="600951" y="15240"/>
                </a:lnTo>
                <a:lnTo>
                  <a:pt x="601510" y="15240"/>
                </a:lnTo>
                <a:lnTo>
                  <a:pt x="601510" y="5080"/>
                </a:lnTo>
                <a:lnTo>
                  <a:pt x="601230" y="3810"/>
                </a:lnTo>
                <a:lnTo>
                  <a:pt x="602056" y="3810"/>
                </a:lnTo>
                <a:lnTo>
                  <a:pt x="602056" y="660"/>
                </a:lnTo>
                <a:lnTo>
                  <a:pt x="599300" y="1384"/>
                </a:lnTo>
                <a:lnTo>
                  <a:pt x="599300" y="17780"/>
                </a:lnTo>
                <a:lnTo>
                  <a:pt x="599033" y="18402"/>
                </a:lnTo>
                <a:lnTo>
                  <a:pt x="599033" y="25400"/>
                </a:lnTo>
                <a:lnTo>
                  <a:pt x="598487" y="25400"/>
                </a:lnTo>
                <a:lnTo>
                  <a:pt x="598487" y="24130"/>
                </a:lnTo>
                <a:lnTo>
                  <a:pt x="599033" y="25400"/>
                </a:lnTo>
                <a:lnTo>
                  <a:pt x="599033" y="18402"/>
                </a:lnTo>
                <a:lnTo>
                  <a:pt x="598754" y="19050"/>
                </a:lnTo>
                <a:lnTo>
                  <a:pt x="598487" y="17780"/>
                </a:lnTo>
                <a:lnTo>
                  <a:pt x="599300" y="17780"/>
                </a:lnTo>
                <a:lnTo>
                  <a:pt x="599300" y="1384"/>
                </a:lnTo>
                <a:lnTo>
                  <a:pt x="598208" y="1676"/>
                </a:lnTo>
                <a:lnTo>
                  <a:pt x="598208" y="87630"/>
                </a:lnTo>
                <a:lnTo>
                  <a:pt x="598208" y="88900"/>
                </a:lnTo>
                <a:lnTo>
                  <a:pt x="597115" y="88900"/>
                </a:lnTo>
                <a:lnTo>
                  <a:pt x="596836" y="87630"/>
                </a:lnTo>
                <a:lnTo>
                  <a:pt x="597115" y="87630"/>
                </a:lnTo>
                <a:lnTo>
                  <a:pt x="597382" y="86360"/>
                </a:lnTo>
                <a:lnTo>
                  <a:pt x="598208" y="87630"/>
                </a:lnTo>
                <a:lnTo>
                  <a:pt x="598208" y="1676"/>
                </a:lnTo>
                <a:lnTo>
                  <a:pt x="596836" y="2044"/>
                </a:lnTo>
                <a:lnTo>
                  <a:pt x="596836" y="82550"/>
                </a:lnTo>
                <a:lnTo>
                  <a:pt x="596290" y="82550"/>
                </a:lnTo>
                <a:lnTo>
                  <a:pt x="596290" y="133350"/>
                </a:lnTo>
                <a:lnTo>
                  <a:pt x="596011" y="133350"/>
                </a:lnTo>
                <a:lnTo>
                  <a:pt x="596011" y="161290"/>
                </a:lnTo>
                <a:lnTo>
                  <a:pt x="596011" y="162560"/>
                </a:lnTo>
                <a:lnTo>
                  <a:pt x="595452" y="162560"/>
                </a:lnTo>
                <a:lnTo>
                  <a:pt x="595452" y="163830"/>
                </a:lnTo>
                <a:lnTo>
                  <a:pt x="595185" y="164249"/>
                </a:lnTo>
                <a:lnTo>
                  <a:pt x="595185" y="168910"/>
                </a:lnTo>
                <a:lnTo>
                  <a:pt x="595185" y="170180"/>
                </a:lnTo>
                <a:lnTo>
                  <a:pt x="593813" y="172910"/>
                </a:lnTo>
                <a:lnTo>
                  <a:pt x="593813" y="185420"/>
                </a:lnTo>
                <a:lnTo>
                  <a:pt x="592162" y="185420"/>
                </a:lnTo>
                <a:lnTo>
                  <a:pt x="592162" y="187960"/>
                </a:lnTo>
                <a:lnTo>
                  <a:pt x="591896" y="189230"/>
                </a:lnTo>
                <a:lnTo>
                  <a:pt x="591337" y="189230"/>
                </a:lnTo>
                <a:lnTo>
                  <a:pt x="592162" y="187960"/>
                </a:lnTo>
                <a:lnTo>
                  <a:pt x="592162" y="185420"/>
                </a:lnTo>
                <a:lnTo>
                  <a:pt x="592988" y="184150"/>
                </a:lnTo>
                <a:lnTo>
                  <a:pt x="593813" y="185420"/>
                </a:lnTo>
                <a:lnTo>
                  <a:pt x="593813" y="172910"/>
                </a:lnTo>
                <a:lnTo>
                  <a:pt x="593267" y="173990"/>
                </a:lnTo>
                <a:lnTo>
                  <a:pt x="592162" y="173990"/>
                </a:lnTo>
                <a:lnTo>
                  <a:pt x="592988" y="172720"/>
                </a:lnTo>
                <a:lnTo>
                  <a:pt x="591616" y="172720"/>
                </a:lnTo>
                <a:lnTo>
                  <a:pt x="591337" y="173380"/>
                </a:lnTo>
                <a:lnTo>
                  <a:pt x="591337" y="179070"/>
                </a:lnTo>
                <a:lnTo>
                  <a:pt x="590791" y="179070"/>
                </a:lnTo>
                <a:lnTo>
                  <a:pt x="590791" y="185420"/>
                </a:lnTo>
                <a:lnTo>
                  <a:pt x="590791" y="186690"/>
                </a:lnTo>
                <a:lnTo>
                  <a:pt x="590245" y="185420"/>
                </a:lnTo>
                <a:lnTo>
                  <a:pt x="590791" y="185420"/>
                </a:lnTo>
                <a:lnTo>
                  <a:pt x="590791" y="179070"/>
                </a:lnTo>
                <a:lnTo>
                  <a:pt x="589965" y="179070"/>
                </a:lnTo>
                <a:lnTo>
                  <a:pt x="589965" y="190500"/>
                </a:lnTo>
                <a:lnTo>
                  <a:pt x="588873" y="191770"/>
                </a:lnTo>
                <a:lnTo>
                  <a:pt x="589419" y="193040"/>
                </a:lnTo>
                <a:lnTo>
                  <a:pt x="587781" y="193040"/>
                </a:lnTo>
                <a:lnTo>
                  <a:pt x="588048" y="190500"/>
                </a:lnTo>
                <a:lnTo>
                  <a:pt x="589965" y="190500"/>
                </a:lnTo>
                <a:lnTo>
                  <a:pt x="589965" y="179070"/>
                </a:lnTo>
                <a:lnTo>
                  <a:pt x="591070" y="177800"/>
                </a:lnTo>
                <a:lnTo>
                  <a:pt x="591337" y="179070"/>
                </a:lnTo>
                <a:lnTo>
                  <a:pt x="591337" y="173380"/>
                </a:lnTo>
                <a:lnTo>
                  <a:pt x="591070" y="173990"/>
                </a:lnTo>
                <a:lnTo>
                  <a:pt x="589699" y="171183"/>
                </a:lnTo>
                <a:lnTo>
                  <a:pt x="589699" y="175260"/>
                </a:lnTo>
                <a:lnTo>
                  <a:pt x="589419" y="176530"/>
                </a:lnTo>
                <a:lnTo>
                  <a:pt x="589153" y="176530"/>
                </a:lnTo>
                <a:lnTo>
                  <a:pt x="589153" y="186690"/>
                </a:lnTo>
                <a:lnTo>
                  <a:pt x="588314" y="186690"/>
                </a:lnTo>
                <a:lnTo>
                  <a:pt x="587781" y="187960"/>
                </a:lnTo>
                <a:lnTo>
                  <a:pt x="587502" y="187960"/>
                </a:lnTo>
                <a:lnTo>
                  <a:pt x="586943" y="186690"/>
                </a:lnTo>
                <a:lnTo>
                  <a:pt x="586397" y="185420"/>
                </a:lnTo>
                <a:lnTo>
                  <a:pt x="586676" y="184150"/>
                </a:lnTo>
                <a:lnTo>
                  <a:pt x="588314" y="184150"/>
                </a:lnTo>
                <a:lnTo>
                  <a:pt x="589153" y="186690"/>
                </a:lnTo>
                <a:lnTo>
                  <a:pt x="589153" y="176530"/>
                </a:lnTo>
                <a:lnTo>
                  <a:pt x="587222" y="176530"/>
                </a:lnTo>
                <a:lnTo>
                  <a:pt x="588314" y="177800"/>
                </a:lnTo>
                <a:lnTo>
                  <a:pt x="588594" y="179070"/>
                </a:lnTo>
                <a:lnTo>
                  <a:pt x="587502" y="177800"/>
                </a:lnTo>
                <a:lnTo>
                  <a:pt x="587222" y="177800"/>
                </a:lnTo>
                <a:lnTo>
                  <a:pt x="587222" y="176530"/>
                </a:lnTo>
                <a:lnTo>
                  <a:pt x="585851" y="176530"/>
                </a:lnTo>
                <a:lnTo>
                  <a:pt x="586117" y="175260"/>
                </a:lnTo>
                <a:lnTo>
                  <a:pt x="587222" y="175260"/>
                </a:lnTo>
                <a:lnTo>
                  <a:pt x="586943" y="173990"/>
                </a:lnTo>
                <a:lnTo>
                  <a:pt x="587222" y="172720"/>
                </a:lnTo>
                <a:lnTo>
                  <a:pt x="585025" y="172720"/>
                </a:lnTo>
                <a:lnTo>
                  <a:pt x="585216" y="172351"/>
                </a:lnTo>
                <a:lnTo>
                  <a:pt x="585838" y="172351"/>
                </a:lnTo>
                <a:lnTo>
                  <a:pt x="585317" y="172186"/>
                </a:lnTo>
                <a:lnTo>
                  <a:pt x="586397" y="170180"/>
                </a:lnTo>
                <a:lnTo>
                  <a:pt x="587222" y="170180"/>
                </a:lnTo>
                <a:lnTo>
                  <a:pt x="588314" y="173990"/>
                </a:lnTo>
                <a:lnTo>
                  <a:pt x="589699" y="175260"/>
                </a:lnTo>
                <a:lnTo>
                  <a:pt x="589699" y="171183"/>
                </a:lnTo>
                <a:lnTo>
                  <a:pt x="588594" y="168910"/>
                </a:lnTo>
                <a:lnTo>
                  <a:pt x="589699" y="168910"/>
                </a:lnTo>
                <a:lnTo>
                  <a:pt x="591337" y="171450"/>
                </a:lnTo>
                <a:lnTo>
                  <a:pt x="592988" y="171450"/>
                </a:lnTo>
                <a:lnTo>
                  <a:pt x="593534" y="170180"/>
                </a:lnTo>
                <a:lnTo>
                  <a:pt x="595185" y="168910"/>
                </a:lnTo>
                <a:lnTo>
                  <a:pt x="595185" y="164249"/>
                </a:lnTo>
                <a:lnTo>
                  <a:pt x="594639" y="165100"/>
                </a:lnTo>
                <a:lnTo>
                  <a:pt x="594080" y="165100"/>
                </a:lnTo>
                <a:lnTo>
                  <a:pt x="594080" y="168910"/>
                </a:lnTo>
                <a:lnTo>
                  <a:pt x="592721" y="168910"/>
                </a:lnTo>
                <a:lnTo>
                  <a:pt x="592721" y="167640"/>
                </a:lnTo>
                <a:lnTo>
                  <a:pt x="591616" y="166370"/>
                </a:lnTo>
                <a:lnTo>
                  <a:pt x="591616" y="165100"/>
                </a:lnTo>
                <a:lnTo>
                  <a:pt x="591896" y="165100"/>
                </a:lnTo>
                <a:lnTo>
                  <a:pt x="592721" y="166370"/>
                </a:lnTo>
                <a:lnTo>
                  <a:pt x="592721" y="167640"/>
                </a:lnTo>
                <a:lnTo>
                  <a:pt x="594080" y="168910"/>
                </a:lnTo>
                <a:lnTo>
                  <a:pt x="594080" y="165100"/>
                </a:lnTo>
                <a:lnTo>
                  <a:pt x="594360" y="163830"/>
                </a:lnTo>
                <a:lnTo>
                  <a:pt x="595452" y="163830"/>
                </a:lnTo>
                <a:lnTo>
                  <a:pt x="595452" y="162560"/>
                </a:lnTo>
                <a:lnTo>
                  <a:pt x="595185" y="162560"/>
                </a:lnTo>
                <a:lnTo>
                  <a:pt x="595185" y="161290"/>
                </a:lnTo>
                <a:lnTo>
                  <a:pt x="596011" y="161290"/>
                </a:lnTo>
                <a:lnTo>
                  <a:pt x="596011" y="133350"/>
                </a:lnTo>
                <a:lnTo>
                  <a:pt x="594918" y="133350"/>
                </a:lnTo>
                <a:lnTo>
                  <a:pt x="594918" y="132080"/>
                </a:lnTo>
                <a:lnTo>
                  <a:pt x="595731" y="132080"/>
                </a:lnTo>
                <a:lnTo>
                  <a:pt x="596290" y="133350"/>
                </a:lnTo>
                <a:lnTo>
                  <a:pt x="596290" y="82550"/>
                </a:lnTo>
                <a:lnTo>
                  <a:pt x="595452" y="82550"/>
                </a:lnTo>
                <a:lnTo>
                  <a:pt x="596557" y="81280"/>
                </a:lnTo>
                <a:lnTo>
                  <a:pt x="596836" y="82550"/>
                </a:lnTo>
                <a:lnTo>
                  <a:pt x="596836" y="2044"/>
                </a:lnTo>
                <a:lnTo>
                  <a:pt x="596290" y="2184"/>
                </a:lnTo>
                <a:lnTo>
                  <a:pt x="596290" y="25400"/>
                </a:lnTo>
                <a:lnTo>
                  <a:pt x="596290" y="26670"/>
                </a:lnTo>
                <a:lnTo>
                  <a:pt x="596011" y="27101"/>
                </a:lnTo>
                <a:lnTo>
                  <a:pt x="596011" y="55880"/>
                </a:lnTo>
                <a:lnTo>
                  <a:pt x="596011" y="62230"/>
                </a:lnTo>
                <a:lnTo>
                  <a:pt x="595452" y="62230"/>
                </a:lnTo>
                <a:lnTo>
                  <a:pt x="595185" y="60960"/>
                </a:lnTo>
                <a:lnTo>
                  <a:pt x="595731" y="60960"/>
                </a:lnTo>
                <a:lnTo>
                  <a:pt x="596011" y="62230"/>
                </a:lnTo>
                <a:lnTo>
                  <a:pt x="596011" y="55880"/>
                </a:lnTo>
                <a:lnTo>
                  <a:pt x="595185" y="57150"/>
                </a:lnTo>
                <a:lnTo>
                  <a:pt x="595185" y="55880"/>
                </a:lnTo>
                <a:lnTo>
                  <a:pt x="596011" y="55880"/>
                </a:lnTo>
                <a:lnTo>
                  <a:pt x="596011" y="27101"/>
                </a:lnTo>
                <a:lnTo>
                  <a:pt x="595731" y="27520"/>
                </a:lnTo>
                <a:lnTo>
                  <a:pt x="595731" y="43180"/>
                </a:lnTo>
                <a:lnTo>
                  <a:pt x="595185" y="43180"/>
                </a:lnTo>
                <a:lnTo>
                  <a:pt x="595452" y="41910"/>
                </a:lnTo>
                <a:lnTo>
                  <a:pt x="595731" y="43180"/>
                </a:lnTo>
                <a:lnTo>
                  <a:pt x="595731" y="27520"/>
                </a:lnTo>
                <a:lnTo>
                  <a:pt x="595452" y="27940"/>
                </a:lnTo>
                <a:lnTo>
                  <a:pt x="594639" y="27940"/>
                </a:lnTo>
                <a:lnTo>
                  <a:pt x="594639" y="33020"/>
                </a:lnTo>
                <a:lnTo>
                  <a:pt x="594080" y="34290"/>
                </a:lnTo>
                <a:lnTo>
                  <a:pt x="594080" y="152400"/>
                </a:lnTo>
                <a:lnTo>
                  <a:pt x="593534" y="152400"/>
                </a:lnTo>
                <a:lnTo>
                  <a:pt x="593534" y="151130"/>
                </a:lnTo>
                <a:lnTo>
                  <a:pt x="594080" y="152400"/>
                </a:lnTo>
                <a:lnTo>
                  <a:pt x="594080" y="34290"/>
                </a:lnTo>
                <a:lnTo>
                  <a:pt x="593813" y="34607"/>
                </a:lnTo>
                <a:lnTo>
                  <a:pt x="593813" y="46990"/>
                </a:lnTo>
                <a:lnTo>
                  <a:pt x="593813" y="48260"/>
                </a:lnTo>
                <a:lnTo>
                  <a:pt x="593813" y="52070"/>
                </a:lnTo>
                <a:lnTo>
                  <a:pt x="593534" y="53340"/>
                </a:lnTo>
                <a:lnTo>
                  <a:pt x="593534" y="73660"/>
                </a:lnTo>
                <a:lnTo>
                  <a:pt x="593534" y="80010"/>
                </a:lnTo>
                <a:lnTo>
                  <a:pt x="593267" y="80010"/>
                </a:lnTo>
                <a:lnTo>
                  <a:pt x="593267" y="95250"/>
                </a:lnTo>
                <a:lnTo>
                  <a:pt x="592988" y="96520"/>
                </a:lnTo>
                <a:lnTo>
                  <a:pt x="592988" y="158750"/>
                </a:lnTo>
                <a:lnTo>
                  <a:pt x="591896" y="158750"/>
                </a:lnTo>
                <a:lnTo>
                  <a:pt x="591337" y="158026"/>
                </a:lnTo>
                <a:lnTo>
                  <a:pt x="591337" y="160020"/>
                </a:lnTo>
                <a:lnTo>
                  <a:pt x="591337" y="166370"/>
                </a:lnTo>
                <a:lnTo>
                  <a:pt x="590791" y="167640"/>
                </a:lnTo>
                <a:lnTo>
                  <a:pt x="590245" y="166370"/>
                </a:lnTo>
                <a:lnTo>
                  <a:pt x="591337" y="166370"/>
                </a:lnTo>
                <a:lnTo>
                  <a:pt x="591337" y="160020"/>
                </a:lnTo>
                <a:lnTo>
                  <a:pt x="590791" y="161290"/>
                </a:lnTo>
                <a:lnTo>
                  <a:pt x="590245" y="161290"/>
                </a:lnTo>
                <a:lnTo>
                  <a:pt x="590245" y="160020"/>
                </a:lnTo>
                <a:lnTo>
                  <a:pt x="591337" y="160020"/>
                </a:lnTo>
                <a:lnTo>
                  <a:pt x="591337" y="158026"/>
                </a:lnTo>
                <a:lnTo>
                  <a:pt x="589965" y="156210"/>
                </a:lnTo>
                <a:lnTo>
                  <a:pt x="592162" y="156210"/>
                </a:lnTo>
                <a:lnTo>
                  <a:pt x="592988" y="158750"/>
                </a:lnTo>
                <a:lnTo>
                  <a:pt x="592988" y="96520"/>
                </a:lnTo>
                <a:lnTo>
                  <a:pt x="592442" y="96520"/>
                </a:lnTo>
                <a:lnTo>
                  <a:pt x="592442" y="111760"/>
                </a:lnTo>
                <a:lnTo>
                  <a:pt x="591896" y="111760"/>
                </a:lnTo>
                <a:lnTo>
                  <a:pt x="591896" y="124460"/>
                </a:lnTo>
                <a:lnTo>
                  <a:pt x="591896" y="125730"/>
                </a:lnTo>
                <a:lnTo>
                  <a:pt x="591896" y="152400"/>
                </a:lnTo>
                <a:lnTo>
                  <a:pt x="591616" y="153670"/>
                </a:lnTo>
                <a:lnTo>
                  <a:pt x="591070" y="153670"/>
                </a:lnTo>
                <a:lnTo>
                  <a:pt x="591337" y="152400"/>
                </a:lnTo>
                <a:lnTo>
                  <a:pt x="591896" y="152400"/>
                </a:lnTo>
                <a:lnTo>
                  <a:pt x="591896" y="125730"/>
                </a:lnTo>
                <a:lnTo>
                  <a:pt x="591616" y="125730"/>
                </a:lnTo>
                <a:lnTo>
                  <a:pt x="591616" y="135890"/>
                </a:lnTo>
                <a:lnTo>
                  <a:pt x="591616" y="142240"/>
                </a:lnTo>
                <a:lnTo>
                  <a:pt x="590245" y="143510"/>
                </a:lnTo>
                <a:lnTo>
                  <a:pt x="590245" y="147320"/>
                </a:lnTo>
                <a:lnTo>
                  <a:pt x="589699" y="148590"/>
                </a:lnTo>
                <a:lnTo>
                  <a:pt x="589699" y="149860"/>
                </a:lnTo>
                <a:lnTo>
                  <a:pt x="588873" y="148590"/>
                </a:lnTo>
                <a:lnTo>
                  <a:pt x="589153" y="147320"/>
                </a:lnTo>
                <a:lnTo>
                  <a:pt x="590245" y="147320"/>
                </a:lnTo>
                <a:lnTo>
                  <a:pt x="590245" y="143510"/>
                </a:lnTo>
                <a:lnTo>
                  <a:pt x="588594" y="143510"/>
                </a:lnTo>
                <a:lnTo>
                  <a:pt x="588594" y="160020"/>
                </a:lnTo>
                <a:lnTo>
                  <a:pt x="588314" y="160578"/>
                </a:lnTo>
                <a:lnTo>
                  <a:pt x="588314" y="166370"/>
                </a:lnTo>
                <a:lnTo>
                  <a:pt x="586943" y="166370"/>
                </a:lnTo>
                <a:lnTo>
                  <a:pt x="586397" y="165100"/>
                </a:lnTo>
                <a:lnTo>
                  <a:pt x="587502" y="165100"/>
                </a:lnTo>
                <a:lnTo>
                  <a:pt x="588314" y="166370"/>
                </a:lnTo>
                <a:lnTo>
                  <a:pt x="588314" y="160578"/>
                </a:lnTo>
                <a:lnTo>
                  <a:pt x="586676" y="163830"/>
                </a:lnTo>
                <a:lnTo>
                  <a:pt x="586117" y="163830"/>
                </a:lnTo>
                <a:lnTo>
                  <a:pt x="586676" y="162560"/>
                </a:lnTo>
                <a:lnTo>
                  <a:pt x="584758" y="161683"/>
                </a:lnTo>
                <a:lnTo>
                  <a:pt x="584758" y="180340"/>
                </a:lnTo>
                <a:lnTo>
                  <a:pt x="583933" y="180340"/>
                </a:lnTo>
                <a:lnTo>
                  <a:pt x="583933" y="189230"/>
                </a:lnTo>
                <a:lnTo>
                  <a:pt x="582549" y="189230"/>
                </a:lnTo>
                <a:lnTo>
                  <a:pt x="582549" y="187960"/>
                </a:lnTo>
                <a:lnTo>
                  <a:pt x="583653" y="187960"/>
                </a:lnTo>
                <a:lnTo>
                  <a:pt x="583933" y="189230"/>
                </a:lnTo>
                <a:lnTo>
                  <a:pt x="583933" y="180340"/>
                </a:lnTo>
                <a:lnTo>
                  <a:pt x="581456" y="180340"/>
                </a:lnTo>
                <a:lnTo>
                  <a:pt x="581456" y="187960"/>
                </a:lnTo>
                <a:lnTo>
                  <a:pt x="581177" y="189230"/>
                </a:lnTo>
                <a:lnTo>
                  <a:pt x="580631" y="189230"/>
                </a:lnTo>
                <a:lnTo>
                  <a:pt x="580910" y="187960"/>
                </a:lnTo>
                <a:lnTo>
                  <a:pt x="581456" y="187960"/>
                </a:lnTo>
                <a:lnTo>
                  <a:pt x="581456" y="180340"/>
                </a:lnTo>
                <a:lnTo>
                  <a:pt x="580910" y="180340"/>
                </a:lnTo>
                <a:lnTo>
                  <a:pt x="582282" y="179070"/>
                </a:lnTo>
                <a:lnTo>
                  <a:pt x="580085" y="179070"/>
                </a:lnTo>
                <a:lnTo>
                  <a:pt x="579805" y="177800"/>
                </a:lnTo>
                <a:lnTo>
                  <a:pt x="582282" y="176530"/>
                </a:lnTo>
                <a:lnTo>
                  <a:pt x="584479" y="176530"/>
                </a:lnTo>
                <a:lnTo>
                  <a:pt x="584200" y="177800"/>
                </a:lnTo>
                <a:lnTo>
                  <a:pt x="583374" y="177800"/>
                </a:lnTo>
                <a:lnTo>
                  <a:pt x="583107" y="179070"/>
                </a:lnTo>
                <a:lnTo>
                  <a:pt x="583933" y="179070"/>
                </a:lnTo>
                <a:lnTo>
                  <a:pt x="584758" y="180340"/>
                </a:lnTo>
                <a:lnTo>
                  <a:pt x="584758" y="161683"/>
                </a:lnTo>
                <a:lnTo>
                  <a:pt x="584479" y="161544"/>
                </a:lnTo>
                <a:lnTo>
                  <a:pt x="584479" y="173990"/>
                </a:lnTo>
                <a:lnTo>
                  <a:pt x="583933" y="173990"/>
                </a:lnTo>
                <a:lnTo>
                  <a:pt x="584200" y="172720"/>
                </a:lnTo>
                <a:lnTo>
                  <a:pt x="584479" y="173990"/>
                </a:lnTo>
                <a:lnTo>
                  <a:pt x="584479" y="161544"/>
                </a:lnTo>
                <a:lnTo>
                  <a:pt x="583933" y="161290"/>
                </a:lnTo>
                <a:lnTo>
                  <a:pt x="583933" y="160020"/>
                </a:lnTo>
                <a:lnTo>
                  <a:pt x="585571" y="161290"/>
                </a:lnTo>
                <a:lnTo>
                  <a:pt x="588048" y="160020"/>
                </a:lnTo>
                <a:lnTo>
                  <a:pt x="588594" y="160020"/>
                </a:lnTo>
                <a:lnTo>
                  <a:pt x="588594" y="143510"/>
                </a:lnTo>
                <a:lnTo>
                  <a:pt x="588314" y="144780"/>
                </a:lnTo>
                <a:lnTo>
                  <a:pt x="587781" y="144780"/>
                </a:lnTo>
                <a:lnTo>
                  <a:pt x="587781" y="152400"/>
                </a:lnTo>
                <a:lnTo>
                  <a:pt x="586676" y="153670"/>
                </a:lnTo>
                <a:lnTo>
                  <a:pt x="585851" y="153670"/>
                </a:lnTo>
                <a:lnTo>
                  <a:pt x="585851" y="156210"/>
                </a:lnTo>
                <a:lnTo>
                  <a:pt x="585571" y="157480"/>
                </a:lnTo>
                <a:lnTo>
                  <a:pt x="585571" y="158750"/>
                </a:lnTo>
                <a:lnTo>
                  <a:pt x="585304" y="160020"/>
                </a:lnTo>
                <a:lnTo>
                  <a:pt x="584479" y="160020"/>
                </a:lnTo>
                <a:lnTo>
                  <a:pt x="584746" y="158750"/>
                </a:lnTo>
                <a:lnTo>
                  <a:pt x="585025" y="157480"/>
                </a:lnTo>
                <a:lnTo>
                  <a:pt x="585571" y="158750"/>
                </a:lnTo>
                <a:lnTo>
                  <a:pt x="585571" y="157480"/>
                </a:lnTo>
                <a:lnTo>
                  <a:pt x="585025" y="156210"/>
                </a:lnTo>
                <a:lnTo>
                  <a:pt x="585851" y="156210"/>
                </a:lnTo>
                <a:lnTo>
                  <a:pt x="585851" y="153670"/>
                </a:lnTo>
                <a:lnTo>
                  <a:pt x="585025" y="153670"/>
                </a:lnTo>
                <a:lnTo>
                  <a:pt x="583933" y="152400"/>
                </a:lnTo>
                <a:lnTo>
                  <a:pt x="583653" y="152400"/>
                </a:lnTo>
                <a:lnTo>
                  <a:pt x="584479" y="151130"/>
                </a:lnTo>
                <a:lnTo>
                  <a:pt x="584479" y="149860"/>
                </a:lnTo>
                <a:lnTo>
                  <a:pt x="585571" y="149860"/>
                </a:lnTo>
                <a:lnTo>
                  <a:pt x="586117" y="151130"/>
                </a:lnTo>
                <a:lnTo>
                  <a:pt x="587502" y="151130"/>
                </a:lnTo>
                <a:lnTo>
                  <a:pt x="587781" y="152400"/>
                </a:lnTo>
                <a:lnTo>
                  <a:pt x="587781" y="144780"/>
                </a:lnTo>
                <a:lnTo>
                  <a:pt x="587222" y="144780"/>
                </a:lnTo>
                <a:lnTo>
                  <a:pt x="588048" y="143510"/>
                </a:lnTo>
                <a:lnTo>
                  <a:pt x="588314" y="143510"/>
                </a:lnTo>
                <a:lnTo>
                  <a:pt x="588048" y="142240"/>
                </a:lnTo>
                <a:lnTo>
                  <a:pt x="589419" y="142240"/>
                </a:lnTo>
                <a:lnTo>
                  <a:pt x="589419" y="140970"/>
                </a:lnTo>
                <a:lnTo>
                  <a:pt x="590511" y="140970"/>
                </a:lnTo>
                <a:lnTo>
                  <a:pt x="591616" y="142240"/>
                </a:lnTo>
                <a:lnTo>
                  <a:pt x="591616" y="135890"/>
                </a:lnTo>
                <a:lnTo>
                  <a:pt x="590511" y="135890"/>
                </a:lnTo>
                <a:lnTo>
                  <a:pt x="591070" y="134620"/>
                </a:lnTo>
                <a:lnTo>
                  <a:pt x="591337" y="134620"/>
                </a:lnTo>
                <a:lnTo>
                  <a:pt x="591616" y="135890"/>
                </a:lnTo>
                <a:lnTo>
                  <a:pt x="591616" y="125730"/>
                </a:lnTo>
                <a:lnTo>
                  <a:pt x="591070" y="125730"/>
                </a:lnTo>
                <a:lnTo>
                  <a:pt x="591070" y="124460"/>
                </a:lnTo>
                <a:lnTo>
                  <a:pt x="590511" y="123190"/>
                </a:lnTo>
                <a:lnTo>
                  <a:pt x="590791" y="123190"/>
                </a:lnTo>
                <a:lnTo>
                  <a:pt x="591070" y="124460"/>
                </a:lnTo>
                <a:lnTo>
                  <a:pt x="591896" y="124460"/>
                </a:lnTo>
                <a:lnTo>
                  <a:pt x="591896" y="111760"/>
                </a:lnTo>
                <a:lnTo>
                  <a:pt x="591070" y="111760"/>
                </a:lnTo>
                <a:lnTo>
                  <a:pt x="591337" y="110490"/>
                </a:lnTo>
                <a:lnTo>
                  <a:pt x="592162" y="110490"/>
                </a:lnTo>
                <a:lnTo>
                  <a:pt x="592442" y="111760"/>
                </a:lnTo>
                <a:lnTo>
                  <a:pt x="592442" y="96520"/>
                </a:lnTo>
                <a:lnTo>
                  <a:pt x="591896" y="96520"/>
                </a:lnTo>
                <a:lnTo>
                  <a:pt x="592721" y="93980"/>
                </a:lnTo>
                <a:lnTo>
                  <a:pt x="593267" y="95250"/>
                </a:lnTo>
                <a:lnTo>
                  <a:pt x="593267" y="80010"/>
                </a:lnTo>
                <a:lnTo>
                  <a:pt x="592988" y="80010"/>
                </a:lnTo>
                <a:lnTo>
                  <a:pt x="592988" y="86360"/>
                </a:lnTo>
                <a:lnTo>
                  <a:pt x="592442" y="85725"/>
                </a:lnTo>
                <a:lnTo>
                  <a:pt x="592442" y="90170"/>
                </a:lnTo>
                <a:lnTo>
                  <a:pt x="592442" y="91440"/>
                </a:lnTo>
                <a:lnTo>
                  <a:pt x="591896" y="91440"/>
                </a:lnTo>
                <a:lnTo>
                  <a:pt x="591337" y="90170"/>
                </a:lnTo>
                <a:lnTo>
                  <a:pt x="592442" y="90170"/>
                </a:lnTo>
                <a:lnTo>
                  <a:pt x="592442" y="85725"/>
                </a:lnTo>
                <a:lnTo>
                  <a:pt x="591896" y="85090"/>
                </a:lnTo>
                <a:lnTo>
                  <a:pt x="590791" y="85090"/>
                </a:lnTo>
                <a:lnTo>
                  <a:pt x="590511" y="85750"/>
                </a:lnTo>
                <a:lnTo>
                  <a:pt x="590511" y="92710"/>
                </a:lnTo>
                <a:lnTo>
                  <a:pt x="590511" y="97790"/>
                </a:lnTo>
                <a:lnTo>
                  <a:pt x="590511" y="106680"/>
                </a:lnTo>
                <a:lnTo>
                  <a:pt x="590245" y="107950"/>
                </a:lnTo>
                <a:lnTo>
                  <a:pt x="589699" y="107950"/>
                </a:lnTo>
                <a:lnTo>
                  <a:pt x="589699" y="120650"/>
                </a:lnTo>
                <a:lnTo>
                  <a:pt x="589419" y="121920"/>
                </a:lnTo>
                <a:lnTo>
                  <a:pt x="589153" y="121920"/>
                </a:lnTo>
                <a:lnTo>
                  <a:pt x="589153" y="139700"/>
                </a:lnTo>
                <a:lnTo>
                  <a:pt x="588314" y="140970"/>
                </a:lnTo>
                <a:lnTo>
                  <a:pt x="587781" y="139700"/>
                </a:lnTo>
                <a:lnTo>
                  <a:pt x="586676" y="139700"/>
                </a:lnTo>
                <a:lnTo>
                  <a:pt x="586117" y="138849"/>
                </a:lnTo>
                <a:lnTo>
                  <a:pt x="586117" y="146050"/>
                </a:lnTo>
                <a:lnTo>
                  <a:pt x="585025" y="147320"/>
                </a:lnTo>
                <a:lnTo>
                  <a:pt x="583653" y="148590"/>
                </a:lnTo>
                <a:lnTo>
                  <a:pt x="583374" y="148590"/>
                </a:lnTo>
                <a:lnTo>
                  <a:pt x="583374" y="157480"/>
                </a:lnTo>
                <a:lnTo>
                  <a:pt x="583374" y="163830"/>
                </a:lnTo>
                <a:lnTo>
                  <a:pt x="583107" y="163830"/>
                </a:lnTo>
                <a:lnTo>
                  <a:pt x="583107" y="167640"/>
                </a:lnTo>
                <a:lnTo>
                  <a:pt x="582549" y="167640"/>
                </a:lnTo>
                <a:lnTo>
                  <a:pt x="582282" y="167436"/>
                </a:lnTo>
                <a:lnTo>
                  <a:pt x="582282" y="175260"/>
                </a:lnTo>
                <a:lnTo>
                  <a:pt x="580364" y="176530"/>
                </a:lnTo>
                <a:lnTo>
                  <a:pt x="580085" y="173990"/>
                </a:lnTo>
                <a:lnTo>
                  <a:pt x="581177" y="173990"/>
                </a:lnTo>
                <a:lnTo>
                  <a:pt x="582002" y="175260"/>
                </a:lnTo>
                <a:lnTo>
                  <a:pt x="582282" y="175260"/>
                </a:lnTo>
                <a:lnTo>
                  <a:pt x="582282" y="167436"/>
                </a:lnTo>
                <a:lnTo>
                  <a:pt x="581456" y="166801"/>
                </a:lnTo>
                <a:lnTo>
                  <a:pt x="581456" y="170180"/>
                </a:lnTo>
                <a:lnTo>
                  <a:pt x="580910" y="171450"/>
                </a:lnTo>
                <a:lnTo>
                  <a:pt x="580364" y="170180"/>
                </a:lnTo>
                <a:lnTo>
                  <a:pt x="581456" y="170180"/>
                </a:lnTo>
                <a:lnTo>
                  <a:pt x="581456" y="166801"/>
                </a:lnTo>
                <a:lnTo>
                  <a:pt x="580910" y="166370"/>
                </a:lnTo>
                <a:lnTo>
                  <a:pt x="579539" y="166370"/>
                </a:lnTo>
                <a:lnTo>
                  <a:pt x="579539" y="168910"/>
                </a:lnTo>
                <a:lnTo>
                  <a:pt x="579259" y="170180"/>
                </a:lnTo>
                <a:lnTo>
                  <a:pt x="578980" y="170180"/>
                </a:lnTo>
                <a:lnTo>
                  <a:pt x="578980" y="172720"/>
                </a:lnTo>
                <a:lnTo>
                  <a:pt x="578434" y="172720"/>
                </a:lnTo>
                <a:lnTo>
                  <a:pt x="578434" y="181610"/>
                </a:lnTo>
                <a:lnTo>
                  <a:pt x="577608" y="182384"/>
                </a:lnTo>
                <a:lnTo>
                  <a:pt x="577608" y="185420"/>
                </a:lnTo>
                <a:lnTo>
                  <a:pt x="577329" y="186690"/>
                </a:lnTo>
                <a:lnTo>
                  <a:pt x="576503" y="186690"/>
                </a:lnTo>
                <a:lnTo>
                  <a:pt x="576237" y="185420"/>
                </a:lnTo>
                <a:lnTo>
                  <a:pt x="577608" y="185420"/>
                </a:lnTo>
                <a:lnTo>
                  <a:pt x="577608" y="182384"/>
                </a:lnTo>
                <a:lnTo>
                  <a:pt x="577062" y="182880"/>
                </a:lnTo>
                <a:lnTo>
                  <a:pt x="575691" y="182880"/>
                </a:lnTo>
                <a:lnTo>
                  <a:pt x="575970" y="181610"/>
                </a:lnTo>
                <a:lnTo>
                  <a:pt x="578434" y="181610"/>
                </a:lnTo>
                <a:lnTo>
                  <a:pt x="578434" y="172720"/>
                </a:lnTo>
                <a:lnTo>
                  <a:pt x="578713" y="171450"/>
                </a:lnTo>
                <a:lnTo>
                  <a:pt x="578980" y="172720"/>
                </a:lnTo>
                <a:lnTo>
                  <a:pt x="578980" y="170180"/>
                </a:lnTo>
                <a:lnTo>
                  <a:pt x="578713" y="170180"/>
                </a:lnTo>
                <a:lnTo>
                  <a:pt x="578713" y="168910"/>
                </a:lnTo>
                <a:lnTo>
                  <a:pt x="579539" y="168910"/>
                </a:lnTo>
                <a:lnTo>
                  <a:pt x="579539" y="166370"/>
                </a:lnTo>
                <a:lnTo>
                  <a:pt x="578167" y="166370"/>
                </a:lnTo>
                <a:lnTo>
                  <a:pt x="578167" y="172720"/>
                </a:lnTo>
                <a:lnTo>
                  <a:pt x="577608" y="173990"/>
                </a:lnTo>
                <a:lnTo>
                  <a:pt x="576783" y="173990"/>
                </a:lnTo>
                <a:lnTo>
                  <a:pt x="577608" y="172720"/>
                </a:lnTo>
                <a:lnTo>
                  <a:pt x="578167" y="172720"/>
                </a:lnTo>
                <a:lnTo>
                  <a:pt x="578167" y="166370"/>
                </a:lnTo>
                <a:lnTo>
                  <a:pt x="575970" y="166370"/>
                </a:lnTo>
                <a:lnTo>
                  <a:pt x="575970" y="177800"/>
                </a:lnTo>
                <a:lnTo>
                  <a:pt x="575691" y="179070"/>
                </a:lnTo>
                <a:lnTo>
                  <a:pt x="575144" y="180340"/>
                </a:lnTo>
                <a:lnTo>
                  <a:pt x="574179" y="179070"/>
                </a:lnTo>
                <a:lnTo>
                  <a:pt x="573214" y="177800"/>
                </a:lnTo>
                <a:lnTo>
                  <a:pt x="573493" y="179070"/>
                </a:lnTo>
                <a:lnTo>
                  <a:pt x="572389" y="179070"/>
                </a:lnTo>
                <a:lnTo>
                  <a:pt x="572668" y="177800"/>
                </a:lnTo>
                <a:lnTo>
                  <a:pt x="573214" y="177800"/>
                </a:lnTo>
                <a:lnTo>
                  <a:pt x="575970" y="177800"/>
                </a:lnTo>
                <a:lnTo>
                  <a:pt x="575970" y="166370"/>
                </a:lnTo>
                <a:lnTo>
                  <a:pt x="574865" y="167640"/>
                </a:lnTo>
                <a:lnTo>
                  <a:pt x="575144" y="166370"/>
                </a:lnTo>
                <a:lnTo>
                  <a:pt x="576783" y="165100"/>
                </a:lnTo>
                <a:lnTo>
                  <a:pt x="576503" y="163830"/>
                </a:lnTo>
                <a:lnTo>
                  <a:pt x="577888" y="163830"/>
                </a:lnTo>
                <a:lnTo>
                  <a:pt x="578713" y="165100"/>
                </a:lnTo>
                <a:lnTo>
                  <a:pt x="579805" y="165100"/>
                </a:lnTo>
                <a:lnTo>
                  <a:pt x="579259" y="163830"/>
                </a:lnTo>
                <a:lnTo>
                  <a:pt x="582002" y="163830"/>
                </a:lnTo>
                <a:lnTo>
                  <a:pt x="583107" y="167640"/>
                </a:lnTo>
                <a:lnTo>
                  <a:pt x="583107" y="163830"/>
                </a:lnTo>
                <a:lnTo>
                  <a:pt x="582549" y="163830"/>
                </a:lnTo>
                <a:lnTo>
                  <a:pt x="582549" y="162560"/>
                </a:lnTo>
                <a:lnTo>
                  <a:pt x="583107" y="162560"/>
                </a:lnTo>
                <a:lnTo>
                  <a:pt x="583374" y="163830"/>
                </a:lnTo>
                <a:lnTo>
                  <a:pt x="583374" y="157480"/>
                </a:lnTo>
                <a:lnTo>
                  <a:pt x="582549" y="157480"/>
                </a:lnTo>
                <a:lnTo>
                  <a:pt x="582549" y="161290"/>
                </a:lnTo>
                <a:lnTo>
                  <a:pt x="581456" y="161290"/>
                </a:lnTo>
                <a:lnTo>
                  <a:pt x="580910" y="160020"/>
                </a:lnTo>
                <a:lnTo>
                  <a:pt x="582282" y="160020"/>
                </a:lnTo>
                <a:lnTo>
                  <a:pt x="582549" y="161290"/>
                </a:lnTo>
                <a:lnTo>
                  <a:pt x="582549" y="157480"/>
                </a:lnTo>
                <a:lnTo>
                  <a:pt x="581723" y="157480"/>
                </a:lnTo>
                <a:lnTo>
                  <a:pt x="583107" y="156210"/>
                </a:lnTo>
                <a:lnTo>
                  <a:pt x="583374" y="157480"/>
                </a:lnTo>
                <a:lnTo>
                  <a:pt x="583374" y="148590"/>
                </a:lnTo>
                <a:lnTo>
                  <a:pt x="582002" y="148590"/>
                </a:lnTo>
                <a:lnTo>
                  <a:pt x="582002" y="153670"/>
                </a:lnTo>
                <a:lnTo>
                  <a:pt x="581177" y="157480"/>
                </a:lnTo>
                <a:lnTo>
                  <a:pt x="580364" y="156210"/>
                </a:lnTo>
                <a:lnTo>
                  <a:pt x="580364" y="154940"/>
                </a:lnTo>
                <a:lnTo>
                  <a:pt x="580910" y="153670"/>
                </a:lnTo>
                <a:lnTo>
                  <a:pt x="581456" y="152400"/>
                </a:lnTo>
                <a:lnTo>
                  <a:pt x="580631" y="151130"/>
                </a:lnTo>
                <a:lnTo>
                  <a:pt x="580631" y="149860"/>
                </a:lnTo>
                <a:lnTo>
                  <a:pt x="581723" y="149860"/>
                </a:lnTo>
                <a:lnTo>
                  <a:pt x="582002" y="153670"/>
                </a:lnTo>
                <a:lnTo>
                  <a:pt x="582002" y="148590"/>
                </a:lnTo>
                <a:lnTo>
                  <a:pt x="579259" y="148590"/>
                </a:lnTo>
                <a:lnTo>
                  <a:pt x="579259" y="157480"/>
                </a:lnTo>
                <a:lnTo>
                  <a:pt x="578713" y="157480"/>
                </a:lnTo>
                <a:lnTo>
                  <a:pt x="578980" y="156210"/>
                </a:lnTo>
                <a:lnTo>
                  <a:pt x="579259" y="157480"/>
                </a:lnTo>
                <a:lnTo>
                  <a:pt x="579259" y="148590"/>
                </a:lnTo>
                <a:lnTo>
                  <a:pt x="578980" y="147320"/>
                </a:lnTo>
                <a:lnTo>
                  <a:pt x="579259" y="146050"/>
                </a:lnTo>
                <a:lnTo>
                  <a:pt x="580631" y="147320"/>
                </a:lnTo>
                <a:lnTo>
                  <a:pt x="583107" y="147320"/>
                </a:lnTo>
                <a:lnTo>
                  <a:pt x="583653" y="146050"/>
                </a:lnTo>
                <a:lnTo>
                  <a:pt x="586117" y="146050"/>
                </a:lnTo>
                <a:lnTo>
                  <a:pt x="586117" y="138849"/>
                </a:lnTo>
                <a:lnTo>
                  <a:pt x="585851" y="138430"/>
                </a:lnTo>
                <a:lnTo>
                  <a:pt x="585571" y="139700"/>
                </a:lnTo>
                <a:lnTo>
                  <a:pt x="585851" y="140970"/>
                </a:lnTo>
                <a:lnTo>
                  <a:pt x="584758" y="140970"/>
                </a:lnTo>
                <a:lnTo>
                  <a:pt x="583653" y="139700"/>
                </a:lnTo>
                <a:lnTo>
                  <a:pt x="583653" y="140970"/>
                </a:lnTo>
                <a:lnTo>
                  <a:pt x="583653" y="142240"/>
                </a:lnTo>
                <a:lnTo>
                  <a:pt x="582828" y="142240"/>
                </a:lnTo>
                <a:lnTo>
                  <a:pt x="583107" y="140970"/>
                </a:lnTo>
                <a:lnTo>
                  <a:pt x="583653" y="140970"/>
                </a:lnTo>
                <a:lnTo>
                  <a:pt x="583653" y="139700"/>
                </a:lnTo>
                <a:lnTo>
                  <a:pt x="584479" y="138430"/>
                </a:lnTo>
                <a:lnTo>
                  <a:pt x="585851" y="138430"/>
                </a:lnTo>
                <a:lnTo>
                  <a:pt x="588314" y="138430"/>
                </a:lnTo>
                <a:lnTo>
                  <a:pt x="589153" y="139700"/>
                </a:lnTo>
                <a:lnTo>
                  <a:pt x="589153" y="121920"/>
                </a:lnTo>
                <a:lnTo>
                  <a:pt x="588314" y="121920"/>
                </a:lnTo>
                <a:lnTo>
                  <a:pt x="588314" y="134620"/>
                </a:lnTo>
                <a:lnTo>
                  <a:pt x="587502" y="134937"/>
                </a:lnTo>
                <a:lnTo>
                  <a:pt x="587502" y="135890"/>
                </a:lnTo>
                <a:lnTo>
                  <a:pt x="587502" y="137160"/>
                </a:lnTo>
                <a:lnTo>
                  <a:pt x="587222" y="137160"/>
                </a:lnTo>
                <a:lnTo>
                  <a:pt x="586397" y="135890"/>
                </a:lnTo>
                <a:lnTo>
                  <a:pt x="587502" y="135890"/>
                </a:lnTo>
                <a:lnTo>
                  <a:pt x="587502" y="134937"/>
                </a:lnTo>
                <a:lnTo>
                  <a:pt x="585025" y="135890"/>
                </a:lnTo>
                <a:lnTo>
                  <a:pt x="584758" y="134620"/>
                </a:lnTo>
                <a:lnTo>
                  <a:pt x="585025" y="133350"/>
                </a:lnTo>
                <a:lnTo>
                  <a:pt x="588048" y="133350"/>
                </a:lnTo>
                <a:lnTo>
                  <a:pt x="588314" y="134620"/>
                </a:lnTo>
                <a:lnTo>
                  <a:pt x="588314" y="121920"/>
                </a:lnTo>
                <a:lnTo>
                  <a:pt x="587781" y="121920"/>
                </a:lnTo>
                <a:lnTo>
                  <a:pt x="587222" y="120650"/>
                </a:lnTo>
                <a:lnTo>
                  <a:pt x="585304" y="121920"/>
                </a:lnTo>
                <a:lnTo>
                  <a:pt x="584200" y="121920"/>
                </a:lnTo>
                <a:lnTo>
                  <a:pt x="585025" y="120650"/>
                </a:lnTo>
                <a:lnTo>
                  <a:pt x="584758" y="119380"/>
                </a:lnTo>
                <a:lnTo>
                  <a:pt x="583933" y="119380"/>
                </a:lnTo>
                <a:lnTo>
                  <a:pt x="583933" y="123190"/>
                </a:lnTo>
                <a:lnTo>
                  <a:pt x="582549" y="123190"/>
                </a:lnTo>
                <a:lnTo>
                  <a:pt x="582549" y="125730"/>
                </a:lnTo>
                <a:lnTo>
                  <a:pt x="581177" y="125730"/>
                </a:lnTo>
                <a:lnTo>
                  <a:pt x="581177" y="137160"/>
                </a:lnTo>
                <a:lnTo>
                  <a:pt x="580910" y="138430"/>
                </a:lnTo>
                <a:lnTo>
                  <a:pt x="579805" y="139700"/>
                </a:lnTo>
                <a:lnTo>
                  <a:pt x="581177" y="140970"/>
                </a:lnTo>
                <a:lnTo>
                  <a:pt x="580085" y="140970"/>
                </a:lnTo>
                <a:lnTo>
                  <a:pt x="579805" y="140716"/>
                </a:lnTo>
                <a:lnTo>
                  <a:pt x="579805" y="143510"/>
                </a:lnTo>
                <a:lnTo>
                  <a:pt x="578980" y="144780"/>
                </a:lnTo>
                <a:lnTo>
                  <a:pt x="578980" y="146050"/>
                </a:lnTo>
                <a:lnTo>
                  <a:pt x="578434" y="146050"/>
                </a:lnTo>
                <a:lnTo>
                  <a:pt x="577888" y="144780"/>
                </a:lnTo>
                <a:lnTo>
                  <a:pt x="579259" y="143510"/>
                </a:lnTo>
                <a:lnTo>
                  <a:pt x="579805" y="143510"/>
                </a:lnTo>
                <a:lnTo>
                  <a:pt x="579805" y="140716"/>
                </a:lnTo>
                <a:lnTo>
                  <a:pt x="578713" y="139700"/>
                </a:lnTo>
                <a:lnTo>
                  <a:pt x="578434" y="140970"/>
                </a:lnTo>
                <a:lnTo>
                  <a:pt x="578713" y="140970"/>
                </a:lnTo>
                <a:lnTo>
                  <a:pt x="578713" y="142240"/>
                </a:lnTo>
                <a:lnTo>
                  <a:pt x="577608" y="142240"/>
                </a:lnTo>
                <a:lnTo>
                  <a:pt x="577608" y="143510"/>
                </a:lnTo>
                <a:lnTo>
                  <a:pt x="577062" y="144780"/>
                </a:lnTo>
                <a:lnTo>
                  <a:pt x="576783" y="144780"/>
                </a:lnTo>
                <a:lnTo>
                  <a:pt x="576783" y="161290"/>
                </a:lnTo>
                <a:lnTo>
                  <a:pt x="576503" y="162560"/>
                </a:lnTo>
                <a:lnTo>
                  <a:pt x="575411" y="162560"/>
                </a:lnTo>
                <a:lnTo>
                  <a:pt x="575411" y="163830"/>
                </a:lnTo>
                <a:lnTo>
                  <a:pt x="575144" y="165100"/>
                </a:lnTo>
                <a:lnTo>
                  <a:pt x="573493" y="165100"/>
                </a:lnTo>
                <a:lnTo>
                  <a:pt x="573214" y="165100"/>
                </a:lnTo>
                <a:lnTo>
                  <a:pt x="573214" y="170180"/>
                </a:lnTo>
                <a:lnTo>
                  <a:pt x="572947" y="171450"/>
                </a:lnTo>
                <a:lnTo>
                  <a:pt x="572389" y="171450"/>
                </a:lnTo>
                <a:lnTo>
                  <a:pt x="573214" y="172720"/>
                </a:lnTo>
                <a:lnTo>
                  <a:pt x="572389" y="172720"/>
                </a:lnTo>
                <a:lnTo>
                  <a:pt x="572389" y="171450"/>
                </a:lnTo>
                <a:lnTo>
                  <a:pt x="571842" y="171450"/>
                </a:lnTo>
                <a:lnTo>
                  <a:pt x="572122" y="170180"/>
                </a:lnTo>
                <a:lnTo>
                  <a:pt x="573214" y="170180"/>
                </a:lnTo>
                <a:lnTo>
                  <a:pt x="573214" y="165100"/>
                </a:lnTo>
                <a:lnTo>
                  <a:pt x="572122" y="165100"/>
                </a:lnTo>
                <a:lnTo>
                  <a:pt x="572389" y="163830"/>
                </a:lnTo>
                <a:lnTo>
                  <a:pt x="573493" y="165100"/>
                </a:lnTo>
                <a:lnTo>
                  <a:pt x="575411" y="163830"/>
                </a:lnTo>
                <a:lnTo>
                  <a:pt x="575411" y="162560"/>
                </a:lnTo>
                <a:lnTo>
                  <a:pt x="573760" y="162560"/>
                </a:lnTo>
                <a:lnTo>
                  <a:pt x="573760" y="161290"/>
                </a:lnTo>
                <a:lnTo>
                  <a:pt x="572668" y="161290"/>
                </a:lnTo>
                <a:lnTo>
                  <a:pt x="572389" y="162560"/>
                </a:lnTo>
                <a:lnTo>
                  <a:pt x="571576" y="162560"/>
                </a:lnTo>
                <a:lnTo>
                  <a:pt x="571296" y="163830"/>
                </a:lnTo>
                <a:lnTo>
                  <a:pt x="570471" y="163830"/>
                </a:lnTo>
                <a:lnTo>
                  <a:pt x="571576" y="162560"/>
                </a:lnTo>
                <a:lnTo>
                  <a:pt x="571296" y="158750"/>
                </a:lnTo>
                <a:lnTo>
                  <a:pt x="570471" y="157480"/>
                </a:lnTo>
                <a:lnTo>
                  <a:pt x="570191" y="157480"/>
                </a:lnTo>
                <a:lnTo>
                  <a:pt x="570191" y="168910"/>
                </a:lnTo>
                <a:lnTo>
                  <a:pt x="569645" y="170180"/>
                </a:lnTo>
                <a:lnTo>
                  <a:pt x="569645" y="171450"/>
                </a:lnTo>
                <a:lnTo>
                  <a:pt x="569366" y="172720"/>
                </a:lnTo>
                <a:lnTo>
                  <a:pt x="568820" y="172720"/>
                </a:lnTo>
                <a:lnTo>
                  <a:pt x="568820" y="171450"/>
                </a:lnTo>
                <a:lnTo>
                  <a:pt x="569645" y="171450"/>
                </a:lnTo>
                <a:lnTo>
                  <a:pt x="569645" y="170180"/>
                </a:lnTo>
                <a:lnTo>
                  <a:pt x="569099" y="170180"/>
                </a:lnTo>
                <a:lnTo>
                  <a:pt x="568820" y="168910"/>
                </a:lnTo>
                <a:lnTo>
                  <a:pt x="570191" y="168910"/>
                </a:lnTo>
                <a:lnTo>
                  <a:pt x="570191" y="157480"/>
                </a:lnTo>
                <a:lnTo>
                  <a:pt x="568553" y="158750"/>
                </a:lnTo>
                <a:lnTo>
                  <a:pt x="567448" y="157480"/>
                </a:lnTo>
                <a:lnTo>
                  <a:pt x="571030" y="156210"/>
                </a:lnTo>
                <a:lnTo>
                  <a:pt x="571296" y="156210"/>
                </a:lnTo>
                <a:lnTo>
                  <a:pt x="572122" y="156210"/>
                </a:lnTo>
                <a:lnTo>
                  <a:pt x="572122" y="157480"/>
                </a:lnTo>
                <a:lnTo>
                  <a:pt x="571296" y="156210"/>
                </a:lnTo>
                <a:lnTo>
                  <a:pt x="571842" y="158750"/>
                </a:lnTo>
                <a:lnTo>
                  <a:pt x="573493" y="160020"/>
                </a:lnTo>
                <a:lnTo>
                  <a:pt x="573760" y="161290"/>
                </a:lnTo>
                <a:lnTo>
                  <a:pt x="575144" y="161290"/>
                </a:lnTo>
                <a:lnTo>
                  <a:pt x="575411" y="160020"/>
                </a:lnTo>
                <a:lnTo>
                  <a:pt x="576783" y="161290"/>
                </a:lnTo>
                <a:lnTo>
                  <a:pt x="576783" y="144780"/>
                </a:lnTo>
                <a:lnTo>
                  <a:pt x="575970" y="144780"/>
                </a:lnTo>
                <a:lnTo>
                  <a:pt x="575970" y="143510"/>
                </a:lnTo>
                <a:lnTo>
                  <a:pt x="577608" y="143510"/>
                </a:lnTo>
                <a:lnTo>
                  <a:pt x="577608" y="142240"/>
                </a:lnTo>
                <a:lnTo>
                  <a:pt x="577062" y="140970"/>
                </a:lnTo>
                <a:lnTo>
                  <a:pt x="577062" y="139700"/>
                </a:lnTo>
                <a:lnTo>
                  <a:pt x="576503" y="139700"/>
                </a:lnTo>
                <a:lnTo>
                  <a:pt x="575691" y="139700"/>
                </a:lnTo>
                <a:lnTo>
                  <a:pt x="575691" y="158750"/>
                </a:lnTo>
                <a:lnTo>
                  <a:pt x="574865" y="158750"/>
                </a:lnTo>
                <a:lnTo>
                  <a:pt x="575144" y="157480"/>
                </a:lnTo>
                <a:lnTo>
                  <a:pt x="575691" y="158750"/>
                </a:lnTo>
                <a:lnTo>
                  <a:pt x="575691" y="139700"/>
                </a:lnTo>
                <a:lnTo>
                  <a:pt x="575411" y="139700"/>
                </a:lnTo>
                <a:lnTo>
                  <a:pt x="575411" y="144780"/>
                </a:lnTo>
                <a:lnTo>
                  <a:pt x="575144" y="146050"/>
                </a:lnTo>
                <a:lnTo>
                  <a:pt x="573214" y="146050"/>
                </a:lnTo>
                <a:lnTo>
                  <a:pt x="572389" y="143510"/>
                </a:lnTo>
                <a:lnTo>
                  <a:pt x="572389" y="148590"/>
                </a:lnTo>
                <a:lnTo>
                  <a:pt x="572122" y="149860"/>
                </a:lnTo>
                <a:lnTo>
                  <a:pt x="571842" y="148590"/>
                </a:lnTo>
                <a:lnTo>
                  <a:pt x="572389" y="148590"/>
                </a:lnTo>
                <a:lnTo>
                  <a:pt x="572389" y="143510"/>
                </a:lnTo>
                <a:lnTo>
                  <a:pt x="574865" y="143510"/>
                </a:lnTo>
                <a:lnTo>
                  <a:pt x="575411" y="144780"/>
                </a:lnTo>
                <a:lnTo>
                  <a:pt x="575411" y="139700"/>
                </a:lnTo>
                <a:lnTo>
                  <a:pt x="574040" y="139700"/>
                </a:lnTo>
                <a:lnTo>
                  <a:pt x="573760" y="138430"/>
                </a:lnTo>
                <a:lnTo>
                  <a:pt x="574586" y="137160"/>
                </a:lnTo>
                <a:lnTo>
                  <a:pt x="576503" y="139700"/>
                </a:lnTo>
                <a:lnTo>
                  <a:pt x="579539" y="137160"/>
                </a:lnTo>
                <a:lnTo>
                  <a:pt x="579259" y="135890"/>
                </a:lnTo>
                <a:lnTo>
                  <a:pt x="580085" y="135890"/>
                </a:lnTo>
                <a:lnTo>
                  <a:pt x="581177" y="137160"/>
                </a:lnTo>
                <a:lnTo>
                  <a:pt x="581177" y="125730"/>
                </a:lnTo>
                <a:lnTo>
                  <a:pt x="579805" y="125730"/>
                </a:lnTo>
                <a:lnTo>
                  <a:pt x="581723" y="124460"/>
                </a:lnTo>
                <a:lnTo>
                  <a:pt x="582549" y="125730"/>
                </a:lnTo>
                <a:lnTo>
                  <a:pt x="582549" y="123190"/>
                </a:lnTo>
                <a:lnTo>
                  <a:pt x="582002" y="123190"/>
                </a:lnTo>
                <a:lnTo>
                  <a:pt x="583653" y="121920"/>
                </a:lnTo>
                <a:lnTo>
                  <a:pt x="583933" y="123190"/>
                </a:lnTo>
                <a:lnTo>
                  <a:pt x="583933" y="119380"/>
                </a:lnTo>
                <a:lnTo>
                  <a:pt x="583107" y="119380"/>
                </a:lnTo>
                <a:lnTo>
                  <a:pt x="581723" y="118110"/>
                </a:lnTo>
                <a:lnTo>
                  <a:pt x="585025" y="118110"/>
                </a:lnTo>
                <a:lnTo>
                  <a:pt x="586117" y="119380"/>
                </a:lnTo>
                <a:lnTo>
                  <a:pt x="586943" y="119380"/>
                </a:lnTo>
                <a:lnTo>
                  <a:pt x="589699" y="120650"/>
                </a:lnTo>
                <a:lnTo>
                  <a:pt x="589699" y="107950"/>
                </a:lnTo>
                <a:lnTo>
                  <a:pt x="588873" y="107950"/>
                </a:lnTo>
                <a:lnTo>
                  <a:pt x="588048" y="106680"/>
                </a:lnTo>
                <a:lnTo>
                  <a:pt x="590511" y="106680"/>
                </a:lnTo>
                <a:lnTo>
                  <a:pt x="590511" y="97790"/>
                </a:lnTo>
                <a:lnTo>
                  <a:pt x="589965" y="99060"/>
                </a:lnTo>
                <a:lnTo>
                  <a:pt x="589699" y="99060"/>
                </a:lnTo>
                <a:lnTo>
                  <a:pt x="589699" y="102870"/>
                </a:lnTo>
                <a:lnTo>
                  <a:pt x="589419" y="104140"/>
                </a:lnTo>
                <a:lnTo>
                  <a:pt x="588594" y="105410"/>
                </a:lnTo>
                <a:lnTo>
                  <a:pt x="588048" y="104140"/>
                </a:lnTo>
                <a:lnTo>
                  <a:pt x="589419" y="102870"/>
                </a:lnTo>
                <a:lnTo>
                  <a:pt x="589699" y="102870"/>
                </a:lnTo>
                <a:lnTo>
                  <a:pt x="589699" y="99060"/>
                </a:lnTo>
                <a:lnTo>
                  <a:pt x="588048" y="99060"/>
                </a:lnTo>
                <a:lnTo>
                  <a:pt x="587502" y="97790"/>
                </a:lnTo>
                <a:lnTo>
                  <a:pt x="590511" y="97790"/>
                </a:lnTo>
                <a:lnTo>
                  <a:pt x="590511" y="92710"/>
                </a:lnTo>
                <a:lnTo>
                  <a:pt x="588873" y="93980"/>
                </a:lnTo>
                <a:lnTo>
                  <a:pt x="588048" y="93980"/>
                </a:lnTo>
                <a:lnTo>
                  <a:pt x="589153" y="92710"/>
                </a:lnTo>
                <a:lnTo>
                  <a:pt x="590511" y="92710"/>
                </a:lnTo>
                <a:lnTo>
                  <a:pt x="590511" y="85750"/>
                </a:lnTo>
                <a:lnTo>
                  <a:pt x="590245" y="86360"/>
                </a:lnTo>
                <a:lnTo>
                  <a:pt x="590245" y="90170"/>
                </a:lnTo>
                <a:lnTo>
                  <a:pt x="588314" y="90170"/>
                </a:lnTo>
                <a:lnTo>
                  <a:pt x="588314" y="88900"/>
                </a:lnTo>
                <a:lnTo>
                  <a:pt x="590245" y="90170"/>
                </a:lnTo>
                <a:lnTo>
                  <a:pt x="590245" y="86360"/>
                </a:lnTo>
                <a:lnTo>
                  <a:pt x="589965" y="87630"/>
                </a:lnTo>
                <a:lnTo>
                  <a:pt x="589153" y="88900"/>
                </a:lnTo>
                <a:lnTo>
                  <a:pt x="586397" y="86360"/>
                </a:lnTo>
                <a:lnTo>
                  <a:pt x="586397" y="114300"/>
                </a:lnTo>
                <a:lnTo>
                  <a:pt x="586397" y="115570"/>
                </a:lnTo>
                <a:lnTo>
                  <a:pt x="585571" y="115570"/>
                </a:lnTo>
                <a:lnTo>
                  <a:pt x="585571" y="114300"/>
                </a:lnTo>
                <a:lnTo>
                  <a:pt x="586397" y="114300"/>
                </a:lnTo>
                <a:lnTo>
                  <a:pt x="586397" y="86360"/>
                </a:lnTo>
                <a:lnTo>
                  <a:pt x="586117" y="85509"/>
                </a:lnTo>
                <a:lnTo>
                  <a:pt x="586117" y="92710"/>
                </a:lnTo>
                <a:lnTo>
                  <a:pt x="585851" y="93980"/>
                </a:lnTo>
                <a:lnTo>
                  <a:pt x="585571" y="94195"/>
                </a:lnTo>
                <a:lnTo>
                  <a:pt x="585571" y="97790"/>
                </a:lnTo>
                <a:lnTo>
                  <a:pt x="584479" y="97790"/>
                </a:lnTo>
                <a:lnTo>
                  <a:pt x="584479" y="105410"/>
                </a:lnTo>
                <a:lnTo>
                  <a:pt x="584479" y="106680"/>
                </a:lnTo>
                <a:lnTo>
                  <a:pt x="583933" y="106680"/>
                </a:lnTo>
                <a:lnTo>
                  <a:pt x="584479" y="105410"/>
                </a:lnTo>
                <a:lnTo>
                  <a:pt x="584479" y="97790"/>
                </a:lnTo>
                <a:lnTo>
                  <a:pt x="584479" y="96520"/>
                </a:lnTo>
                <a:lnTo>
                  <a:pt x="585571" y="97790"/>
                </a:lnTo>
                <a:lnTo>
                  <a:pt x="585571" y="94195"/>
                </a:lnTo>
                <a:lnTo>
                  <a:pt x="584200" y="95250"/>
                </a:lnTo>
                <a:lnTo>
                  <a:pt x="584200" y="93980"/>
                </a:lnTo>
                <a:lnTo>
                  <a:pt x="585571" y="92710"/>
                </a:lnTo>
                <a:lnTo>
                  <a:pt x="586117" y="92710"/>
                </a:lnTo>
                <a:lnTo>
                  <a:pt x="586117" y="85509"/>
                </a:lnTo>
                <a:lnTo>
                  <a:pt x="585571" y="83820"/>
                </a:lnTo>
                <a:lnTo>
                  <a:pt x="587502" y="83820"/>
                </a:lnTo>
                <a:lnTo>
                  <a:pt x="588048" y="82550"/>
                </a:lnTo>
                <a:lnTo>
                  <a:pt x="585851" y="82550"/>
                </a:lnTo>
                <a:lnTo>
                  <a:pt x="586397" y="80010"/>
                </a:lnTo>
                <a:lnTo>
                  <a:pt x="584758" y="80010"/>
                </a:lnTo>
                <a:lnTo>
                  <a:pt x="584758" y="90170"/>
                </a:lnTo>
                <a:lnTo>
                  <a:pt x="583653" y="90170"/>
                </a:lnTo>
                <a:lnTo>
                  <a:pt x="583374" y="89916"/>
                </a:lnTo>
                <a:lnTo>
                  <a:pt x="583374" y="91440"/>
                </a:lnTo>
                <a:lnTo>
                  <a:pt x="583374" y="96520"/>
                </a:lnTo>
                <a:lnTo>
                  <a:pt x="583107" y="98386"/>
                </a:lnTo>
                <a:lnTo>
                  <a:pt x="583107" y="102870"/>
                </a:lnTo>
                <a:lnTo>
                  <a:pt x="582282" y="102870"/>
                </a:lnTo>
                <a:lnTo>
                  <a:pt x="582282" y="115570"/>
                </a:lnTo>
                <a:lnTo>
                  <a:pt x="582282" y="116840"/>
                </a:lnTo>
                <a:lnTo>
                  <a:pt x="581456" y="115570"/>
                </a:lnTo>
                <a:lnTo>
                  <a:pt x="582282" y="115570"/>
                </a:lnTo>
                <a:lnTo>
                  <a:pt x="582282" y="102870"/>
                </a:lnTo>
                <a:lnTo>
                  <a:pt x="581456" y="102870"/>
                </a:lnTo>
                <a:lnTo>
                  <a:pt x="581456" y="101600"/>
                </a:lnTo>
                <a:lnTo>
                  <a:pt x="582549" y="101600"/>
                </a:lnTo>
                <a:lnTo>
                  <a:pt x="583107" y="102870"/>
                </a:lnTo>
                <a:lnTo>
                  <a:pt x="583107" y="98386"/>
                </a:lnTo>
                <a:lnTo>
                  <a:pt x="582828" y="100330"/>
                </a:lnTo>
                <a:lnTo>
                  <a:pt x="581723" y="100330"/>
                </a:lnTo>
                <a:lnTo>
                  <a:pt x="581177" y="99060"/>
                </a:lnTo>
                <a:lnTo>
                  <a:pt x="582002" y="97790"/>
                </a:lnTo>
                <a:lnTo>
                  <a:pt x="582828" y="96520"/>
                </a:lnTo>
                <a:lnTo>
                  <a:pt x="583374" y="96520"/>
                </a:lnTo>
                <a:lnTo>
                  <a:pt x="583374" y="91440"/>
                </a:lnTo>
                <a:lnTo>
                  <a:pt x="583107" y="92710"/>
                </a:lnTo>
                <a:lnTo>
                  <a:pt x="582549" y="92710"/>
                </a:lnTo>
                <a:lnTo>
                  <a:pt x="582828" y="91440"/>
                </a:lnTo>
                <a:lnTo>
                  <a:pt x="583374" y="91440"/>
                </a:lnTo>
                <a:lnTo>
                  <a:pt x="583374" y="89916"/>
                </a:lnTo>
                <a:lnTo>
                  <a:pt x="582282" y="88900"/>
                </a:lnTo>
                <a:lnTo>
                  <a:pt x="583107" y="88900"/>
                </a:lnTo>
                <a:lnTo>
                  <a:pt x="584758" y="90170"/>
                </a:lnTo>
                <a:lnTo>
                  <a:pt x="584758" y="80010"/>
                </a:lnTo>
                <a:lnTo>
                  <a:pt x="584479" y="80010"/>
                </a:lnTo>
                <a:lnTo>
                  <a:pt x="584479" y="82550"/>
                </a:lnTo>
                <a:lnTo>
                  <a:pt x="583933" y="83820"/>
                </a:lnTo>
                <a:lnTo>
                  <a:pt x="583653" y="83566"/>
                </a:lnTo>
                <a:lnTo>
                  <a:pt x="583653" y="87630"/>
                </a:lnTo>
                <a:lnTo>
                  <a:pt x="582002" y="87630"/>
                </a:lnTo>
                <a:lnTo>
                  <a:pt x="582282" y="86360"/>
                </a:lnTo>
                <a:lnTo>
                  <a:pt x="583374" y="86360"/>
                </a:lnTo>
                <a:lnTo>
                  <a:pt x="583653" y="87630"/>
                </a:lnTo>
                <a:lnTo>
                  <a:pt x="583653" y="83566"/>
                </a:lnTo>
                <a:lnTo>
                  <a:pt x="582549" y="82550"/>
                </a:lnTo>
                <a:lnTo>
                  <a:pt x="584479" y="82550"/>
                </a:lnTo>
                <a:lnTo>
                  <a:pt x="584479" y="80010"/>
                </a:lnTo>
                <a:lnTo>
                  <a:pt x="584479" y="78740"/>
                </a:lnTo>
                <a:lnTo>
                  <a:pt x="586397" y="80010"/>
                </a:lnTo>
                <a:lnTo>
                  <a:pt x="586943" y="80010"/>
                </a:lnTo>
                <a:lnTo>
                  <a:pt x="586397" y="78740"/>
                </a:lnTo>
                <a:lnTo>
                  <a:pt x="586943" y="78740"/>
                </a:lnTo>
                <a:lnTo>
                  <a:pt x="589153" y="80010"/>
                </a:lnTo>
                <a:lnTo>
                  <a:pt x="590245" y="78740"/>
                </a:lnTo>
                <a:lnTo>
                  <a:pt x="588594" y="83820"/>
                </a:lnTo>
                <a:lnTo>
                  <a:pt x="591616" y="83820"/>
                </a:lnTo>
                <a:lnTo>
                  <a:pt x="592442" y="85090"/>
                </a:lnTo>
                <a:lnTo>
                  <a:pt x="592988" y="86360"/>
                </a:lnTo>
                <a:lnTo>
                  <a:pt x="592988" y="80010"/>
                </a:lnTo>
                <a:lnTo>
                  <a:pt x="592721" y="80010"/>
                </a:lnTo>
                <a:lnTo>
                  <a:pt x="592988" y="78740"/>
                </a:lnTo>
                <a:lnTo>
                  <a:pt x="593534" y="80010"/>
                </a:lnTo>
                <a:lnTo>
                  <a:pt x="593534" y="73660"/>
                </a:lnTo>
                <a:lnTo>
                  <a:pt x="593267" y="74930"/>
                </a:lnTo>
                <a:lnTo>
                  <a:pt x="592721" y="74930"/>
                </a:lnTo>
                <a:lnTo>
                  <a:pt x="592988" y="73660"/>
                </a:lnTo>
                <a:lnTo>
                  <a:pt x="593534" y="73660"/>
                </a:lnTo>
                <a:lnTo>
                  <a:pt x="593534" y="53340"/>
                </a:lnTo>
                <a:lnTo>
                  <a:pt x="592721" y="52070"/>
                </a:lnTo>
                <a:lnTo>
                  <a:pt x="592162" y="52070"/>
                </a:lnTo>
                <a:lnTo>
                  <a:pt x="592162" y="67310"/>
                </a:lnTo>
                <a:lnTo>
                  <a:pt x="592162" y="68580"/>
                </a:lnTo>
                <a:lnTo>
                  <a:pt x="591070" y="68580"/>
                </a:lnTo>
                <a:lnTo>
                  <a:pt x="591616" y="67310"/>
                </a:lnTo>
                <a:lnTo>
                  <a:pt x="592162" y="67310"/>
                </a:lnTo>
                <a:lnTo>
                  <a:pt x="592162" y="52070"/>
                </a:lnTo>
                <a:lnTo>
                  <a:pt x="591896" y="52070"/>
                </a:lnTo>
                <a:lnTo>
                  <a:pt x="591896" y="55880"/>
                </a:lnTo>
                <a:lnTo>
                  <a:pt x="591616" y="57150"/>
                </a:lnTo>
                <a:lnTo>
                  <a:pt x="591337" y="57150"/>
                </a:lnTo>
                <a:lnTo>
                  <a:pt x="591337" y="60960"/>
                </a:lnTo>
                <a:lnTo>
                  <a:pt x="591070" y="62230"/>
                </a:lnTo>
                <a:lnTo>
                  <a:pt x="590791" y="61595"/>
                </a:lnTo>
                <a:lnTo>
                  <a:pt x="590791" y="66040"/>
                </a:lnTo>
                <a:lnTo>
                  <a:pt x="590245" y="67310"/>
                </a:lnTo>
                <a:lnTo>
                  <a:pt x="589965" y="67310"/>
                </a:lnTo>
                <a:lnTo>
                  <a:pt x="589965" y="73660"/>
                </a:lnTo>
                <a:lnTo>
                  <a:pt x="588594" y="74930"/>
                </a:lnTo>
                <a:lnTo>
                  <a:pt x="588594" y="76200"/>
                </a:lnTo>
                <a:lnTo>
                  <a:pt x="587781" y="77470"/>
                </a:lnTo>
                <a:lnTo>
                  <a:pt x="586117" y="77470"/>
                </a:lnTo>
                <a:lnTo>
                  <a:pt x="587781" y="76200"/>
                </a:lnTo>
                <a:lnTo>
                  <a:pt x="588594" y="76200"/>
                </a:lnTo>
                <a:lnTo>
                  <a:pt x="588594" y="74930"/>
                </a:lnTo>
                <a:lnTo>
                  <a:pt x="588048" y="74930"/>
                </a:lnTo>
                <a:lnTo>
                  <a:pt x="588314" y="73660"/>
                </a:lnTo>
                <a:lnTo>
                  <a:pt x="589419" y="72390"/>
                </a:lnTo>
                <a:lnTo>
                  <a:pt x="589965" y="73660"/>
                </a:lnTo>
                <a:lnTo>
                  <a:pt x="589965" y="67310"/>
                </a:lnTo>
                <a:lnTo>
                  <a:pt x="589419" y="67310"/>
                </a:lnTo>
                <a:lnTo>
                  <a:pt x="589419" y="69850"/>
                </a:lnTo>
                <a:lnTo>
                  <a:pt x="589419" y="71120"/>
                </a:lnTo>
                <a:lnTo>
                  <a:pt x="586943" y="69850"/>
                </a:lnTo>
                <a:lnTo>
                  <a:pt x="589419" y="69850"/>
                </a:lnTo>
                <a:lnTo>
                  <a:pt x="589419" y="67310"/>
                </a:lnTo>
                <a:lnTo>
                  <a:pt x="589153" y="67310"/>
                </a:lnTo>
                <a:lnTo>
                  <a:pt x="589699" y="66040"/>
                </a:lnTo>
                <a:lnTo>
                  <a:pt x="590511" y="64770"/>
                </a:lnTo>
                <a:lnTo>
                  <a:pt x="590791" y="66040"/>
                </a:lnTo>
                <a:lnTo>
                  <a:pt x="590791" y="61595"/>
                </a:lnTo>
                <a:lnTo>
                  <a:pt x="590511" y="60960"/>
                </a:lnTo>
                <a:lnTo>
                  <a:pt x="591337" y="60960"/>
                </a:lnTo>
                <a:lnTo>
                  <a:pt x="591337" y="57150"/>
                </a:lnTo>
                <a:lnTo>
                  <a:pt x="589965" y="57150"/>
                </a:lnTo>
                <a:lnTo>
                  <a:pt x="589965" y="63500"/>
                </a:lnTo>
                <a:lnTo>
                  <a:pt x="589153" y="63754"/>
                </a:lnTo>
                <a:lnTo>
                  <a:pt x="589153" y="66040"/>
                </a:lnTo>
                <a:lnTo>
                  <a:pt x="588594" y="67310"/>
                </a:lnTo>
                <a:lnTo>
                  <a:pt x="587222" y="66040"/>
                </a:lnTo>
                <a:lnTo>
                  <a:pt x="586943" y="67310"/>
                </a:lnTo>
                <a:lnTo>
                  <a:pt x="586117" y="67310"/>
                </a:lnTo>
                <a:lnTo>
                  <a:pt x="586117" y="73660"/>
                </a:lnTo>
                <a:lnTo>
                  <a:pt x="586117" y="74930"/>
                </a:lnTo>
                <a:lnTo>
                  <a:pt x="585025" y="73660"/>
                </a:lnTo>
                <a:lnTo>
                  <a:pt x="584479" y="72390"/>
                </a:lnTo>
                <a:lnTo>
                  <a:pt x="585571" y="72390"/>
                </a:lnTo>
                <a:lnTo>
                  <a:pt x="586117" y="73660"/>
                </a:lnTo>
                <a:lnTo>
                  <a:pt x="586117" y="67310"/>
                </a:lnTo>
                <a:lnTo>
                  <a:pt x="586943" y="66040"/>
                </a:lnTo>
                <a:lnTo>
                  <a:pt x="587222" y="64770"/>
                </a:lnTo>
                <a:lnTo>
                  <a:pt x="588594" y="66040"/>
                </a:lnTo>
                <a:lnTo>
                  <a:pt x="589153" y="66040"/>
                </a:lnTo>
                <a:lnTo>
                  <a:pt x="589153" y="63754"/>
                </a:lnTo>
                <a:lnTo>
                  <a:pt x="585851" y="64770"/>
                </a:lnTo>
                <a:lnTo>
                  <a:pt x="584758" y="63500"/>
                </a:lnTo>
                <a:lnTo>
                  <a:pt x="584758" y="69850"/>
                </a:lnTo>
                <a:lnTo>
                  <a:pt x="583653" y="70421"/>
                </a:lnTo>
                <a:lnTo>
                  <a:pt x="583653" y="80010"/>
                </a:lnTo>
                <a:lnTo>
                  <a:pt x="581723" y="80010"/>
                </a:lnTo>
                <a:lnTo>
                  <a:pt x="581723" y="96520"/>
                </a:lnTo>
                <a:lnTo>
                  <a:pt x="581177" y="97790"/>
                </a:lnTo>
                <a:lnTo>
                  <a:pt x="581456" y="96520"/>
                </a:lnTo>
                <a:lnTo>
                  <a:pt x="581723" y="96520"/>
                </a:lnTo>
                <a:lnTo>
                  <a:pt x="581723" y="80010"/>
                </a:lnTo>
                <a:lnTo>
                  <a:pt x="581456" y="80010"/>
                </a:lnTo>
                <a:lnTo>
                  <a:pt x="581456" y="88900"/>
                </a:lnTo>
                <a:lnTo>
                  <a:pt x="579539" y="90170"/>
                </a:lnTo>
                <a:lnTo>
                  <a:pt x="578713" y="91440"/>
                </a:lnTo>
                <a:lnTo>
                  <a:pt x="578980" y="91440"/>
                </a:lnTo>
                <a:lnTo>
                  <a:pt x="580364" y="91440"/>
                </a:lnTo>
                <a:lnTo>
                  <a:pt x="581456" y="93980"/>
                </a:lnTo>
                <a:lnTo>
                  <a:pt x="581177" y="95250"/>
                </a:lnTo>
                <a:lnTo>
                  <a:pt x="580631" y="95250"/>
                </a:lnTo>
                <a:lnTo>
                  <a:pt x="580631" y="105410"/>
                </a:lnTo>
                <a:lnTo>
                  <a:pt x="580364" y="105410"/>
                </a:lnTo>
                <a:lnTo>
                  <a:pt x="580364" y="113030"/>
                </a:lnTo>
                <a:lnTo>
                  <a:pt x="580085" y="115570"/>
                </a:lnTo>
                <a:lnTo>
                  <a:pt x="579539" y="115570"/>
                </a:lnTo>
                <a:lnTo>
                  <a:pt x="579539" y="123190"/>
                </a:lnTo>
                <a:lnTo>
                  <a:pt x="579539" y="130810"/>
                </a:lnTo>
                <a:lnTo>
                  <a:pt x="579259" y="132080"/>
                </a:lnTo>
                <a:lnTo>
                  <a:pt x="578713" y="130810"/>
                </a:lnTo>
                <a:lnTo>
                  <a:pt x="579539" y="130810"/>
                </a:lnTo>
                <a:lnTo>
                  <a:pt x="579539" y="123190"/>
                </a:lnTo>
                <a:lnTo>
                  <a:pt x="578980" y="123190"/>
                </a:lnTo>
                <a:lnTo>
                  <a:pt x="578713" y="121920"/>
                </a:lnTo>
                <a:lnTo>
                  <a:pt x="578713" y="124460"/>
                </a:lnTo>
                <a:lnTo>
                  <a:pt x="578434" y="124650"/>
                </a:lnTo>
                <a:lnTo>
                  <a:pt x="578434" y="135890"/>
                </a:lnTo>
                <a:lnTo>
                  <a:pt x="577608" y="137160"/>
                </a:lnTo>
                <a:lnTo>
                  <a:pt x="575970" y="137160"/>
                </a:lnTo>
                <a:lnTo>
                  <a:pt x="576503" y="135890"/>
                </a:lnTo>
                <a:lnTo>
                  <a:pt x="577888" y="134620"/>
                </a:lnTo>
                <a:lnTo>
                  <a:pt x="578167" y="134620"/>
                </a:lnTo>
                <a:lnTo>
                  <a:pt x="578434" y="135890"/>
                </a:lnTo>
                <a:lnTo>
                  <a:pt x="578434" y="124650"/>
                </a:lnTo>
                <a:lnTo>
                  <a:pt x="578167" y="124828"/>
                </a:lnTo>
                <a:lnTo>
                  <a:pt x="578167" y="132080"/>
                </a:lnTo>
                <a:lnTo>
                  <a:pt x="575411" y="133350"/>
                </a:lnTo>
                <a:lnTo>
                  <a:pt x="574319" y="133350"/>
                </a:lnTo>
                <a:lnTo>
                  <a:pt x="574865" y="132080"/>
                </a:lnTo>
                <a:lnTo>
                  <a:pt x="576237" y="132080"/>
                </a:lnTo>
                <a:lnTo>
                  <a:pt x="577329" y="130810"/>
                </a:lnTo>
                <a:lnTo>
                  <a:pt x="578167" y="132080"/>
                </a:lnTo>
                <a:lnTo>
                  <a:pt x="578167" y="124828"/>
                </a:lnTo>
                <a:lnTo>
                  <a:pt x="576783" y="125730"/>
                </a:lnTo>
                <a:lnTo>
                  <a:pt x="577329" y="125730"/>
                </a:lnTo>
                <a:lnTo>
                  <a:pt x="577329" y="128270"/>
                </a:lnTo>
                <a:lnTo>
                  <a:pt x="577062" y="128270"/>
                </a:lnTo>
                <a:lnTo>
                  <a:pt x="577062" y="129540"/>
                </a:lnTo>
                <a:lnTo>
                  <a:pt x="576237" y="129540"/>
                </a:lnTo>
                <a:lnTo>
                  <a:pt x="576503" y="128270"/>
                </a:lnTo>
                <a:lnTo>
                  <a:pt x="577062" y="129540"/>
                </a:lnTo>
                <a:lnTo>
                  <a:pt x="577062" y="128270"/>
                </a:lnTo>
                <a:lnTo>
                  <a:pt x="576783" y="128270"/>
                </a:lnTo>
                <a:lnTo>
                  <a:pt x="575970" y="127000"/>
                </a:lnTo>
                <a:lnTo>
                  <a:pt x="575691" y="125730"/>
                </a:lnTo>
                <a:lnTo>
                  <a:pt x="574865" y="127000"/>
                </a:lnTo>
                <a:lnTo>
                  <a:pt x="574319" y="127000"/>
                </a:lnTo>
                <a:lnTo>
                  <a:pt x="573493" y="124460"/>
                </a:lnTo>
                <a:lnTo>
                  <a:pt x="573493" y="129540"/>
                </a:lnTo>
                <a:lnTo>
                  <a:pt x="573493" y="139700"/>
                </a:lnTo>
                <a:lnTo>
                  <a:pt x="573493" y="140970"/>
                </a:lnTo>
                <a:lnTo>
                  <a:pt x="572389" y="140970"/>
                </a:lnTo>
                <a:lnTo>
                  <a:pt x="571576" y="138430"/>
                </a:lnTo>
                <a:lnTo>
                  <a:pt x="572947" y="138430"/>
                </a:lnTo>
                <a:lnTo>
                  <a:pt x="573493" y="139700"/>
                </a:lnTo>
                <a:lnTo>
                  <a:pt x="573493" y="129540"/>
                </a:lnTo>
                <a:lnTo>
                  <a:pt x="571842" y="129540"/>
                </a:lnTo>
                <a:lnTo>
                  <a:pt x="572947" y="128270"/>
                </a:lnTo>
                <a:lnTo>
                  <a:pt x="573493" y="129540"/>
                </a:lnTo>
                <a:lnTo>
                  <a:pt x="573493" y="124460"/>
                </a:lnTo>
                <a:lnTo>
                  <a:pt x="578713" y="124460"/>
                </a:lnTo>
                <a:lnTo>
                  <a:pt x="578713" y="121920"/>
                </a:lnTo>
                <a:lnTo>
                  <a:pt x="578980" y="121920"/>
                </a:lnTo>
                <a:lnTo>
                  <a:pt x="579539" y="123190"/>
                </a:lnTo>
                <a:lnTo>
                  <a:pt x="579539" y="115570"/>
                </a:lnTo>
                <a:lnTo>
                  <a:pt x="577608" y="115570"/>
                </a:lnTo>
                <a:lnTo>
                  <a:pt x="577062" y="116840"/>
                </a:lnTo>
                <a:lnTo>
                  <a:pt x="575970" y="118110"/>
                </a:lnTo>
                <a:lnTo>
                  <a:pt x="575970" y="116840"/>
                </a:lnTo>
                <a:lnTo>
                  <a:pt x="575970" y="115570"/>
                </a:lnTo>
                <a:lnTo>
                  <a:pt x="577329" y="114300"/>
                </a:lnTo>
                <a:lnTo>
                  <a:pt x="578713" y="114300"/>
                </a:lnTo>
                <a:lnTo>
                  <a:pt x="580085" y="113030"/>
                </a:lnTo>
                <a:lnTo>
                  <a:pt x="580364" y="113030"/>
                </a:lnTo>
                <a:lnTo>
                  <a:pt x="580364" y="105410"/>
                </a:lnTo>
                <a:lnTo>
                  <a:pt x="579259" y="105410"/>
                </a:lnTo>
                <a:lnTo>
                  <a:pt x="579259" y="104140"/>
                </a:lnTo>
                <a:lnTo>
                  <a:pt x="580631" y="105410"/>
                </a:lnTo>
                <a:lnTo>
                  <a:pt x="580631" y="95250"/>
                </a:lnTo>
                <a:lnTo>
                  <a:pt x="580364" y="95250"/>
                </a:lnTo>
                <a:lnTo>
                  <a:pt x="580364" y="100330"/>
                </a:lnTo>
                <a:lnTo>
                  <a:pt x="580364" y="101600"/>
                </a:lnTo>
                <a:lnTo>
                  <a:pt x="578713" y="101600"/>
                </a:lnTo>
                <a:lnTo>
                  <a:pt x="579805" y="100330"/>
                </a:lnTo>
                <a:lnTo>
                  <a:pt x="580364" y="100330"/>
                </a:lnTo>
                <a:lnTo>
                  <a:pt x="580364" y="95250"/>
                </a:lnTo>
                <a:lnTo>
                  <a:pt x="579259" y="95250"/>
                </a:lnTo>
                <a:lnTo>
                  <a:pt x="579805" y="97790"/>
                </a:lnTo>
                <a:lnTo>
                  <a:pt x="578713" y="99060"/>
                </a:lnTo>
                <a:lnTo>
                  <a:pt x="578434" y="98412"/>
                </a:lnTo>
                <a:lnTo>
                  <a:pt x="578434" y="110490"/>
                </a:lnTo>
                <a:lnTo>
                  <a:pt x="578167" y="111760"/>
                </a:lnTo>
                <a:lnTo>
                  <a:pt x="577329" y="111760"/>
                </a:lnTo>
                <a:lnTo>
                  <a:pt x="576783" y="110490"/>
                </a:lnTo>
                <a:lnTo>
                  <a:pt x="575970" y="110490"/>
                </a:lnTo>
                <a:lnTo>
                  <a:pt x="576237" y="109220"/>
                </a:lnTo>
                <a:lnTo>
                  <a:pt x="577062" y="107950"/>
                </a:lnTo>
                <a:lnTo>
                  <a:pt x="575970" y="107950"/>
                </a:lnTo>
                <a:lnTo>
                  <a:pt x="575970" y="106680"/>
                </a:lnTo>
                <a:lnTo>
                  <a:pt x="576783" y="105410"/>
                </a:lnTo>
                <a:lnTo>
                  <a:pt x="576783" y="104140"/>
                </a:lnTo>
                <a:lnTo>
                  <a:pt x="578167" y="104140"/>
                </a:lnTo>
                <a:lnTo>
                  <a:pt x="577888" y="106680"/>
                </a:lnTo>
                <a:lnTo>
                  <a:pt x="577329" y="107950"/>
                </a:lnTo>
                <a:lnTo>
                  <a:pt x="577608" y="107950"/>
                </a:lnTo>
                <a:lnTo>
                  <a:pt x="577608" y="109220"/>
                </a:lnTo>
                <a:lnTo>
                  <a:pt x="577329" y="109220"/>
                </a:lnTo>
                <a:lnTo>
                  <a:pt x="578434" y="110490"/>
                </a:lnTo>
                <a:lnTo>
                  <a:pt x="578434" y="98412"/>
                </a:lnTo>
                <a:lnTo>
                  <a:pt x="578167" y="97790"/>
                </a:lnTo>
                <a:lnTo>
                  <a:pt x="577888" y="97790"/>
                </a:lnTo>
                <a:lnTo>
                  <a:pt x="578167" y="96520"/>
                </a:lnTo>
                <a:lnTo>
                  <a:pt x="578713" y="95250"/>
                </a:lnTo>
                <a:lnTo>
                  <a:pt x="576237" y="95250"/>
                </a:lnTo>
                <a:lnTo>
                  <a:pt x="576237" y="102870"/>
                </a:lnTo>
                <a:lnTo>
                  <a:pt x="576237" y="104140"/>
                </a:lnTo>
                <a:lnTo>
                  <a:pt x="575691" y="102870"/>
                </a:lnTo>
                <a:lnTo>
                  <a:pt x="576237" y="102870"/>
                </a:lnTo>
                <a:lnTo>
                  <a:pt x="576237" y="95250"/>
                </a:lnTo>
                <a:lnTo>
                  <a:pt x="577062" y="92710"/>
                </a:lnTo>
                <a:lnTo>
                  <a:pt x="577888" y="92710"/>
                </a:lnTo>
                <a:lnTo>
                  <a:pt x="577062" y="90170"/>
                </a:lnTo>
                <a:lnTo>
                  <a:pt x="579805" y="87630"/>
                </a:lnTo>
                <a:lnTo>
                  <a:pt x="581177" y="87630"/>
                </a:lnTo>
                <a:lnTo>
                  <a:pt x="581456" y="88900"/>
                </a:lnTo>
                <a:lnTo>
                  <a:pt x="581456" y="80010"/>
                </a:lnTo>
                <a:lnTo>
                  <a:pt x="580910" y="80010"/>
                </a:lnTo>
                <a:lnTo>
                  <a:pt x="580910" y="85090"/>
                </a:lnTo>
                <a:lnTo>
                  <a:pt x="580631" y="86360"/>
                </a:lnTo>
                <a:lnTo>
                  <a:pt x="580085" y="86360"/>
                </a:lnTo>
                <a:lnTo>
                  <a:pt x="580085" y="85090"/>
                </a:lnTo>
                <a:lnTo>
                  <a:pt x="580910" y="85090"/>
                </a:lnTo>
                <a:lnTo>
                  <a:pt x="580910" y="80010"/>
                </a:lnTo>
                <a:lnTo>
                  <a:pt x="580364" y="80010"/>
                </a:lnTo>
                <a:lnTo>
                  <a:pt x="580364" y="83820"/>
                </a:lnTo>
                <a:lnTo>
                  <a:pt x="579539" y="85090"/>
                </a:lnTo>
                <a:lnTo>
                  <a:pt x="579259" y="83820"/>
                </a:lnTo>
                <a:lnTo>
                  <a:pt x="580364" y="83820"/>
                </a:lnTo>
                <a:lnTo>
                  <a:pt x="580364" y="80010"/>
                </a:lnTo>
                <a:lnTo>
                  <a:pt x="579805" y="80010"/>
                </a:lnTo>
                <a:lnTo>
                  <a:pt x="578980" y="80010"/>
                </a:lnTo>
                <a:lnTo>
                  <a:pt x="578573" y="78740"/>
                </a:lnTo>
                <a:lnTo>
                  <a:pt x="578167" y="77470"/>
                </a:lnTo>
                <a:lnTo>
                  <a:pt x="578980" y="77470"/>
                </a:lnTo>
                <a:lnTo>
                  <a:pt x="579805" y="80010"/>
                </a:lnTo>
                <a:lnTo>
                  <a:pt x="582549" y="78740"/>
                </a:lnTo>
                <a:lnTo>
                  <a:pt x="583653" y="80010"/>
                </a:lnTo>
                <a:lnTo>
                  <a:pt x="583653" y="70421"/>
                </a:lnTo>
                <a:lnTo>
                  <a:pt x="580631" y="71970"/>
                </a:lnTo>
                <a:lnTo>
                  <a:pt x="580631" y="77470"/>
                </a:lnTo>
                <a:lnTo>
                  <a:pt x="579539" y="77470"/>
                </a:lnTo>
                <a:lnTo>
                  <a:pt x="578434" y="76200"/>
                </a:lnTo>
                <a:lnTo>
                  <a:pt x="577888" y="76200"/>
                </a:lnTo>
                <a:lnTo>
                  <a:pt x="577888" y="81280"/>
                </a:lnTo>
                <a:lnTo>
                  <a:pt x="577608" y="82550"/>
                </a:lnTo>
                <a:lnTo>
                  <a:pt x="576503" y="82550"/>
                </a:lnTo>
                <a:lnTo>
                  <a:pt x="576503" y="85090"/>
                </a:lnTo>
                <a:lnTo>
                  <a:pt x="575691" y="86360"/>
                </a:lnTo>
                <a:lnTo>
                  <a:pt x="575691" y="91440"/>
                </a:lnTo>
                <a:lnTo>
                  <a:pt x="575691" y="100330"/>
                </a:lnTo>
                <a:lnTo>
                  <a:pt x="575691" y="101600"/>
                </a:lnTo>
                <a:lnTo>
                  <a:pt x="574865" y="101600"/>
                </a:lnTo>
                <a:lnTo>
                  <a:pt x="574865" y="106680"/>
                </a:lnTo>
                <a:lnTo>
                  <a:pt x="574865" y="111760"/>
                </a:lnTo>
                <a:lnTo>
                  <a:pt x="574319" y="113030"/>
                </a:lnTo>
                <a:lnTo>
                  <a:pt x="574319" y="121920"/>
                </a:lnTo>
                <a:lnTo>
                  <a:pt x="573214" y="121920"/>
                </a:lnTo>
                <a:lnTo>
                  <a:pt x="572947" y="120650"/>
                </a:lnTo>
                <a:lnTo>
                  <a:pt x="573493" y="120650"/>
                </a:lnTo>
                <a:lnTo>
                  <a:pt x="574319" y="121920"/>
                </a:lnTo>
                <a:lnTo>
                  <a:pt x="574319" y="113030"/>
                </a:lnTo>
                <a:lnTo>
                  <a:pt x="573493" y="113030"/>
                </a:lnTo>
                <a:lnTo>
                  <a:pt x="574319" y="111760"/>
                </a:lnTo>
                <a:lnTo>
                  <a:pt x="574865" y="111760"/>
                </a:lnTo>
                <a:lnTo>
                  <a:pt x="574865" y="106680"/>
                </a:lnTo>
                <a:lnTo>
                  <a:pt x="574319" y="106680"/>
                </a:lnTo>
                <a:lnTo>
                  <a:pt x="574319" y="109220"/>
                </a:lnTo>
                <a:lnTo>
                  <a:pt x="573760" y="110490"/>
                </a:lnTo>
                <a:lnTo>
                  <a:pt x="572947" y="108991"/>
                </a:lnTo>
                <a:lnTo>
                  <a:pt x="572947" y="115570"/>
                </a:lnTo>
                <a:lnTo>
                  <a:pt x="572122" y="116840"/>
                </a:lnTo>
                <a:lnTo>
                  <a:pt x="571576" y="115570"/>
                </a:lnTo>
                <a:lnTo>
                  <a:pt x="571576" y="120650"/>
                </a:lnTo>
                <a:lnTo>
                  <a:pt x="571296" y="121920"/>
                </a:lnTo>
                <a:lnTo>
                  <a:pt x="571030" y="121920"/>
                </a:lnTo>
                <a:lnTo>
                  <a:pt x="571576" y="120650"/>
                </a:lnTo>
                <a:lnTo>
                  <a:pt x="571576" y="115570"/>
                </a:lnTo>
                <a:lnTo>
                  <a:pt x="572947" y="115570"/>
                </a:lnTo>
                <a:lnTo>
                  <a:pt x="572947" y="108991"/>
                </a:lnTo>
                <a:lnTo>
                  <a:pt x="572389" y="107950"/>
                </a:lnTo>
                <a:lnTo>
                  <a:pt x="572122" y="107950"/>
                </a:lnTo>
                <a:lnTo>
                  <a:pt x="572389" y="106680"/>
                </a:lnTo>
                <a:lnTo>
                  <a:pt x="573760" y="107950"/>
                </a:lnTo>
                <a:lnTo>
                  <a:pt x="574319" y="109220"/>
                </a:lnTo>
                <a:lnTo>
                  <a:pt x="574319" y="106680"/>
                </a:lnTo>
                <a:lnTo>
                  <a:pt x="573493" y="106680"/>
                </a:lnTo>
                <a:lnTo>
                  <a:pt x="574040" y="105410"/>
                </a:lnTo>
                <a:lnTo>
                  <a:pt x="574586" y="105410"/>
                </a:lnTo>
                <a:lnTo>
                  <a:pt x="574865" y="106680"/>
                </a:lnTo>
                <a:lnTo>
                  <a:pt x="574865" y="101600"/>
                </a:lnTo>
                <a:lnTo>
                  <a:pt x="574586" y="101600"/>
                </a:lnTo>
                <a:lnTo>
                  <a:pt x="574040" y="100330"/>
                </a:lnTo>
                <a:lnTo>
                  <a:pt x="575691" y="100330"/>
                </a:lnTo>
                <a:lnTo>
                  <a:pt x="575691" y="91440"/>
                </a:lnTo>
                <a:lnTo>
                  <a:pt x="575411" y="92710"/>
                </a:lnTo>
                <a:lnTo>
                  <a:pt x="575144" y="92710"/>
                </a:lnTo>
                <a:lnTo>
                  <a:pt x="574865" y="91440"/>
                </a:lnTo>
                <a:lnTo>
                  <a:pt x="575691" y="91440"/>
                </a:lnTo>
                <a:lnTo>
                  <a:pt x="575691" y="86360"/>
                </a:lnTo>
                <a:lnTo>
                  <a:pt x="574319" y="86360"/>
                </a:lnTo>
                <a:lnTo>
                  <a:pt x="574865" y="85090"/>
                </a:lnTo>
                <a:lnTo>
                  <a:pt x="576503" y="85090"/>
                </a:lnTo>
                <a:lnTo>
                  <a:pt x="576503" y="82550"/>
                </a:lnTo>
                <a:lnTo>
                  <a:pt x="575411" y="82550"/>
                </a:lnTo>
                <a:lnTo>
                  <a:pt x="574586" y="80010"/>
                </a:lnTo>
                <a:lnTo>
                  <a:pt x="574865" y="78740"/>
                </a:lnTo>
                <a:lnTo>
                  <a:pt x="577888" y="81280"/>
                </a:lnTo>
                <a:lnTo>
                  <a:pt x="577888" y="76200"/>
                </a:lnTo>
                <a:lnTo>
                  <a:pt x="577329" y="76200"/>
                </a:lnTo>
                <a:lnTo>
                  <a:pt x="576503" y="77470"/>
                </a:lnTo>
                <a:lnTo>
                  <a:pt x="574040" y="77470"/>
                </a:lnTo>
                <a:lnTo>
                  <a:pt x="574040" y="88900"/>
                </a:lnTo>
                <a:lnTo>
                  <a:pt x="574040" y="96520"/>
                </a:lnTo>
                <a:lnTo>
                  <a:pt x="573760" y="97790"/>
                </a:lnTo>
                <a:lnTo>
                  <a:pt x="573214" y="97790"/>
                </a:lnTo>
                <a:lnTo>
                  <a:pt x="573214" y="102870"/>
                </a:lnTo>
                <a:lnTo>
                  <a:pt x="572389" y="102870"/>
                </a:lnTo>
                <a:lnTo>
                  <a:pt x="572389" y="104140"/>
                </a:lnTo>
                <a:lnTo>
                  <a:pt x="571842" y="105410"/>
                </a:lnTo>
                <a:lnTo>
                  <a:pt x="571296" y="105410"/>
                </a:lnTo>
                <a:lnTo>
                  <a:pt x="570750" y="104140"/>
                </a:lnTo>
                <a:lnTo>
                  <a:pt x="570750" y="102870"/>
                </a:lnTo>
                <a:lnTo>
                  <a:pt x="571030" y="102870"/>
                </a:lnTo>
                <a:lnTo>
                  <a:pt x="571842" y="104140"/>
                </a:lnTo>
                <a:lnTo>
                  <a:pt x="572389" y="104140"/>
                </a:lnTo>
                <a:lnTo>
                  <a:pt x="572389" y="102870"/>
                </a:lnTo>
                <a:lnTo>
                  <a:pt x="572668" y="101600"/>
                </a:lnTo>
                <a:lnTo>
                  <a:pt x="573214" y="102870"/>
                </a:lnTo>
                <a:lnTo>
                  <a:pt x="573214" y="97790"/>
                </a:lnTo>
                <a:lnTo>
                  <a:pt x="574040" y="96520"/>
                </a:lnTo>
                <a:lnTo>
                  <a:pt x="574040" y="88900"/>
                </a:lnTo>
                <a:lnTo>
                  <a:pt x="573760" y="90170"/>
                </a:lnTo>
                <a:lnTo>
                  <a:pt x="572947" y="90170"/>
                </a:lnTo>
                <a:lnTo>
                  <a:pt x="572947" y="95250"/>
                </a:lnTo>
                <a:lnTo>
                  <a:pt x="572947" y="96520"/>
                </a:lnTo>
                <a:lnTo>
                  <a:pt x="571576" y="95250"/>
                </a:lnTo>
                <a:lnTo>
                  <a:pt x="571296" y="95250"/>
                </a:lnTo>
                <a:lnTo>
                  <a:pt x="571296" y="96520"/>
                </a:lnTo>
                <a:lnTo>
                  <a:pt x="570471" y="96520"/>
                </a:lnTo>
                <a:lnTo>
                  <a:pt x="570471" y="123190"/>
                </a:lnTo>
                <a:lnTo>
                  <a:pt x="570191" y="123850"/>
                </a:lnTo>
                <a:lnTo>
                  <a:pt x="570191" y="129540"/>
                </a:lnTo>
                <a:lnTo>
                  <a:pt x="569925" y="130810"/>
                </a:lnTo>
                <a:lnTo>
                  <a:pt x="569366" y="129540"/>
                </a:lnTo>
                <a:lnTo>
                  <a:pt x="569366" y="149860"/>
                </a:lnTo>
                <a:lnTo>
                  <a:pt x="569099" y="149860"/>
                </a:lnTo>
                <a:lnTo>
                  <a:pt x="569099" y="152400"/>
                </a:lnTo>
                <a:lnTo>
                  <a:pt x="569099" y="154940"/>
                </a:lnTo>
                <a:lnTo>
                  <a:pt x="568820" y="156210"/>
                </a:lnTo>
                <a:lnTo>
                  <a:pt x="568553" y="154940"/>
                </a:lnTo>
                <a:lnTo>
                  <a:pt x="569099" y="154940"/>
                </a:lnTo>
                <a:lnTo>
                  <a:pt x="569099" y="152400"/>
                </a:lnTo>
                <a:lnTo>
                  <a:pt x="568274" y="152400"/>
                </a:lnTo>
                <a:lnTo>
                  <a:pt x="568820" y="151130"/>
                </a:lnTo>
                <a:lnTo>
                  <a:pt x="569099" y="152400"/>
                </a:lnTo>
                <a:lnTo>
                  <a:pt x="569099" y="149860"/>
                </a:lnTo>
                <a:lnTo>
                  <a:pt x="568553" y="149860"/>
                </a:lnTo>
                <a:lnTo>
                  <a:pt x="568820" y="148590"/>
                </a:lnTo>
                <a:lnTo>
                  <a:pt x="569366" y="149860"/>
                </a:lnTo>
                <a:lnTo>
                  <a:pt x="569366" y="129540"/>
                </a:lnTo>
                <a:lnTo>
                  <a:pt x="570191" y="129540"/>
                </a:lnTo>
                <a:lnTo>
                  <a:pt x="570191" y="123850"/>
                </a:lnTo>
                <a:lnTo>
                  <a:pt x="569925" y="124460"/>
                </a:lnTo>
                <a:lnTo>
                  <a:pt x="569925" y="123190"/>
                </a:lnTo>
                <a:lnTo>
                  <a:pt x="570471" y="123190"/>
                </a:lnTo>
                <a:lnTo>
                  <a:pt x="570471" y="96520"/>
                </a:lnTo>
                <a:lnTo>
                  <a:pt x="570191" y="96520"/>
                </a:lnTo>
                <a:lnTo>
                  <a:pt x="570471" y="95250"/>
                </a:lnTo>
                <a:lnTo>
                  <a:pt x="571296" y="95250"/>
                </a:lnTo>
                <a:lnTo>
                  <a:pt x="571296" y="93980"/>
                </a:lnTo>
                <a:lnTo>
                  <a:pt x="572947" y="95250"/>
                </a:lnTo>
                <a:lnTo>
                  <a:pt x="572947" y="90170"/>
                </a:lnTo>
                <a:lnTo>
                  <a:pt x="572947" y="87630"/>
                </a:lnTo>
                <a:lnTo>
                  <a:pt x="573214" y="87630"/>
                </a:lnTo>
                <a:lnTo>
                  <a:pt x="573493" y="88900"/>
                </a:lnTo>
                <a:lnTo>
                  <a:pt x="574040" y="88900"/>
                </a:lnTo>
                <a:lnTo>
                  <a:pt x="574040" y="77470"/>
                </a:lnTo>
                <a:lnTo>
                  <a:pt x="572947" y="77470"/>
                </a:lnTo>
                <a:lnTo>
                  <a:pt x="572947" y="82550"/>
                </a:lnTo>
                <a:lnTo>
                  <a:pt x="572668" y="83185"/>
                </a:lnTo>
                <a:lnTo>
                  <a:pt x="572668" y="88900"/>
                </a:lnTo>
                <a:lnTo>
                  <a:pt x="572668" y="92710"/>
                </a:lnTo>
                <a:lnTo>
                  <a:pt x="572389" y="93980"/>
                </a:lnTo>
                <a:lnTo>
                  <a:pt x="571296" y="92710"/>
                </a:lnTo>
                <a:lnTo>
                  <a:pt x="572668" y="92710"/>
                </a:lnTo>
                <a:lnTo>
                  <a:pt x="572668" y="88900"/>
                </a:lnTo>
                <a:lnTo>
                  <a:pt x="571296" y="91440"/>
                </a:lnTo>
                <a:lnTo>
                  <a:pt x="570750" y="90170"/>
                </a:lnTo>
                <a:lnTo>
                  <a:pt x="569925" y="92710"/>
                </a:lnTo>
                <a:lnTo>
                  <a:pt x="569366" y="91160"/>
                </a:lnTo>
                <a:lnTo>
                  <a:pt x="569366" y="93980"/>
                </a:lnTo>
                <a:lnTo>
                  <a:pt x="569366" y="95250"/>
                </a:lnTo>
                <a:lnTo>
                  <a:pt x="569099" y="95250"/>
                </a:lnTo>
                <a:lnTo>
                  <a:pt x="569099" y="120650"/>
                </a:lnTo>
                <a:lnTo>
                  <a:pt x="568553" y="120650"/>
                </a:lnTo>
                <a:lnTo>
                  <a:pt x="568820" y="119380"/>
                </a:lnTo>
                <a:lnTo>
                  <a:pt x="569099" y="120650"/>
                </a:lnTo>
                <a:lnTo>
                  <a:pt x="569099" y="95250"/>
                </a:lnTo>
                <a:lnTo>
                  <a:pt x="568274" y="93980"/>
                </a:lnTo>
                <a:lnTo>
                  <a:pt x="569366" y="93980"/>
                </a:lnTo>
                <a:lnTo>
                  <a:pt x="569366" y="91160"/>
                </a:lnTo>
                <a:lnTo>
                  <a:pt x="568553" y="88900"/>
                </a:lnTo>
                <a:lnTo>
                  <a:pt x="569925" y="87630"/>
                </a:lnTo>
                <a:lnTo>
                  <a:pt x="570191" y="86360"/>
                </a:lnTo>
                <a:lnTo>
                  <a:pt x="571030" y="87630"/>
                </a:lnTo>
                <a:lnTo>
                  <a:pt x="571576" y="87630"/>
                </a:lnTo>
                <a:lnTo>
                  <a:pt x="572122" y="88900"/>
                </a:lnTo>
                <a:lnTo>
                  <a:pt x="572668" y="88900"/>
                </a:lnTo>
                <a:lnTo>
                  <a:pt x="572668" y="83185"/>
                </a:lnTo>
                <a:lnTo>
                  <a:pt x="572389" y="83820"/>
                </a:lnTo>
                <a:lnTo>
                  <a:pt x="571842" y="83820"/>
                </a:lnTo>
                <a:lnTo>
                  <a:pt x="572389" y="82550"/>
                </a:lnTo>
                <a:lnTo>
                  <a:pt x="572947" y="82550"/>
                </a:lnTo>
                <a:lnTo>
                  <a:pt x="572947" y="77470"/>
                </a:lnTo>
                <a:lnTo>
                  <a:pt x="571576" y="77470"/>
                </a:lnTo>
                <a:lnTo>
                  <a:pt x="572389" y="76200"/>
                </a:lnTo>
                <a:lnTo>
                  <a:pt x="575691" y="76200"/>
                </a:lnTo>
                <a:lnTo>
                  <a:pt x="577888" y="74930"/>
                </a:lnTo>
                <a:lnTo>
                  <a:pt x="579259" y="74930"/>
                </a:lnTo>
                <a:lnTo>
                  <a:pt x="580631" y="77470"/>
                </a:lnTo>
                <a:lnTo>
                  <a:pt x="580631" y="71970"/>
                </a:lnTo>
                <a:lnTo>
                  <a:pt x="579805" y="72390"/>
                </a:lnTo>
                <a:lnTo>
                  <a:pt x="578980" y="71120"/>
                </a:lnTo>
                <a:lnTo>
                  <a:pt x="584200" y="69850"/>
                </a:lnTo>
                <a:lnTo>
                  <a:pt x="584758" y="69850"/>
                </a:lnTo>
                <a:lnTo>
                  <a:pt x="584758" y="63500"/>
                </a:lnTo>
                <a:lnTo>
                  <a:pt x="589965" y="63500"/>
                </a:lnTo>
                <a:lnTo>
                  <a:pt x="589965" y="57150"/>
                </a:lnTo>
                <a:lnTo>
                  <a:pt x="589419" y="57150"/>
                </a:lnTo>
                <a:lnTo>
                  <a:pt x="589419" y="60960"/>
                </a:lnTo>
                <a:lnTo>
                  <a:pt x="588873" y="62230"/>
                </a:lnTo>
                <a:lnTo>
                  <a:pt x="587502" y="62230"/>
                </a:lnTo>
                <a:lnTo>
                  <a:pt x="587502" y="60960"/>
                </a:lnTo>
                <a:lnTo>
                  <a:pt x="589419" y="60960"/>
                </a:lnTo>
                <a:lnTo>
                  <a:pt x="589419" y="57150"/>
                </a:lnTo>
                <a:lnTo>
                  <a:pt x="589153" y="55880"/>
                </a:lnTo>
                <a:lnTo>
                  <a:pt x="591896" y="55880"/>
                </a:lnTo>
                <a:lnTo>
                  <a:pt x="591896" y="52070"/>
                </a:lnTo>
                <a:lnTo>
                  <a:pt x="590791" y="52070"/>
                </a:lnTo>
                <a:lnTo>
                  <a:pt x="588873" y="50800"/>
                </a:lnTo>
                <a:lnTo>
                  <a:pt x="589419" y="50800"/>
                </a:lnTo>
                <a:lnTo>
                  <a:pt x="590511" y="49530"/>
                </a:lnTo>
                <a:lnTo>
                  <a:pt x="590791" y="50800"/>
                </a:lnTo>
                <a:lnTo>
                  <a:pt x="593534" y="50800"/>
                </a:lnTo>
                <a:lnTo>
                  <a:pt x="593267" y="52070"/>
                </a:lnTo>
                <a:lnTo>
                  <a:pt x="593813" y="52070"/>
                </a:lnTo>
                <a:lnTo>
                  <a:pt x="593813" y="48260"/>
                </a:lnTo>
                <a:lnTo>
                  <a:pt x="593267" y="46990"/>
                </a:lnTo>
                <a:lnTo>
                  <a:pt x="593813" y="46990"/>
                </a:lnTo>
                <a:lnTo>
                  <a:pt x="593813" y="34607"/>
                </a:lnTo>
                <a:lnTo>
                  <a:pt x="592988" y="35560"/>
                </a:lnTo>
                <a:lnTo>
                  <a:pt x="590791" y="35560"/>
                </a:lnTo>
                <a:lnTo>
                  <a:pt x="590791" y="38100"/>
                </a:lnTo>
                <a:lnTo>
                  <a:pt x="590245" y="38608"/>
                </a:lnTo>
                <a:lnTo>
                  <a:pt x="590245" y="43180"/>
                </a:lnTo>
                <a:lnTo>
                  <a:pt x="589419" y="43180"/>
                </a:lnTo>
                <a:lnTo>
                  <a:pt x="589419" y="41910"/>
                </a:lnTo>
                <a:lnTo>
                  <a:pt x="590245" y="43180"/>
                </a:lnTo>
                <a:lnTo>
                  <a:pt x="590245" y="38608"/>
                </a:lnTo>
                <a:lnTo>
                  <a:pt x="589419" y="39370"/>
                </a:lnTo>
                <a:lnTo>
                  <a:pt x="588594" y="38100"/>
                </a:lnTo>
                <a:lnTo>
                  <a:pt x="589965" y="36830"/>
                </a:lnTo>
                <a:lnTo>
                  <a:pt x="590791" y="38100"/>
                </a:lnTo>
                <a:lnTo>
                  <a:pt x="590791" y="35560"/>
                </a:lnTo>
                <a:lnTo>
                  <a:pt x="589153" y="35560"/>
                </a:lnTo>
                <a:lnTo>
                  <a:pt x="589419" y="34290"/>
                </a:lnTo>
                <a:lnTo>
                  <a:pt x="589965" y="31750"/>
                </a:lnTo>
                <a:lnTo>
                  <a:pt x="592442" y="31750"/>
                </a:lnTo>
                <a:lnTo>
                  <a:pt x="593267" y="34290"/>
                </a:lnTo>
                <a:lnTo>
                  <a:pt x="594639" y="33020"/>
                </a:lnTo>
                <a:lnTo>
                  <a:pt x="594639" y="27940"/>
                </a:lnTo>
                <a:lnTo>
                  <a:pt x="593813" y="26670"/>
                </a:lnTo>
                <a:lnTo>
                  <a:pt x="595452" y="26670"/>
                </a:lnTo>
                <a:lnTo>
                  <a:pt x="596290" y="25400"/>
                </a:lnTo>
                <a:lnTo>
                  <a:pt x="596290" y="2184"/>
                </a:lnTo>
                <a:lnTo>
                  <a:pt x="594918" y="2540"/>
                </a:lnTo>
                <a:lnTo>
                  <a:pt x="594360" y="2844"/>
                </a:lnTo>
                <a:lnTo>
                  <a:pt x="594360" y="16510"/>
                </a:lnTo>
                <a:lnTo>
                  <a:pt x="593813" y="17780"/>
                </a:lnTo>
                <a:lnTo>
                  <a:pt x="591896" y="17780"/>
                </a:lnTo>
                <a:lnTo>
                  <a:pt x="594080" y="16510"/>
                </a:lnTo>
                <a:lnTo>
                  <a:pt x="594360" y="16510"/>
                </a:lnTo>
                <a:lnTo>
                  <a:pt x="594360" y="2844"/>
                </a:lnTo>
                <a:lnTo>
                  <a:pt x="591616" y="4305"/>
                </a:lnTo>
                <a:lnTo>
                  <a:pt x="591616" y="13970"/>
                </a:lnTo>
                <a:lnTo>
                  <a:pt x="590245" y="15240"/>
                </a:lnTo>
                <a:lnTo>
                  <a:pt x="590511" y="13970"/>
                </a:lnTo>
                <a:lnTo>
                  <a:pt x="591616" y="13970"/>
                </a:lnTo>
                <a:lnTo>
                  <a:pt x="591616" y="4305"/>
                </a:lnTo>
                <a:lnTo>
                  <a:pt x="589699" y="5334"/>
                </a:lnTo>
                <a:lnTo>
                  <a:pt x="589699" y="22860"/>
                </a:lnTo>
                <a:lnTo>
                  <a:pt x="589153" y="22860"/>
                </a:lnTo>
                <a:lnTo>
                  <a:pt x="588594" y="21590"/>
                </a:lnTo>
                <a:lnTo>
                  <a:pt x="589419" y="21590"/>
                </a:lnTo>
                <a:lnTo>
                  <a:pt x="589699" y="22860"/>
                </a:lnTo>
                <a:lnTo>
                  <a:pt x="589699" y="5334"/>
                </a:lnTo>
                <a:lnTo>
                  <a:pt x="588314" y="6070"/>
                </a:lnTo>
                <a:lnTo>
                  <a:pt x="588314" y="57150"/>
                </a:lnTo>
                <a:lnTo>
                  <a:pt x="587502" y="57150"/>
                </a:lnTo>
                <a:lnTo>
                  <a:pt x="585304" y="58420"/>
                </a:lnTo>
                <a:lnTo>
                  <a:pt x="584479" y="58420"/>
                </a:lnTo>
                <a:lnTo>
                  <a:pt x="584479" y="57150"/>
                </a:lnTo>
                <a:lnTo>
                  <a:pt x="587222" y="55880"/>
                </a:lnTo>
                <a:lnTo>
                  <a:pt x="588314" y="57150"/>
                </a:lnTo>
                <a:lnTo>
                  <a:pt x="588314" y="6070"/>
                </a:lnTo>
                <a:lnTo>
                  <a:pt x="587781" y="6350"/>
                </a:lnTo>
                <a:lnTo>
                  <a:pt x="587781" y="27940"/>
                </a:lnTo>
                <a:lnTo>
                  <a:pt x="587781" y="31750"/>
                </a:lnTo>
                <a:lnTo>
                  <a:pt x="586943" y="32524"/>
                </a:lnTo>
                <a:lnTo>
                  <a:pt x="586943" y="35560"/>
                </a:lnTo>
                <a:lnTo>
                  <a:pt x="586943" y="46990"/>
                </a:lnTo>
                <a:lnTo>
                  <a:pt x="586676" y="46990"/>
                </a:lnTo>
                <a:lnTo>
                  <a:pt x="586676" y="54610"/>
                </a:lnTo>
                <a:lnTo>
                  <a:pt x="586397" y="55880"/>
                </a:lnTo>
                <a:lnTo>
                  <a:pt x="585851" y="54610"/>
                </a:lnTo>
                <a:lnTo>
                  <a:pt x="586676" y="54610"/>
                </a:lnTo>
                <a:lnTo>
                  <a:pt x="586676" y="46990"/>
                </a:lnTo>
                <a:lnTo>
                  <a:pt x="586117" y="46990"/>
                </a:lnTo>
                <a:lnTo>
                  <a:pt x="586117" y="48260"/>
                </a:lnTo>
                <a:lnTo>
                  <a:pt x="585304" y="49530"/>
                </a:lnTo>
                <a:lnTo>
                  <a:pt x="584758" y="49110"/>
                </a:lnTo>
                <a:lnTo>
                  <a:pt x="584758" y="54610"/>
                </a:lnTo>
                <a:lnTo>
                  <a:pt x="583653" y="54610"/>
                </a:lnTo>
                <a:lnTo>
                  <a:pt x="583653" y="53340"/>
                </a:lnTo>
                <a:lnTo>
                  <a:pt x="584479" y="53340"/>
                </a:lnTo>
                <a:lnTo>
                  <a:pt x="584758" y="54610"/>
                </a:lnTo>
                <a:lnTo>
                  <a:pt x="584758" y="49110"/>
                </a:lnTo>
                <a:lnTo>
                  <a:pt x="583653" y="48260"/>
                </a:lnTo>
                <a:lnTo>
                  <a:pt x="583653" y="46990"/>
                </a:lnTo>
                <a:lnTo>
                  <a:pt x="586117" y="48260"/>
                </a:lnTo>
                <a:lnTo>
                  <a:pt x="586117" y="46990"/>
                </a:lnTo>
                <a:lnTo>
                  <a:pt x="586117" y="45720"/>
                </a:lnTo>
                <a:lnTo>
                  <a:pt x="586943" y="46990"/>
                </a:lnTo>
                <a:lnTo>
                  <a:pt x="586943" y="35560"/>
                </a:lnTo>
                <a:lnTo>
                  <a:pt x="586676" y="36830"/>
                </a:lnTo>
                <a:lnTo>
                  <a:pt x="586676" y="44450"/>
                </a:lnTo>
                <a:lnTo>
                  <a:pt x="586117" y="44450"/>
                </a:lnTo>
                <a:lnTo>
                  <a:pt x="586397" y="43180"/>
                </a:lnTo>
                <a:lnTo>
                  <a:pt x="586676" y="44450"/>
                </a:lnTo>
                <a:lnTo>
                  <a:pt x="586676" y="36830"/>
                </a:lnTo>
                <a:lnTo>
                  <a:pt x="586397" y="35560"/>
                </a:lnTo>
                <a:lnTo>
                  <a:pt x="586943" y="35560"/>
                </a:lnTo>
                <a:lnTo>
                  <a:pt x="586943" y="32524"/>
                </a:lnTo>
                <a:lnTo>
                  <a:pt x="586397" y="33020"/>
                </a:lnTo>
                <a:lnTo>
                  <a:pt x="586117" y="33020"/>
                </a:lnTo>
                <a:lnTo>
                  <a:pt x="586117" y="38100"/>
                </a:lnTo>
                <a:lnTo>
                  <a:pt x="586117" y="39370"/>
                </a:lnTo>
                <a:lnTo>
                  <a:pt x="585571" y="39370"/>
                </a:lnTo>
                <a:lnTo>
                  <a:pt x="585304" y="38100"/>
                </a:lnTo>
                <a:lnTo>
                  <a:pt x="586117" y="38100"/>
                </a:lnTo>
                <a:lnTo>
                  <a:pt x="586117" y="33020"/>
                </a:lnTo>
                <a:lnTo>
                  <a:pt x="585571" y="33020"/>
                </a:lnTo>
                <a:lnTo>
                  <a:pt x="583374" y="34163"/>
                </a:lnTo>
                <a:lnTo>
                  <a:pt x="583374" y="58420"/>
                </a:lnTo>
                <a:lnTo>
                  <a:pt x="583374" y="59690"/>
                </a:lnTo>
                <a:lnTo>
                  <a:pt x="582282" y="60960"/>
                </a:lnTo>
                <a:lnTo>
                  <a:pt x="582549" y="62230"/>
                </a:lnTo>
                <a:lnTo>
                  <a:pt x="582282" y="62230"/>
                </a:lnTo>
                <a:lnTo>
                  <a:pt x="582282" y="64770"/>
                </a:lnTo>
                <a:lnTo>
                  <a:pt x="582549" y="66040"/>
                </a:lnTo>
                <a:lnTo>
                  <a:pt x="580910" y="64770"/>
                </a:lnTo>
                <a:lnTo>
                  <a:pt x="579805" y="63500"/>
                </a:lnTo>
                <a:lnTo>
                  <a:pt x="579805" y="67310"/>
                </a:lnTo>
                <a:lnTo>
                  <a:pt x="578713" y="69850"/>
                </a:lnTo>
                <a:lnTo>
                  <a:pt x="577062" y="68580"/>
                </a:lnTo>
                <a:lnTo>
                  <a:pt x="575691" y="69850"/>
                </a:lnTo>
                <a:lnTo>
                  <a:pt x="577329" y="71120"/>
                </a:lnTo>
                <a:lnTo>
                  <a:pt x="577329" y="72390"/>
                </a:lnTo>
                <a:lnTo>
                  <a:pt x="576237" y="74930"/>
                </a:lnTo>
                <a:lnTo>
                  <a:pt x="575970" y="73660"/>
                </a:lnTo>
                <a:lnTo>
                  <a:pt x="576237" y="72390"/>
                </a:lnTo>
                <a:lnTo>
                  <a:pt x="575144" y="71120"/>
                </a:lnTo>
                <a:lnTo>
                  <a:pt x="574586" y="71120"/>
                </a:lnTo>
                <a:lnTo>
                  <a:pt x="573760" y="72390"/>
                </a:lnTo>
                <a:lnTo>
                  <a:pt x="573214" y="72390"/>
                </a:lnTo>
                <a:lnTo>
                  <a:pt x="573493" y="71120"/>
                </a:lnTo>
                <a:lnTo>
                  <a:pt x="574040" y="71120"/>
                </a:lnTo>
                <a:lnTo>
                  <a:pt x="574586" y="69850"/>
                </a:lnTo>
                <a:lnTo>
                  <a:pt x="574586" y="68897"/>
                </a:lnTo>
                <a:lnTo>
                  <a:pt x="575411" y="69850"/>
                </a:lnTo>
                <a:lnTo>
                  <a:pt x="576237" y="68580"/>
                </a:lnTo>
                <a:lnTo>
                  <a:pt x="577062" y="68580"/>
                </a:lnTo>
                <a:lnTo>
                  <a:pt x="577329" y="68580"/>
                </a:lnTo>
                <a:lnTo>
                  <a:pt x="578167" y="67310"/>
                </a:lnTo>
                <a:lnTo>
                  <a:pt x="579259" y="67310"/>
                </a:lnTo>
                <a:lnTo>
                  <a:pt x="578980" y="66040"/>
                </a:lnTo>
                <a:lnTo>
                  <a:pt x="578434" y="64770"/>
                </a:lnTo>
                <a:lnTo>
                  <a:pt x="576237" y="64770"/>
                </a:lnTo>
                <a:lnTo>
                  <a:pt x="575144" y="67310"/>
                </a:lnTo>
                <a:lnTo>
                  <a:pt x="574319" y="67310"/>
                </a:lnTo>
                <a:lnTo>
                  <a:pt x="574319" y="66040"/>
                </a:lnTo>
                <a:lnTo>
                  <a:pt x="574865" y="66040"/>
                </a:lnTo>
                <a:lnTo>
                  <a:pt x="574865" y="64770"/>
                </a:lnTo>
                <a:lnTo>
                  <a:pt x="574040" y="63500"/>
                </a:lnTo>
                <a:lnTo>
                  <a:pt x="574040" y="62230"/>
                </a:lnTo>
                <a:lnTo>
                  <a:pt x="575144" y="60960"/>
                </a:lnTo>
                <a:lnTo>
                  <a:pt x="577329" y="59690"/>
                </a:lnTo>
                <a:lnTo>
                  <a:pt x="577062" y="58420"/>
                </a:lnTo>
                <a:lnTo>
                  <a:pt x="576237" y="58420"/>
                </a:lnTo>
                <a:lnTo>
                  <a:pt x="575970" y="57150"/>
                </a:lnTo>
                <a:lnTo>
                  <a:pt x="576237" y="57150"/>
                </a:lnTo>
                <a:lnTo>
                  <a:pt x="577608" y="58420"/>
                </a:lnTo>
                <a:lnTo>
                  <a:pt x="578713" y="60960"/>
                </a:lnTo>
                <a:lnTo>
                  <a:pt x="575970" y="62230"/>
                </a:lnTo>
                <a:lnTo>
                  <a:pt x="578980" y="64770"/>
                </a:lnTo>
                <a:lnTo>
                  <a:pt x="579539" y="64770"/>
                </a:lnTo>
                <a:lnTo>
                  <a:pt x="579805" y="67310"/>
                </a:lnTo>
                <a:lnTo>
                  <a:pt x="579805" y="63500"/>
                </a:lnTo>
                <a:lnTo>
                  <a:pt x="579805" y="60960"/>
                </a:lnTo>
                <a:lnTo>
                  <a:pt x="580631" y="59690"/>
                </a:lnTo>
                <a:lnTo>
                  <a:pt x="580910" y="58420"/>
                </a:lnTo>
                <a:lnTo>
                  <a:pt x="583374" y="58420"/>
                </a:lnTo>
                <a:lnTo>
                  <a:pt x="583374" y="34163"/>
                </a:lnTo>
                <a:lnTo>
                  <a:pt x="583107" y="34290"/>
                </a:lnTo>
                <a:lnTo>
                  <a:pt x="583653" y="31750"/>
                </a:lnTo>
                <a:lnTo>
                  <a:pt x="585304" y="31750"/>
                </a:lnTo>
                <a:lnTo>
                  <a:pt x="586676" y="30480"/>
                </a:lnTo>
                <a:lnTo>
                  <a:pt x="587222" y="31750"/>
                </a:lnTo>
                <a:lnTo>
                  <a:pt x="587781" y="31750"/>
                </a:lnTo>
                <a:lnTo>
                  <a:pt x="587781" y="27940"/>
                </a:lnTo>
                <a:lnTo>
                  <a:pt x="586397" y="27940"/>
                </a:lnTo>
                <a:lnTo>
                  <a:pt x="587502" y="26670"/>
                </a:lnTo>
                <a:lnTo>
                  <a:pt x="587781" y="27940"/>
                </a:lnTo>
                <a:lnTo>
                  <a:pt x="587781" y="6350"/>
                </a:lnTo>
                <a:lnTo>
                  <a:pt x="585571" y="7620"/>
                </a:lnTo>
                <a:lnTo>
                  <a:pt x="585304" y="7759"/>
                </a:lnTo>
                <a:lnTo>
                  <a:pt x="585304" y="26670"/>
                </a:lnTo>
                <a:lnTo>
                  <a:pt x="583933" y="29210"/>
                </a:lnTo>
                <a:lnTo>
                  <a:pt x="582828" y="30480"/>
                </a:lnTo>
                <a:lnTo>
                  <a:pt x="582549" y="30060"/>
                </a:lnTo>
                <a:lnTo>
                  <a:pt x="582549" y="38100"/>
                </a:lnTo>
                <a:lnTo>
                  <a:pt x="582549" y="53340"/>
                </a:lnTo>
                <a:lnTo>
                  <a:pt x="582549" y="54610"/>
                </a:lnTo>
                <a:lnTo>
                  <a:pt x="581723" y="53340"/>
                </a:lnTo>
                <a:lnTo>
                  <a:pt x="582549" y="53340"/>
                </a:lnTo>
                <a:lnTo>
                  <a:pt x="582549" y="38100"/>
                </a:lnTo>
                <a:lnTo>
                  <a:pt x="581456" y="38100"/>
                </a:lnTo>
                <a:lnTo>
                  <a:pt x="581456" y="46990"/>
                </a:lnTo>
                <a:lnTo>
                  <a:pt x="581456" y="48260"/>
                </a:lnTo>
                <a:lnTo>
                  <a:pt x="581177" y="48260"/>
                </a:lnTo>
                <a:lnTo>
                  <a:pt x="581177" y="50800"/>
                </a:lnTo>
                <a:lnTo>
                  <a:pt x="581177" y="52070"/>
                </a:lnTo>
                <a:lnTo>
                  <a:pt x="577888" y="52070"/>
                </a:lnTo>
                <a:lnTo>
                  <a:pt x="577888" y="50800"/>
                </a:lnTo>
                <a:lnTo>
                  <a:pt x="578713" y="50800"/>
                </a:lnTo>
                <a:lnTo>
                  <a:pt x="577608" y="49530"/>
                </a:lnTo>
                <a:lnTo>
                  <a:pt x="577888" y="48260"/>
                </a:lnTo>
                <a:lnTo>
                  <a:pt x="577062" y="48260"/>
                </a:lnTo>
                <a:lnTo>
                  <a:pt x="578434" y="46990"/>
                </a:lnTo>
                <a:lnTo>
                  <a:pt x="577888" y="48260"/>
                </a:lnTo>
                <a:lnTo>
                  <a:pt x="578980" y="48260"/>
                </a:lnTo>
                <a:lnTo>
                  <a:pt x="580631" y="49530"/>
                </a:lnTo>
                <a:lnTo>
                  <a:pt x="581177" y="50800"/>
                </a:lnTo>
                <a:lnTo>
                  <a:pt x="581177" y="48260"/>
                </a:lnTo>
                <a:lnTo>
                  <a:pt x="579805" y="48260"/>
                </a:lnTo>
                <a:lnTo>
                  <a:pt x="579539" y="46990"/>
                </a:lnTo>
                <a:lnTo>
                  <a:pt x="581456" y="46990"/>
                </a:lnTo>
                <a:lnTo>
                  <a:pt x="581456" y="38100"/>
                </a:lnTo>
                <a:lnTo>
                  <a:pt x="580910" y="38100"/>
                </a:lnTo>
                <a:lnTo>
                  <a:pt x="580910" y="36830"/>
                </a:lnTo>
                <a:lnTo>
                  <a:pt x="582002" y="36830"/>
                </a:lnTo>
                <a:lnTo>
                  <a:pt x="582549" y="38100"/>
                </a:lnTo>
                <a:lnTo>
                  <a:pt x="582549" y="30060"/>
                </a:lnTo>
                <a:lnTo>
                  <a:pt x="582002" y="29210"/>
                </a:lnTo>
                <a:lnTo>
                  <a:pt x="582002" y="31750"/>
                </a:lnTo>
                <a:lnTo>
                  <a:pt x="581177" y="31750"/>
                </a:lnTo>
                <a:lnTo>
                  <a:pt x="581456" y="30480"/>
                </a:lnTo>
                <a:lnTo>
                  <a:pt x="582002" y="31750"/>
                </a:lnTo>
                <a:lnTo>
                  <a:pt x="582002" y="29210"/>
                </a:lnTo>
                <a:lnTo>
                  <a:pt x="582002" y="27940"/>
                </a:lnTo>
                <a:lnTo>
                  <a:pt x="583107" y="27940"/>
                </a:lnTo>
                <a:lnTo>
                  <a:pt x="584758" y="26670"/>
                </a:lnTo>
                <a:lnTo>
                  <a:pt x="585304" y="26670"/>
                </a:lnTo>
                <a:lnTo>
                  <a:pt x="585304" y="7759"/>
                </a:lnTo>
                <a:lnTo>
                  <a:pt x="583653" y="8610"/>
                </a:lnTo>
                <a:lnTo>
                  <a:pt x="583653" y="21590"/>
                </a:lnTo>
                <a:lnTo>
                  <a:pt x="583374" y="22860"/>
                </a:lnTo>
                <a:lnTo>
                  <a:pt x="583107" y="21590"/>
                </a:lnTo>
                <a:lnTo>
                  <a:pt x="583107" y="26670"/>
                </a:lnTo>
                <a:lnTo>
                  <a:pt x="582002" y="26670"/>
                </a:lnTo>
                <a:lnTo>
                  <a:pt x="581723" y="25400"/>
                </a:lnTo>
                <a:lnTo>
                  <a:pt x="582828" y="25400"/>
                </a:lnTo>
                <a:lnTo>
                  <a:pt x="583107" y="26670"/>
                </a:lnTo>
                <a:lnTo>
                  <a:pt x="583107" y="21590"/>
                </a:lnTo>
                <a:lnTo>
                  <a:pt x="583653" y="21590"/>
                </a:lnTo>
                <a:lnTo>
                  <a:pt x="583653" y="8610"/>
                </a:lnTo>
                <a:lnTo>
                  <a:pt x="583107" y="8890"/>
                </a:lnTo>
                <a:lnTo>
                  <a:pt x="580085" y="11430"/>
                </a:lnTo>
                <a:lnTo>
                  <a:pt x="580085" y="21590"/>
                </a:lnTo>
                <a:lnTo>
                  <a:pt x="579259" y="21590"/>
                </a:lnTo>
                <a:lnTo>
                  <a:pt x="579259" y="29210"/>
                </a:lnTo>
                <a:lnTo>
                  <a:pt x="579259" y="36830"/>
                </a:lnTo>
                <a:lnTo>
                  <a:pt x="578434" y="38100"/>
                </a:lnTo>
                <a:lnTo>
                  <a:pt x="578167" y="36830"/>
                </a:lnTo>
                <a:lnTo>
                  <a:pt x="579259" y="36830"/>
                </a:lnTo>
                <a:lnTo>
                  <a:pt x="579259" y="29210"/>
                </a:lnTo>
                <a:lnTo>
                  <a:pt x="577062" y="30480"/>
                </a:lnTo>
                <a:lnTo>
                  <a:pt x="576503" y="29210"/>
                </a:lnTo>
                <a:lnTo>
                  <a:pt x="577062" y="27940"/>
                </a:lnTo>
                <a:lnTo>
                  <a:pt x="577888" y="27940"/>
                </a:lnTo>
                <a:lnTo>
                  <a:pt x="579259" y="29210"/>
                </a:lnTo>
                <a:lnTo>
                  <a:pt x="579259" y="21590"/>
                </a:lnTo>
                <a:lnTo>
                  <a:pt x="578980" y="20320"/>
                </a:lnTo>
                <a:lnTo>
                  <a:pt x="579805" y="20320"/>
                </a:lnTo>
                <a:lnTo>
                  <a:pt x="580085" y="21590"/>
                </a:lnTo>
                <a:lnTo>
                  <a:pt x="580085" y="11430"/>
                </a:lnTo>
                <a:lnTo>
                  <a:pt x="577062" y="13970"/>
                </a:lnTo>
                <a:lnTo>
                  <a:pt x="576237" y="14922"/>
                </a:lnTo>
                <a:lnTo>
                  <a:pt x="576237" y="49530"/>
                </a:lnTo>
                <a:lnTo>
                  <a:pt x="576237" y="50800"/>
                </a:lnTo>
                <a:lnTo>
                  <a:pt x="576237" y="52070"/>
                </a:lnTo>
                <a:lnTo>
                  <a:pt x="574586" y="52070"/>
                </a:lnTo>
                <a:lnTo>
                  <a:pt x="574586" y="50800"/>
                </a:lnTo>
                <a:lnTo>
                  <a:pt x="576237" y="52070"/>
                </a:lnTo>
                <a:lnTo>
                  <a:pt x="576237" y="50800"/>
                </a:lnTo>
                <a:lnTo>
                  <a:pt x="574319" y="48260"/>
                </a:lnTo>
                <a:lnTo>
                  <a:pt x="573760" y="46990"/>
                </a:lnTo>
                <a:lnTo>
                  <a:pt x="573760" y="52070"/>
                </a:lnTo>
                <a:lnTo>
                  <a:pt x="573760" y="54610"/>
                </a:lnTo>
                <a:lnTo>
                  <a:pt x="573760" y="57150"/>
                </a:lnTo>
                <a:lnTo>
                  <a:pt x="572668" y="57150"/>
                </a:lnTo>
                <a:lnTo>
                  <a:pt x="572668" y="59690"/>
                </a:lnTo>
                <a:lnTo>
                  <a:pt x="572389" y="60020"/>
                </a:lnTo>
                <a:lnTo>
                  <a:pt x="572389" y="71120"/>
                </a:lnTo>
                <a:lnTo>
                  <a:pt x="571842" y="71551"/>
                </a:lnTo>
                <a:lnTo>
                  <a:pt x="571842" y="73660"/>
                </a:lnTo>
                <a:lnTo>
                  <a:pt x="571576" y="74930"/>
                </a:lnTo>
                <a:lnTo>
                  <a:pt x="570750" y="74930"/>
                </a:lnTo>
                <a:lnTo>
                  <a:pt x="570750" y="73660"/>
                </a:lnTo>
                <a:lnTo>
                  <a:pt x="571842" y="73660"/>
                </a:lnTo>
                <a:lnTo>
                  <a:pt x="571842" y="71551"/>
                </a:lnTo>
                <a:lnTo>
                  <a:pt x="570750" y="72390"/>
                </a:lnTo>
                <a:lnTo>
                  <a:pt x="568820" y="73660"/>
                </a:lnTo>
                <a:lnTo>
                  <a:pt x="568820" y="74930"/>
                </a:lnTo>
                <a:lnTo>
                  <a:pt x="568820" y="76200"/>
                </a:lnTo>
                <a:lnTo>
                  <a:pt x="568820" y="85090"/>
                </a:lnTo>
                <a:lnTo>
                  <a:pt x="568274" y="86360"/>
                </a:lnTo>
                <a:lnTo>
                  <a:pt x="568553" y="85090"/>
                </a:lnTo>
                <a:lnTo>
                  <a:pt x="568820" y="85090"/>
                </a:lnTo>
                <a:lnTo>
                  <a:pt x="568820" y="76200"/>
                </a:lnTo>
                <a:lnTo>
                  <a:pt x="567994" y="76200"/>
                </a:lnTo>
                <a:lnTo>
                  <a:pt x="567994" y="138430"/>
                </a:lnTo>
                <a:lnTo>
                  <a:pt x="567448" y="138430"/>
                </a:lnTo>
                <a:lnTo>
                  <a:pt x="567728" y="137160"/>
                </a:lnTo>
                <a:lnTo>
                  <a:pt x="567994" y="138430"/>
                </a:lnTo>
                <a:lnTo>
                  <a:pt x="567994" y="76200"/>
                </a:lnTo>
                <a:lnTo>
                  <a:pt x="568820" y="74930"/>
                </a:lnTo>
                <a:lnTo>
                  <a:pt x="568820" y="73660"/>
                </a:lnTo>
                <a:lnTo>
                  <a:pt x="568553" y="72390"/>
                </a:lnTo>
                <a:lnTo>
                  <a:pt x="570191" y="72390"/>
                </a:lnTo>
                <a:lnTo>
                  <a:pt x="570191" y="71120"/>
                </a:lnTo>
                <a:lnTo>
                  <a:pt x="570750" y="69850"/>
                </a:lnTo>
                <a:lnTo>
                  <a:pt x="571576" y="71120"/>
                </a:lnTo>
                <a:lnTo>
                  <a:pt x="572389" y="71120"/>
                </a:lnTo>
                <a:lnTo>
                  <a:pt x="572389" y="60020"/>
                </a:lnTo>
                <a:lnTo>
                  <a:pt x="571576" y="60960"/>
                </a:lnTo>
                <a:lnTo>
                  <a:pt x="571842" y="59690"/>
                </a:lnTo>
                <a:lnTo>
                  <a:pt x="572668" y="59690"/>
                </a:lnTo>
                <a:lnTo>
                  <a:pt x="572668" y="57150"/>
                </a:lnTo>
                <a:lnTo>
                  <a:pt x="573214" y="55880"/>
                </a:lnTo>
                <a:lnTo>
                  <a:pt x="573760" y="57150"/>
                </a:lnTo>
                <a:lnTo>
                  <a:pt x="573760" y="54610"/>
                </a:lnTo>
                <a:lnTo>
                  <a:pt x="573493" y="54610"/>
                </a:lnTo>
                <a:lnTo>
                  <a:pt x="572389" y="53340"/>
                </a:lnTo>
                <a:lnTo>
                  <a:pt x="573493" y="53340"/>
                </a:lnTo>
                <a:lnTo>
                  <a:pt x="573760" y="54610"/>
                </a:lnTo>
                <a:lnTo>
                  <a:pt x="573760" y="52070"/>
                </a:lnTo>
                <a:lnTo>
                  <a:pt x="571842" y="50800"/>
                </a:lnTo>
                <a:lnTo>
                  <a:pt x="573493" y="50800"/>
                </a:lnTo>
                <a:lnTo>
                  <a:pt x="573760" y="52070"/>
                </a:lnTo>
                <a:lnTo>
                  <a:pt x="573760" y="46990"/>
                </a:lnTo>
                <a:lnTo>
                  <a:pt x="574865" y="46990"/>
                </a:lnTo>
                <a:lnTo>
                  <a:pt x="574586" y="45720"/>
                </a:lnTo>
                <a:lnTo>
                  <a:pt x="574040" y="45720"/>
                </a:lnTo>
                <a:lnTo>
                  <a:pt x="574865" y="44450"/>
                </a:lnTo>
                <a:lnTo>
                  <a:pt x="574586" y="44450"/>
                </a:lnTo>
                <a:lnTo>
                  <a:pt x="574586" y="43180"/>
                </a:lnTo>
                <a:lnTo>
                  <a:pt x="575144" y="43180"/>
                </a:lnTo>
                <a:lnTo>
                  <a:pt x="575144" y="44450"/>
                </a:lnTo>
                <a:lnTo>
                  <a:pt x="574865" y="44450"/>
                </a:lnTo>
                <a:lnTo>
                  <a:pt x="575691" y="45720"/>
                </a:lnTo>
                <a:lnTo>
                  <a:pt x="575970" y="46990"/>
                </a:lnTo>
                <a:lnTo>
                  <a:pt x="575691" y="49530"/>
                </a:lnTo>
                <a:lnTo>
                  <a:pt x="576237" y="49530"/>
                </a:lnTo>
                <a:lnTo>
                  <a:pt x="576237" y="14922"/>
                </a:lnTo>
                <a:lnTo>
                  <a:pt x="573760" y="17780"/>
                </a:lnTo>
                <a:lnTo>
                  <a:pt x="572122" y="20320"/>
                </a:lnTo>
                <a:lnTo>
                  <a:pt x="571030" y="22352"/>
                </a:lnTo>
                <a:lnTo>
                  <a:pt x="571030" y="59690"/>
                </a:lnTo>
                <a:lnTo>
                  <a:pt x="569925" y="58420"/>
                </a:lnTo>
                <a:lnTo>
                  <a:pt x="570750" y="58420"/>
                </a:lnTo>
                <a:lnTo>
                  <a:pt x="571030" y="59690"/>
                </a:lnTo>
                <a:lnTo>
                  <a:pt x="571030" y="22352"/>
                </a:lnTo>
                <a:lnTo>
                  <a:pt x="570750" y="22860"/>
                </a:lnTo>
                <a:lnTo>
                  <a:pt x="569645" y="24130"/>
                </a:lnTo>
                <a:lnTo>
                  <a:pt x="569366" y="25400"/>
                </a:lnTo>
                <a:lnTo>
                  <a:pt x="566902" y="30607"/>
                </a:lnTo>
                <a:lnTo>
                  <a:pt x="566902" y="81280"/>
                </a:lnTo>
                <a:lnTo>
                  <a:pt x="566902" y="153670"/>
                </a:lnTo>
                <a:lnTo>
                  <a:pt x="566902" y="154940"/>
                </a:lnTo>
                <a:lnTo>
                  <a:pt x="566356" y="154940"/>
                </a:lnTo>
                <a:lnTo>
                  <a:pt x="566902" y="153670"/>
                </a:lnTo>
                <a:lnTo>
                  <a:pt x="566902" y="81280"/>
                </a:lnTo>
                <a:lnTo>
                  <a:pt x="566356" y="82550"/>
                </a:lnTo>
                <a:lnTo>
                  <a:pt x="566623" y="81280"/>
                </a:lnTo>
                <a:lnTo>
                  <a:pt x="566902" y="81280"/>
                </a:lnTo>
                <a:lnTo>
                  <a:pt x="566902" y="30607"/>
                </a:lnTo>
                <a:lnTo>
                  <a:pt x="566623" y="31191"/>
                </a:lnTo>
                <a:lnTo>
                  <a:pt x="566623" y="60960"/>
                </a:lnTo>
                <a:lnTo>
                  <a:pt x="566356" y="62230"/>
                </a:lnTo>
                <a:lnTo>
                  <a:pt x="566077" y="60960"/>
                </a:lnTo>
                <a:lnTo>
                  <a:pt x="566077" y="149860"/>
                </a:lnTo>
                <a:lnTo>
                  <a:pt x="566077" y="151130"/>
                </a:lnTo>
                <a:lnTo>
                  <a:pt x="565531" y="151130"/>
                </a:lnTo>
                <a:lnTo>
                  <a:pt x="566077" y="149860"/>
                </a:lnTo>
                <a:lnTo>
                  <a:pt x="566077" y="60960"/>
                </a:lnTo>
                <a:lnTo>
                  <a:pt x="566623" y="60960"/>
                </a:lnTo>
                <a:lnTo>
                  <a:pt x="566623" y="31191"/>
                </a:lnTo>
                <a:lnTo>
                  <a:pt x="566356" y="31750"/>
                </a:lnTo>
                <a:lnTo>
                  <a:pt x="565810" y="33756"/>
                </a:lnTo>
                <a:lnTo>
                  <a:pt x="565810" y="72390"/>
                </a:lnTo>
                <a:lnTo>
                  <a:pt x="564426" y="72390"/>
                </a:lnTo>
                <a:lnTo>
                  <a:pt x="564972" y="71120"/>
                </a:lnTo>
                <a:lnTo>
                  <a:pt x="565810" y="72390"/>
                </a:lnTo>
                <a:lnTo>
                  <a:pt x="565810" y="33756"/>
                </a:lnTo>
                <a:lnTo>
                  <a:pt x="564972" y="36830"/>
                </a:lnTo>
                <a:lnTo>
                  <a:pt x="564146" y="41910"/>
                </a:lnTo>
                <a:lnTo>
                  <a:pt x="564972" y="43180"/>
                </a:lnTo>
                <a:lnTo>
                  <a:pt x="564146" y="44450"/>
                </a:lnTo>
                <a:lnTo>
                  <a:pt x="563333" y="49530"/>
                </a:lnTo>
                <a:lnTo>
                  <a:pt x="563880" y="52070"/>
                </a:lnTo>
                <a:lnTo>
                  <a:pt x="563600" y="52070"/>
                </a:lnTo>
                <a:lnTo>
                  <a:pt x="563600" y="76200"/>
                </a:lnTo>
                <a:lnTo>
                  <a:pt x="563880" y="76200"/>
                </a:lnTo>
                <a:lnTo>
                  <a:pt x="563600" y="81280"/>
                </a:lnTo>
                <a:lnTo>
                  <a:pt x="563880" y="81280"/>
                </a:lnTo>
                <a:lnTo>
                  <a:pt x="563600" y="85090"/>
                </a:lnTo>
                <a:lnTo>
                  <a:pt x="563880" y="86360"/>
                </a:lnTo>
                <a:lnTo>
                  <a:pt x="564972" y="86360"/>
                </a:lnTo>
                <a:lnTo>
                  <a:pt x="563333" y="88900"/>
                </a:lnTo>
                <a:lnTo>
                  <a:pt x="563600" y="91440"/>
                </a:lnTo>
                <a:lnTo>
                  <a:pt x="564705" y="92710"/>
                </a:lnTo>
                <a:lnTo>
                  <a:pt x="563880" y="93980"/>
                </a:lnTo>
                <a:lnTo>
                  <a:pt x="563600" y="95250"/>
                </a:lnTo>
                <a:lnTo>
                  <a:pt x="563600" y="99060"/>
                </a:lnTo>
                <a:lnTo>
                  <a:pt x="563880" y="100330"/>
                </a:lnTo>
                <a:lnTo>
                  <a:pt x="563880" y="105410"/>
                </a:lnTo>
                <a:lnTo>
                  <a:pt x="563333" y="106680"/>
                </a:lnTo>
                <a:lnTo>
                  <a:pt x="563333" y="111760"/>
                </a:lnTo>
                <a:lnTo>
                  <a:pt x="563880" y="113030"/>
                </a:lnTo>
                <a:lnTo>
                  <a:pt x="563600" y="113030"/>
                </a:lnTo>
                <a:lnTo>
                  <a:pt x="563600" y="118110"/>
                </a:lnTo>
                <a:lnTo>
                  <a:pt x="563880" y="118110"/>
                </a:lnTo>
                <a:lnTo>
                  <a:pt x="563880" y="120650"/>
                </a:lnTo>
                <a:lnTo>
                  <a:pt x="563600" y="120650"/>
                </a:lnTo>
                <a:lnTo>
                  <a:pt x="563600" y="124460"/>
                </a:lnTo>
                <a:lnTo>
                  <a:pt x="563880" y="124460"/>
                </a:lnTo>
                <a:lnTo>
                  <a:pt x="563880" y="129540"/>
                </a:lnTo>
                <a:lnTo>
                  <a:pt x="563600" y="129540"/>
                </a:lnTo>
                <a:lnTo>
                  <a:pt x="563600" y="132080"/>
                </a:lnTo>
                <a:lnTo>
                  <a:pt x="563333" y="132080"/>
                </a:lnTo>
                <a:lnTo>
                  <a:pt x="563880" y="137160"/>
                </a:lnTo>
                <a:lnTo>
                  <a:pt x="563333" y="138430"/>
                </a:lnTo>
                <a:lnTo>
                  <a:pt x="563333" y="142240"/>
                </a:lnTo>
                <a:lnTo>
                  <a:pt x="563600" y="142240"/>
                </a:lnTo>
                <a:lnTo>
                  <a:pt x="563600" y="149860"/>
                </a:lnTo>
                <a:lnTo>
                  <a:pt x="564426" y="152400"/>
                </a:lnTo>
                <a:lnTo>
                  <a:pt x="563880" y="156210"/>
                </a:lnTo>
                <a:lnTo>
                  <a:pt x="564426" y="158750"/>
                </a:lnTo>
                <a:lnTo>
                  <a:pt x="564146" y="162560"/>
                </a:lnTo>
                <a:lnTo>
                  <a:pt x="564426" y="163830"/>
                </a:lnTo>
                <a:lnTo>
                  <a:pt x="564426" y="167640"/>
                </a:lnTo>
                <a:lnTo>
                  <a:pt x="565251" y="167640"/>
                </a:lnTo>
                <a:lnTo>
                  <a:pt x="566902" y="171450"/>
                </a:lnTo>
                <a:lnTo>
                  <a:pt x="567728" y="172720"/>
                </a:lnTo>
                <a:lnTo>
                  <a:pt x="568274" y="173990"/>
                </a:lnTo>
                <a:lnTo>
                  <a:pt x="567994" y="177800"/>
                </a:lnTo>
                <a:lnTo>
                  <a:pt x="571030" y="181610"/>
                </a:lnTo>
                <a:lnTo>
                  <a:pt x="571842" y="180340"/>
                </a:lnTo>
                <a:lnTo>
                  <a:pt x="572947" y="180340"/>
                </a:lnTo>
                <a:lnTo>
                  <a:pt x="572122" y="182880"/>
                </a:lnTo>
                <a:lnTo>
                  <a:pt x="572668" y="185420"/>
                </a:lnTo>
                <a:lnTo>
                  <a:pt x="575144" y="189230"/>
                </a:lnTo>
                <a:lnTo>
                  <a:pt x="576503" y="189230"/>
                </a:lnTo>
                <a:lnTo>
                  <a:pt x="576783" y="187960"/>
                </a:lnTo>
                <a:lnTo>
                  <a:pt x="577062" y="189230"/>
                </a:lnTo>
                <a:lnTo>
                  <a:pt x="577608" y="189230"/>
                </a:lnTo>
                <a:lnTo>
                  <a:pt x="577608" y="190500"/>
                </a:lnTo>
                <a:lnTo>
                  <a:pt x="578167" y="191770"/>
                </a:lnTo>
                <a:lnTo>
                  <a:pt x="578713" y="191770"/>
                </a:lnTo>
                <a:lnTo>
                  <a:pt x="578980" y="190500"/>
                </a:lnTo>
                <a:lnTo>
                  <a:pt x="579539" y="190500"/>
                </a:lnTo>
                <a:lnTo>
                  <a:pt x="580910" y="194310"/>
                </a:lnTo>
                <a:lnTo>
                  <a:pt x="584479" y="196850"/>
                </a:lnTo>
                <a:lnTo>
                  <a:pt x="586676" y="198120"/>
                </a:lnTo>
                <a:lnTo>
                  <a:pt x="588314" y="199390"/>
                </a:lnTo>
                <a:lnTo>
                  <a:pt x="591896" y="200660"/>
                </a:lnTo>
                <a:lnTo>
                  <a:pt x="601230" y="203200"/>
                </a:lnTo>
                <a:lnTo>
                  <a:pt x="608647" y="204470"/>
                </a:lnTo>
                <a:lnTo>
                  <a:pt x="618807" y="204470"/>
                </a:lnTo>
                <a:lnTo>
                  <a:pt x="619353" y="203200"/>
                </a:lnTo>
                <a:lnTo>
                  <a:pt x="620725" y="204470"/>
                </a:lnTo>
                <a:lnTo>
                  <a:pt x="624027" y="204470"/>
                </a:lnTo>
                <a:lnTo>
                  <a:pt x="629373" y="203200"/>
                </a:lnTo>
                <a:lnTo>
                  <a:pt x="634733" y="201930"/>
                </a:lnTo>
                <a:lnTo>
                  <a:pt x="636104" y="200660"/>
                </a:lnTo>
                <a:lnTo>
                  <a:pt x="639673" y="199390"/>
                </a:lnTo>
                <a:lnTo>
                  <a:pt x="643242" y="198120"/>
                </a:lnTo>
                <a:lnTo>
                  <a:pt x="643521" y="196850"/>
                </a:lnTo>
                <a:lnTo>
                  <a:pt x="645718" y="195580"/>
                </a:lnTo>
                <a:lnTo>
                  <a:pt x="647915" y="194310"/>
                </a:lnTo>
                <a:lnTo>
                  <a:pt x="649351" y="193040"/>
                </a:lnTo>
                <a:lnTo>
                  <a:pt x="650798" y="191770"/>
                </a:lnTo>
                <a:lnTo>
                  <a:pt x="653681" y="189230"/>
                </a:lnTo>
                <a:lnTo>
                  <a:pt x="656424" y="184150"/>
                </a:lnTo>
                <a:lnTo>
                  <a:pt x="657529" y="184150"/>
                </a:lnTo>
                <a:lnTo>
                  <a:pt x="657796" y="182880"/>
                </a:lnTo>
                <a:lnTo>
                  <a:pt x="658355" y="181610"/>
                </a:lnTo>
                <a:lnTo>
                  <a:pt x="659726" y="177800"/>
                </a:lnTo>
                <a:lnTo>
                  <a:pt x="660641" y="175260"/>
                </a:lnTo>
                <a:lnTo>
                  <a:pt x="662470" y="170180"/>
                </a:lnTo>
                <a:lnTo>
                  <a:pt x="662736" y="168910"/>
                </a:lnTo>
                <a:lnTo>
                  <a:pt x="663016" y="167640"/>
                </a:lnTo>
                <a:lnTo>
                  <a:pt x="663562" y="165100"/>
                </a:lnTo>
                <a:lnTo>
                  <a:pt x="663841" y="163830"/>
                </a:lnTo>
                <a:lnTo>
                  <a:pt x="663295" y="163830"/>
                </a:lnTo>
                <a:lnTo>
                  <a:pt x="664121" y="158750"/>
                </a:lnTo>
                <a:lnTo>
                  <a:pt x="663841" y="158750"/>
                </a:lnTo>
                <a:lnTo>
                  <a:pt x="663841" y="157480"/>
                </a:lnTo>
                <a:lnTo>
                  <a:pt x="663841" y="156210"/>
                </a:lnTo>
                <a:lnTo>
                  <a:pt x="663841" y="154940"/>
                </a:lnTo>
                <a:lnTo>
                  <a:pt x="663841" y="152400"/>
                </a:lnTo>
                <a:lnTo>
                  <a:pt x="664121" y="152400"/>
                </a:lnTo>
                <a:lnTo>
                  <a:pt x="664121" y="140970"/>
                </a:lnTo>
                <a:lnTo>
                  <a:pt x="663841" y="139700"/>
                </a:lnTo>
                <a:lnTo>
                  <a:pt x="663841" y="137160"/>
                </a:lnTo>
                <a:lnTo>
                  <a:pt x="663841" y="129540"/>
                </a:lnTo>
                <a:lnTo>
                  <a:pt x="663625" y="128270"/>
                </a:lnTo>
                <a:lnTo>
                  <a:pt x="663422" y="127000"/>
                </a:lnTo>
                <a:lnTo>
                  <a:pt x="663016" y="124460"/>
                </a:lnTo>
                <a:lnTo>
                  <a:pt x="662470" y="124460"/>
                </a:lnTo>
                <a:lnTo>
                  <a:pt x="662470" y="127000"/>
                </a:lnTo>
                <a:lnTo>
                  <a:pt x="662190" y="127000"/>
                </a:lnTo>
                <a:lnTo>
                  <a:pt x="662190" y="132080"/>
                </a:lnTo>
                <a:lnTo>
                  <a:pt x="661644" y="134620"/>
                </a:lnTo>
                <a:lnTo>
                  <a:pt x="661098" y="134620"/>
                </a:lnTo>
                <a:lnTo>
                  <a:pt x="661098" y="133350"/>
                </a:lnTo>
                <a:lnTo>
                  <a:pt x="661644" y="132080"/>
                </a:lnTo>
                <a:lnTo>
                  <a:pt x="662190" y="132080"/>
                </a:lnTo>
                <a:lnTo>
                  <a:pt x="662190" y="127000"/>
                </a:lnTo>
                <a:lnTo>
                  <a:pt x="661924" y="127000"/>
                </a:lnTo>
                <a:lnTo>
                  <a:pt x="661924" y="129540"/>
                </a:lnTo>
                <a:lnTo>
                  <a:pt x="661098" y="129540"/>
                </a:lnTo>
                <a:lnTo>
                  <a:pt x="661365" y="128270"/>
                </a:lnTo>
                <a:lnTo>
                  <a:pt x="661924" y="129540"/>
                </a:lnTo>
                <a:lnTo>
                  <a:pt x="661924" y="127000"/>
                </a:lnTo>
                <a:lnTo>
                  <a:pt x="661644" y="127000"/>
                </a:lnTo>
                <a:lnTo>
                  <a:pt x="661644" y="125730"/>
                </a:lnTo>
                <a:lnTo>
                  <a:pt x="662470" y="127000"/>
                </a:lnTo>
                <a:lnTo>
                  <a:pt x="662470" y="124460"/>
                </a:lnTo>
                <a:lnTo>
                  <a:pt x="661924" y="124460"/>
                </a:lnTo>
                <a:lnTo>
                  <a:pt x="662190" y="123190"/>
                </a:lnTo>
                <a:lnTo>
                  <a:pt x="661644" y="123190"/>
                </a:lnTo>
                <a:lnTo>
                  <a:pt x="660273" y="122707"/>
                </a:lnTo>
                <a:lnTo>
                  <a:pt x="660273" y="140970"/>
                </a:lnTo>
                <a:lnTo>
                  <a:pt x="660006" y="142240"/>
                </a:lnTo>
                <a:lnTo>
                  <a:pt x="659726" y="142240"/>
                </a:lnTo>
                <a:lnTo>
                  <a:pt x="660273" y="140970"/>
                </a:lnTo>
                <a:lnTo>
                  <a:pt x="660273" y="122707"/>
                </a:lnTo>
                <a:lnTo>
                  <a:pt x="658901" y="122224"/>
                </a:lnTo>
                <a:lnTo>
                  <a:pt x="658901" y="138430"/>
                </a:lnTo>
                <a:lnTo>
                  <a:pt x="658355" y="138430"/>
                </a:lnTo>
                <a:lnTo>
                  <a:pt x="658355" y="173990"/>
                </a:lnTo>
                <a:lnTo>
                  <a:pt x="658075" y="175260"/>
                </a:lnTo>
                <a:lnTo>
                  <a:pt x="657529" y="173990"/>
                </a:lnTo>
                <a:lnTo>
                  <a:pt x="658355" y="173990"/>
                </a:lnTo>
                <a:lnTo>
                  <a:pt x="658355" y="138430"/>
                </a:lnTo>
                <a:lnTo>
                  <a:pt x="657796" y="138430"/>
                </a:lnTo>
                <a:lnTo>
                  <a:pt x="657529" y="137160"/>
                </a:lnTo>
                <a:lnTo>
                  <a:pt x="658075" y="137160"/>
                </a:lnTo>
                <a:lnTo>
                  <a:pt x="658901" y="138430"/>
                </a:lnTo>
                <a:lnTo>
                  <a:pt x="658901" y="122224"/>
                </a:lnTo>
                <a:lnTo>
                  <a:pt x="658075" y="121920"/>
                </a:lnTo>
                <a:lnTo>
                  <a:pt x="656704" y="123190"/>
                </a:lnTo>
                <a:lnTo>
                  <a:pt x="655053" y="121920"/>
                </a:lnTo>
                <a:lnTo>
                  <a:pt x="650938" y="121920"/>
                </a:lnTo>
                <a:lnTo>
                  <a:pt x="650938" y="149860"/>
                </a:lnTo>
                <a:lnTo>
                  <a:pt x="650392" y="149860"/>
                </a:lnTo>
                <a:lnTo>
                  <a:pt x="650392" y="148590"/>
                </a:lnTo>
                <a:lnTo>
                  <a:pt x="650938" y="149860"/>
                </a:lnTo>
                <a:lnTo>
                  <a:pt x="650938" y="121920"/>
                </a:lnTo>
                <a:lnTo>
                  <a:pt x="650659" y="121920"/>
                </a:lnTo>
                <a:lnTo>
                  <a:pt x="650659" y="134620"/>
                </a:lnTo>
                <a:lnTo>
                  <a:pt x="650392" y="134620"/>
                </a:lnTo>
                <a:lnTo>
                  <a:pt x="650392" y="143510"/>
                </a:lnTo>
                <a:lnTo>
                  <a:pt x="650113" y="144780"/>
                </a:lnTo>
                <a:lnTo>
                  <a:pt x="650113" y="167640"/>
                </a:lnTo>
                <a:lnTo>
                  <a:pt x="649566" y="168910"/>
                </a:lnTo>
                <a:lnTo>
                  <a:pt x="649008" y="168910"/>
                </a:lnTo>
                <a:lnTo>
                  <a:pt x="649008" y="167640"/>
                </a:lnTo>
                <a:lnTo>
                  <a:pt x="650113" y="167640"/>
                </a:lnTo>
                <a:lnTo>
                  <a:pt x="650113" y="144780"/>
                </a:lnTo>
                <a:lnTo>
                  <a:pt x="649833" y="144780"/>
                </a:lnTo>
                <a:lnTo>
                  <a:pt x="649833" y="162560"/>
                </a:lnTo>
                <a:lnTo>
                  <a:pt x="649833" y="163830"/>
                </a:lnTo>
                <a:lnTo>
                  <a:pt x="647915" y="162560"/>
                </a:lnTo>
                <a:lnTo>
                  <a:pt x="649833" y="162560"/>
                </a:lnTo>
                <a:lnTo>
                  <a:pt x="649833" y="144780"/>
                </a:lnTo>
                <a:lnTo>
                  <a:pt x="649566" y="144780"/>
                </a:lnTo>
                <a:lnTo>
                  <a:pt x="649833" y="143510"/>
                </a:lnTo>
                <a:lnTo>
                  <a:pt x="650392" y="143510"/>
                </a:lnTo>
                <a:lnTo>
                  <a:pt x="650392" y="134620"/>
                </a:lnTo>
                <a:lnTo>
                  <a:pt x="650113" y="134620"/>
                </a:lnTo>
                <a:lnTo>
                  <a:pt x="650392" y="133350"/>
                </a:lnTo>
                <a:lnTo>
                  <a:pt x="650659" y="134620"/>
                </a:lnTo>
                <a:lnTo>
                  <a:pt x="650659" y="121920"/>
                </a:lnTo>
                <a:lnTo>
                  <a:pt x="649008" y="121920"/>
                </a:lnTo>
                <a:lnTo>
                  <a:pt x="649008" y="139700"/>
                </a:lnTo>
                <a:lnTo>
                  <a:pt x="647915" y="139700"/>
                </a:lnTo>
                <a:lnTo>
                  <a:pt x="647915" y="138430"/>
                </a:lnTo>
                <a:lnTo>
                  <a:pt x="649008" y="139700"/>
                </a:lnTo>
                <a:lnTo>
                  <a:pt x="649008" y="121920"/>
                </a:lnTo>
                <a:lnTo>
                  <a:pt x="648462" y="121920"/>
                </a:lnTo>
                <a:lnTo>
                  <a:pt x="648462" y="123190"/>
                </a:lnTo>
                <a:lnTo>
                  <a:pt x="647915" y="124460"/>
                </a:lnTo>
                <a:lnTo>
                  <a:pt x="648182" y="123190"/>
                </a:lnTo>
                <a:lnTo>
                  <a:pt x="648462" y="123190"/>
                </a:lnTo>
                <a:lnTo>
                  <a:pt x="648462" y="121920"/>
                </a:lnTo>
                <a:lnTo>
                  <a:pt x="647369" y="121920"/>
                </a:lnTo>
                <a:lnTo>
                  <a:pt x="647369" y="171450"/>
                </a:lnTo>
                <a:lnTo>
                  <a:pt x="647090" y="172720"/>
                </a:lnTo>
                <a:lnTo>
                  <a:pt x="645718" y="172720"/>
                </a:lnTo>
                <a:lnTo>
                  <a:pt x="646544" y="170180"/>
                </a:lnTo>
                <a:lnTo>
                  <a:pt x="647090" y="170180"/>
                </a:lnTo>
                <a:lnTo>
                  <a:pt x="647369" y="171450"/>
                </a:lnTo>
                <a:lnTo>
                  <a:pt x="647369" y="121920"/>
                </a:lnTo>
                <a:lnTo>
                  <a:pt x="645985" y="121920"/>
                </a:lnTo>
                <a:lnTo>
                  <a:pt x="645985" y="143510"/>
                </a:lnTo>
                <a:lnTo>
                  <a:pt x="645985" y="144780"/>
                </a:lnTo>
                <a:lnTo>
                  <a:pt x="645718" y="144780"/>
                </a:lnTo>
                <a:lnTo>
                  <a:pt x="645718" y="160020"/>
                </a:lnTo>
                <a:lnTo>
                  <a:pt x="645718" y="161290"/>
                </a:lnTo>
                <a:lnTo>
                  <a:pt x="645452" y="162560"/>
                </a:lnTo>
                <a:lnTo>
                  <a:pt x="645172" y="161925"/>
                </a:lnTo>
                <a:lnTo>
                  <a:pt x="645172" y="170180"/>
                </a:lnTo>
                <a:lnTo>
                  <a:pt x="645172" y="171450"/>
                </a:lnTo>
                <a:lnTo>
                  <a:pt x="644613" y="170180"/>
                </a:lnTo>
                <a:lnTo>
                  <a:pt x="645172" y="170180"/>
                </a:lnTo>
                <a:lnTo>
                  <a:pt x="645172" y="161925"/>
                </a:lnTo>
                <a:lnTo>
                  <a:pt x="644893" y="161290"/>
                </a:lnTo>
                <a:lnTo>
                  <a:pt x="645172" y="160020"/>
                </a:lnTo>
                <a:lnTo>
                  <a:pt x="645718" y="160020"/>
                </a:lnTo>
                <a:lnTo>
                  <a:pt x="645718" y="144780"/>
                </a:lnTo>
                <a:lnTo>
                  <a:pt x="645452" y="143510"/>
                </a:lnTo>
                <a:lnTo>
                  <a:pt x="645985" y="143510"/>
                </a:lnTo>
                <a:lnTo>
                  <a:pt x="645985" y="121920"/>
                </a:lnTo>
                <a:lnTo>
                  <a:pt x="645172" y="121920"/>
                </a:lnTo>
                <a:lnTo>
                  <a:pt x="645172" y="157480"/>
                </a:lnTo>
                <a:lnTo>
                  <a:pt x="644067" y="158750"/>
                </a:lnTo>
                <a:lnTo>
                  <a:pt x="643521" y="158750"/>
                </a:lnTo>
                <a:lnTo>
                  <a:pt x="643521" y="165100"/>
                </a:lnTo>
                <a:lnTo>
                  <a:pt x="643242" y="165100"/>
                </a:lnTo>
                <a:lnTo>
                  <a:pt x="643242" y="172720"/>
                </a:lnTo>
                <a:lnTo>
                  <a:pt x="643242" y="173990"/>
                </a:lnTo>
                <a:lnTo>
                  <a:pt x="642150" y="173990"/>
                </a:lnTo>
                <a:lnTo>
                  <a:pt x="642150" y="172720"/>
                </a:lnTo>
                <a:lnTo>
                  <a:pt x="643242" y="172720"/>
                </a:lnTo>
                <a:lnTo>
                  <a:pt x="643242" y="165100"/>
                </a:lnTo>
                <a:lnTo>
                  <a:pt x="642975" y="165100"/>
                </a:lnTo>
                <a:lnTo>
                  <a:pt x="643242" y="163830"/>
                </a:lnTo>
                <a:lnTo>
                  <a:pt x="643521" y="165100"/>
                </a:lnTo>
                <a:lnTo>
                  <a:pt x="643521" y="158750"/>
                </a:lnTo>
                <a:lnTo>
                  <a:pt x="643242" y="157480"/>
                </a:lnTo>
                <a:lnTo>
                  <a:pt x="643242" y="158750"/>
                </a:lnTo>
                <a:lnTo>
                  <a:pt x="642975" y="160020"/>
                </a:lnTo>
                <a:lnTo>
                  <a:pt x="642696" y="160020"/>
                </a:lnTo>
                <a:lnTo>
                  <a:pt x="642696" y="162560"/>
                </a:lnTo>
                <a:lnTo>
                  <a:pt x="642429" y="162560"/>
                </a:lnTo>
                <a:lnTo>
                  <a:pt x="642429" y="168910"/>
                </a:lnTo>
                <a:lnTo>
                  <a:pt x="641604" y="168910"/>
                </a:lnTo>
                <a:lnTo>
                  <a:pt x="641045" y="167640"/>
                </a:lnTo>
                <a:lnTo>
                  <a:pt x="641604" y="167640"/>
                </a:lnTo>
                <a:lnTo>
                  <a:pt x="642429" y="168910"/>
                </a:lnTo>
                <a:lnTo>
                  <a:pt x="642429" y="162560"/>
                </a:lnTo>
                <a:lnTo>
                  <a:pt x="641604" y="162560"/>
                </a:lnTo>
                <a:lnTo>
                  <a:pt x="641870" y="161290"/>
                </a:lnTo>
                <a:lnTo>
                  <a:pt x="642696" y="162560"/>
                </a:lnTo>
                <a:lnTo>
                  <a:pt x="642696" y="160020"/>
                </a:lnTo>
                <a:lnTo>
                  <a:pt x="641870" y="160020"/>
                </a:lnTo>
                <a:lnTo>
                  <a:pt x="641870" y="158750"/>
                </a:lnTo>
                <a:lnTo>
                  <a:pt x="643242" y="158750"/>
                </a:lnTo>
                <a:lnTo>
                  <a:pt x="643242" y="157480"/>
                </a:lnTo>
                <a:lnTo>
                  <a:pt x="645172" y="157480"/>
                </a:lnTo>
                <a:lnTo>
                  <a:pt x="645172" y="121920"/>
                </a:lnTo>
                <a:lnTo>
                  <a:pt x="644613" y="121920"/>
                </a:lnTo>
                <a:lnTo>
                  <a:pt x="644613" y="138430"/>
                </a:lnTo>
                <a:lnTo>
                  <a:pt x="644347" y="139700"/>
                </a:lnTo>
                <a:lnTo>
                  <a:pt x="643788" y="139700"/>
                </a:lnTo>
                <a:lnTo>
                  <a:pt x="643521" y="138430"/>
                </a:lnTo>
                <a:lnTo>
                  <a:pt x="644613" y="138430"/>
                </a:lnTo>
                <a:lnTo>
                  <a:pt x="644613" y="121920"/>
                </a:lnTo>
                <a:lnTo>
                  <a:pt x="644067" y="121920"/>
                </a:lnTo>
                <a:lnTo>
                  <a:pt x="644067" y="129540"/>
                </a:lnTo>
                <a:lnTo>
                  <a:pt x="644067" y="130810"/>
                </a:lnTo>
                <a:lnTo>
                  <a:pt x="644067" y="132080"/>
                </a:lnTo>
                <a:lnTo>
                  <a:pt x="642975" y="130810"/>
                </a:lnTo>
                <a:lnTo>
                  <a:pt x="642975" y="129540"/>
                </a:lnTo>
                <a:lnTo>
                  <a:pt x="643521" y="129540"/>
                </a:lnTo>
                <a:lnTo>
                  <a:pt x="644067" y="130810"/>
                </a:lnTo>
                <a:lnTo>
                  <a:pt x="644067" y="129540"/>
                </a:lnTo>
                <a:lnTo>
                  <a:pt x="643788" y="129540"/>
                </a:lnTo>
                <a:lnTo>
                  <a:pt x="643521" y="128270"/>
                </a:lnTo>
                <a:lnTo>
                  <a:pt x="644067" y="129540"/>
                </a:lnTo>
                <a:lnTo>
                  <a:pt x="644067" y="121920"/>
                </a:lnTo>
                <a:lnTo>
                  <a:pt x="640499" y="121920"/>
                </a:lnTo>
                <a:lnTo>
                  <a:pt x="640499" y="135890"/>
                </a:lnTo>
                <a:lnTo>
                  <a:pt x="639673" y="135890"/>
                </a:lnTo>
                <a:lnTo>
                  <a:pt x="639673" y="162560"/>
                </a:lnTo>
                <a:lnTo>
                  <a:pt x="639127" y="162560"/>
                </a:lnTo>
                <a:lnTo>
                  <a:pt x="638568" y="161290"/>
                </a:lnTo>
                <a:lnTo>
                  <a:pt x="639394" y="161290"/>
                </a:lnTo>
                <a:lnTo>
                  <a:pt x="639673" y="162560"/>
                </a:lnTo>
                <a:lnTo>
                  <a:pt x="639673" y="135890"/>
                </a:lnTo>
                <a:lnTo>
                  <a:pt x="639673" y="134620"/>
                </a:lnTo>
                <a:lnTo>
                  <a:pt x="640232" y="134620"/>
                </a:lnTo>
                <a:lnTo>
                  <a:pt x="640499" y="135890"/>
                </a:lnTo>
                <a:lnTo>
                  <a:pt x="640499" y="121920"/>
                </a:lnTo>
                <a:lnTo>
                  <a:pt x="639394" y="121920"/>
                </a:lnTo>
                <a:lnTo>
                  <a:pt x="639394" y="154940"/>
                </a:lnTo>
                <a:lnTo>
                  <a:pt x="638302" y="156210"/>
                </a:lnTo>
                <a:lnTo>
                  <a:pt x="638022" y="156210"/>
                </a:lnTo>
                <a:lnTo>
                  <a:pt x="638302" y="154940"/>
                </a:lnTo>
                <a:lnTo>
                  <a:pt x="639394" y="154940"/>
                </a:lnTo>
                <a:lnTo>
                  <a:pt x="639394" y="121920"/>
                </a:lnTo>
                <a:lnTo>
                  <a:pt x="638022" y="121920"/>
                </a:lnTo>
                <a:lnTo>
                  <a:pt x="638022" y="138430"/>
                </a:lnTo>
                <a:lnTo>
                  <a:pt x="637755" y="138430"/>
                </a:lnTo>
                <a:lnTo>
                  <a:pt x="637755" y="171450"/>
                </a:lnTo>
                <a:lnTo>
                  <a:pt x="637755" y="172720"/>
                </a:lnTo>
                <a:lnTo>
                  <a:pt x="636930" y="171450"/>
                </a:lnTo>
                <a:lnTo>
                  <a:pt x="637755" y="171450"/>
                </a:lnTo>
                <a:lnTo>
                  <a:pt x="637755" y="138430"/>
                </a:lnTo>
                <a:lnTo>
                  <a:pt x="637476" y="138430"/>
                </a:lnTo>
                <a:lnTo>
                  <a:pt x="636930" y="137160"/>
                </a:lnTo>
                <a:lnTo>
                  <a:pt x="637209" y="137160"/>
                </a:lnTo>
                <a:lnTo>
                  <a:pt x="638022" y="138430"/>
                </a:lnTo>
                <a:lnTo>
                  <a:pt x="638022" y="121920"/>
                </a:lnTo>
                <a:lnTo>
                  <a:pt x="635558" y="121920"/>
                </a:lnTo>
                <a:lnTo>
                  <a:pt x="635558" y="177800"/>
                </a:lnTo>
                <a:lnTo>
                  <a:pt x="635558" y="179070"/>
                </a:lnTo>
                <a:lnTo>
                  <a:pt x="634453" y="179070"/>
                </a:lnTo>
                <a:lnTo>
                  <a:pt x="634733" y="177800"/>
                </a:lnTo>
                <a:lnTo>
                  <a:pt x="635558" y="177800"/>
                </a:lnTo>
                <a:lnTo>
                  <a:pt x="635558" y="121920"/>
                </a:lnTo>
                <a:lnTo>
                  <a:pt x="634174" y="121920"/>
                </a:lnTo>
                <a:lnTo>
                  <a:pt x="634174" y="180340"/>
                </a:lnTo>
                <a:lnTo>
                  <a:pt x="633082" y="180340"/>
                </a:lnTo>
                <a:lnTo>
                  <a:pt x="633082" y="179070"/>
                </a:lnTo>
                <a:lnTo>
                  <a:pt x="634174" y="180340"/>
                </a:lnTo>
                <a:lnTo>
                  <a:pt x="634174" y="121920"/>
                </a:lnTo>
                <a:lnTo>
                  <a:pt x="633361" y="121920"/>
                </a:lnTo>
                <a:lnTo>
                  <a:pt x="632536" y="122313"/>
                </a:lnTo>
                <a:lnTo>
                  <a:pt x="632536" y="175260"/>
                </a:lnTo>
                <a:lnTo>
                  <a:pt x="630059" y="175260"/>
                </a:lnTo>
                <a:lnTo>
                  <a:pt x="630059" y="182880"/>
                </a:lnTo>
                <a:lnTo>
                  <a:pt x="629780" y="184150"/>
                </a:lnTo>
                <a:lnTo>
                  <a:pt x="629234" y="184150"/>
                </a:lnTo>
                <a:lnTo>
                  <a:pt x="629234" y="182880"/>
                </a:lnTo>
                <a:lnTo>
                  <a:pt x="630059" y="182880"/>
                </a:lnTo>
                <a:lnTo>
                  <a:pt x="630059" y="175260"/>
                </a:lnTo>
                <a:lnTo>
                  <a:pt x="630059" y="173990"/>
                </a:lnTo>
                <a:lnTo>
                  <a:pt x="630885" y="172720"/>
                </a:lnTo>
                <a:lnTo>
                  <a:pt x="631990" y="172720"/>
                </a:lnTo>
                <a:lnTo>
                  <a:pt x="632536" y="175260"/>
                </a:lnTo>
                <a:lnTo>
                  <a:pt x="632536" y="122313"/>
                </a:lnTo>
                <a:lnTo>
                  <a:pt x="631431" y="122821"/>
                </a:lnTo>
                <a:lnTo>
                  <a:pt x="631431" y="163830"/>
                </a:lnTo>
                <a:lnTo>
                  <a:pt x="630059" y="163830"/>
                </a:lnTo>
                <a:lnTo>
                  <a:pt x="630339" y="162560"/>
                </a:lnTo>
                <a:lnTo>
                  <a:pt x="631431" y="163830"/>
                </a:lnTo>
                <a:lnTo>
                  <a:pt x="631431" y="122821"/>
                </a:lnTo>
                <a:lnTo>
                  <a:pt x="630618" y="123190"/>
                </a:lnTo>
                <a:lnTo>
                  <a:pt x="630339" y="125730"/>
                </a:lnTo>
                <a:lnTo>
                  <a:pt x="628967" y="125730"/>
                </a:lnTo>
                <a:lnTo>
                  <a:pt x="628967" y="182880"/>
                </a:lnTo>
                <a:lnTo>
                  <a:pt x="627316" y="181495"/>
                </a:lnTo>
                <a:lnTo>
                  <a:pt x="627316" y="189230"/>
                </a:lnTo>
                <a:lnTo>
                  <a:pt x="626770" y="190500"/>
                </a:lnTo>
                <a:lnTo>
                  <a:pt x="625944" y="190500"/>
                </a:lnTo>
                <a:lnTo>
                  <a:pt x="625665" y="189230"/>
                </a:lnTo>
                <a:lnTo>
                  <a:pt x="627316" y="189230"/>
                </a:lnTo>
                <a:lnTo>
                  <a:pt x="627316" y="181495"/>
                </a:lnTo>
                <a:lnTo>
                  <a:pt x="625944" y="180340"/>
                </a:lnTo>
                <a:lnTo>
                  <a:pt x="625119" y="181610"/>
                </a:lnTo>
                <a:lnTo>
                  <a:pt x="624573" y="181610"/>
                </a:lnTo>
                <a:lnTo>
                  <a:pt x="625665" y="180340"/>
                </a:lnTo>
                <a:lnTo>
                  <a:pt x="625944" y="180340"/>
                </a:lnTo>
                <a:lnTo>
                  <a:pt x="627862" y="180340"/>
                </a:lnTo>
                <a:lnTo>
                  <a:pt x="628700" y="181610"/>
                </a:lnTo>
                <a:lnTo>
                  <a:pt x="628967" y="182880"/>
                </a:lnTo>
                <a:lnTo>
                  <a:pt x="628967" y="125730"/>
                </a:lnTo>
                <a:lnTo>
                  <a:pt x="628421" y="128270"/>
                </a:lnTo>
                <a:lnTo>
                  <a:pt x="628700" y="133350"/>
                </a:lnTo>
                <a:lnTo>
                  <a:pt x="628421" y="133350"/>
                </a:lnTo>
                <a:lnTo>
                  <a:pt x="628421" y="135890"/>
                </a:lnTo>
                <a:lnTo>
                  <a:pt x="628700" y="135890"/>
                </a:lnTo>
                <a:lnTo>
                  <a:pt x="628700" y="138430"/>
                </a:lnTo>
                <a:lnTo>
                  <a:pt x="628142" y="139700"/>
                </a:lnTo>
                <a:lnTo>
                  <a:pt x="628142" y="140970"/>
                </a:lnTo>
                <a:lnTo>
                  <a:pt x="628421" y="142240"/>
                </a:lnTo>
                <a:lnTo>
                  <a:pt x="628421" y="143510"/>
                </a:lnTo>
                <a:lnTo>
                  <a:pt x="628700" y="144780"/>
                </a:lnTo>
                <a:lnTo>
                  <a:pt x="628700" y="147320"/>
                </a:lnTo>
                <a:lnTo>
                  <a:pt x="628421" y="147320"/>
                </a:lnTo>
                <a:lnTo>
                  <a:pt x="628421" y="149860"/>
                </a:lnTo>
                <a:lnTo>
                  <a:pt x="628142" y="151130"/>
                </a:lnTo>
                <a:lnTo>
                  <a:pt x="628700" y="154940"/>
                </a:lnTo>
                <a:lnTo>
                  <a:pt x="628142" y="156210"/>
                </a:lnTo>
                <a:lnTo>
                  <a:pt x="628421" y="160020"/>
                </a:lnTo>
                <a:lnTo>
                  <a:pt x="627316" y="162775"/>
                </a:lnTo>
                <a:lnTo>
                  <a:pt x="627316" y="172720"/>
                </a:lnTo>
                <a:lnTo>
                  <a:pt x="625944" y="171818"/>
                </a:lnTo>
                <a:lnTo>
                  <a:pt x="625944" y="173990"/>
                </a:lnTo>
                <a:lnTo>
                  <a:pt x="625119" y="175260"/>
                </a:lnTo>
                <a:lnTo>
                  <a:pt x="624852" y="173990"/>
                </a:lnTo>
                <a:lnTo>
                  <a:pt x="625944" y="173990"/>
                </a:lnTo>
                <a:lnTo>
                  <a:pt x="625944" y="171818"/>
                </a:lnTo>
                <a:lnTo>
                  <a:pt x="625398" y="171450"/>
                </a:lnTo>
                <a:lnTo>
                  <a:pt x="625398" y="170180"/>
                </a:lnTo>
                <a:lnTo>
                  <a:pt x="625944" y="170180"/>
                </a:lnTo>
                <a:lnTo>
                  <a:pt x="627316" y="172720"/>
                </a:lnTo>
                <a:lnTo>
                  <a:pt x="627316" y="162775"/>
                </a:lnTo>
                <a:lnTo>
                  <a:pt x="624852" y="168910"/>
                </a:lnTo>
                <a:lnTo>
                  <a:pt x="622376" y="170345"/>
                </a:lnTo>
                <a:lnTo>
                  <a:pt x="622376" y="177800"/>
                </a:lnTo>
                <a:lnTo>
                  <a:pt x="622376" y="179070"/>
                </a:lnTo>
                <a:lnTo>
                  <a:pt x="621817" y="179070"/>
                </a:lnTo>
                <a:lnTo>
                  <a:pt x="621817" y="193040"/>
                </a:lnTo>
                <a:lnTo>
                  <a:pt x="620445" y="193040"/>
                </a:lnTo>
                <a:lnTo>
                  <a:pt x="620725" y="191770"/>
                </a:lnTo>
                <a:lnTo>
                  <a:pt x="621550" y="191770"/>
                </a:lnTo>
                <a:lnTo>
                  <a:pt x="621817" y="193040"/>
                </a:lnTo>
                <a:lnTo>
                  <a:pt x="621817" y="179070"/>
                </a:lnTo>
                <a:lnTo>
                  <a:pt x="620725" y="177800"/>
                </a:lnTo>
                <a:lnTo>
                  <a:pt x="620725" y="181610"/>
                </a:lnTo>
                <a:lnTo>
                  <a:pt x="620445" y="182880"/>
                </a:lnTo>
                <a:lnTo>
                  <a:pt x="620179" y="182880"/>
                </a:lnTo>
                <a:lnTo>
                  <a:pt x="620179" y="186690"/>
                </a:lnTo>
                <a:lnTo>
                  <a:pt x="620179" y="187960"/>
                </a:lnTo>
                <a:lnTo>
                  <a:pt x="619086" y="189230"/>
                </a:lnTo>
                <a:lnTo>
                  <a:pt x="617702" y="187960"/>
                </a:lnTo>
                <a:lnTo>
                  <a:pt x="617702" y="186690"/>
                </a:lnTo>
                <a:lnTo>
                  <a:pt x="619899" y="185420"/>
                </a:lnTo>
                <a:lnTo>
                  <a:pt x="620179" y="186690"/>
                </a:lnTo>
                <a:lnTo>
                  <a:pt x="620179" y="182880"/>
                </a:lnTo>
                <a:lnTo>
                  <a:pt x="618807" y="182880"/>
                </a:lnTo>
                <a:lnTo>
                  <a:pt x="620179" y="181610"/>
                </a:lnTo>
                <a:lnTo>
                  <a:pt x="620725" y="181610"/>
                </a:lnTo>
                <a:lnTo>
                  <a:pt x="620725" y="177800"/>
                </a:lnTo>
                <a:lnTo>
                  <a:pt x="622376" y="177800"/>
                </a:lnTo>
                <a:lnTo>
                  <a:pt x="622376" y="170345"/>
                </a:lnTo>
                <a:lnTo>
                  <a:pt x="618261" y="172720"/>
                </a:lnTo>
                <a:lnTo>
                  <a:pt x="618261" y="181610"/>
                </a:lnTo>
                <a:lnTo>
                  <a:pt x="616877" y="182880"/>
                </a:lnTo>
                <a:lnTo>
                  <a:pt x="617156" y="184150"/>
                </a:lnTo>
                <a:lnTo>
                  <a:pt x="617156" y="195580"/>
                </a:lnTo>
                <a:lnTo>
                  <a:pt x="615238" y="195580"/>
                </a:lnTo>
                <a:lnTo>
                  <a:pt x="615784" y="194310"/>
                </a:lnTo>
                <a:lnTo>
                  <a:pt x="617156" y="195580"/>
                </a:lnTo>
                <a:lnTo>
                  <a:pt x="617156" y="184150"/>
                </a:lnTo>
                <a:lnTo>
                  <a:pt x="616877" y="185420"/>
                </a:lnTo>
                <a:lnTo>
                  <a:pt x="616877" y="193040"/>
                </a:lnTo>
                <a:lnTo>
                  <a:pt x="615238" y="193040"/>
                </a:lnTo>
                <a:lnTo>
                  <a:pt x="614680" y="191770"/>
                </a:lnTo>
                <a:lnTo>
                  <a:pt x="614133" y="190500"/>
                </a:lnTo>
                <a:lnTo>
                  <a:pt x="616331" y="190500"/>
                </a:lnTo>
                <a:lnTo>
                  <a:pt x="616877" y="193040"/>
                </a:lnTo>
                <a:lnTo>
                  <a:pt x="616877" y="185420"/>
                </a:lnTo>
                <a:lnTo>
                  <a:pt x="615784" y="185420"/>
                </a:lnTo>
                <a:lnTo>
                  <a:pt x="616331" y="182880"/>
                </a:lnTo>
                <a:lnTo>
                  <a:pt x="617156" y="181610"/>
                </a:lnTo>
                <a:lnTo>
                  <a:pt x="618261" y="181610"/>
                </a:lnTo>
                <a:lnTo>
                  <a:pt x="618261" y="172720"/>
                </a:lnTo>
                <a:lnTo>
                  <a:pt x="616064" y="172720"/>
                </a:lnTo>
                <a:lnTo>
                  <a:pt x="616064" y="173990"/>
                </a:lnTo>
                <a:lnTo>
                  <a:pt x="615505" y="175260"/>
                </a:lnTo>
                <a:lnTo>
                  <a:pt x="615784" y="173990"/>
                </a:lnTo>
                <a:lnTo>
                  <a:pt x="616064" y="173990"/>
                </a:lnTo>
                <a:lnTo>
                  <a:pt x="616064" y="172720"/>
                </a:lnTo>
                <a:lnTo>
                  <a:pt x="614959" y="172720"/>
                </a:lnTo>
                <a:lnTo>
                  <a:pt x="614959" y="185420"/>
                </a:lnTo>
                <a:lnTo>
                  <a:pt x="614959" y="186690"/>
                </a:lnTo>
                <a:lnTo>
                  <a:pt x="614413" y="186690"/>
                </a:lnTo>
                <a:lnTo>
                  <a:pt x="614959" y="185420"/>
                </a:lnTo>
                <a:lnTo>
                  <a:pt x="614959" y="172720"/>
                </a:lnTo>
                <a:lnTo>
                  <a:pt x="614680" y="172720"/>
                </a:lnTo>
                <a:lnTo>
                  <a:pt x="614413" y="172618"/>
                </a:lnTo>
                <a:lnTo>
                  <a:pt x="614413" y="182880"/>
                </a:lnTo>
                <a:lnTo>
                  <a:pt x="613867" y="184150"/>
                </a:lnTo>
                <a:lnTo>
                  <a:pt x="614133" y="185420"/>
                </a:lnTo>
                <a:lnTo>
                  <a:pt x="613041" y="185420"/>
                </a:lnTo>
                <a:lnTo>
                  <a:pt x="612762" y="184785"/>
                </a:lnTo>
                <a:lnTo>
                  <a:pt x="612762" y="186690"/>
                </a:lnTo>
                <a:lnTo>
                  <a:pt x="612762" y="196850"/>
                </a:lnTo>
                <a:lnTo>
                  <a:pt x="612203" y="198120"/>
                </a:lnTo>
                <a:lnTo>
                  <a:pt x="612482" y="196850"/>
                </a:lnTo>
                <a:lnTo>
                  <a:pt x="612762" y="196850"/>
                </a:lnTo>
                <a:lnTo>
                  <a:pt x="612762" y="186690"/>
                </a:lnTo>
                <a:lnTo>
                  <a:pt x="611657" y="189230"/>
                </a:lnTo>
                <a:lnTo>
                  <a:pt x="608647" y="189230"/>
                </a:lnTo>
                <a:lnTo>
                  <a:pt x="608088" y="187960"/>
                </a:lnTo>
                <a:lnTo>
                  <a:pt x="609739" y="187960"/>
                </a:lnTo>
                <a:lnTo>
                  <a:pt x="611124" y="186690"/>
                </a:lnTo>
                <a:lnTo>
                  <a:pt x="612762" y="186690"/>
                </a:lnTo>
                <a:lnTo>
                  <a:pt x="612762" y="184785"/>
                </a:lnTo>
                <a:lnTo>
                  <a:pt x="612482" y="184150"/>
                </a:lnTo>
                <a:lnTo>
                  <a:pt x="613308" y="184150"/>
                </a:lnTo>
                <a:lnTo>
                  <a:pt x="613041" y="182880"/>
                </a:lnTo>
                <a:lnTo>
                  <a:pt x="614413" y="182880"/>
                </a:lnTo>
                <a:lnTo>
                  <a:pt x="614413" y="172618"/>
                </a:lnTo>
                <a:lnTo>
                  <a:pt x="611390" y="171450"/>
                </a:lnTo>
                <a:lnTo>
                  <a:pt x="609739" y="171450"/>
                </a:lnTo>
                <a:lnTo>
                  <a:pt x="609739" y="176530"/>
                </a:lnTo>
                <a:lnTo>
                  <a:pt x="609193" y="180340"/>
                </a:lnTo>
                <a:lnTo>
                  <a:pt x="608368" y="180340"/>
                </a:lnTo>
                <a:lnTo>
                  <a:pt x="608647" y="177800"/>
                </a:lnTo>
                <a:lnTo>
                  <a:pt x="609193" y="176530"/>
                </a:lnTo>
                <a:lnTo>
                  <a:pt x="609739" y="176530"/>
                </a:lnTo>
                <a:lnTo>
                  <a:pt x="609739" y="171450"/>
                </a:lnTo>
                <a:lnTo>
                  <a:pt x="608914" y="171450"/>
                </a:lnTo>
                <a:lnTo>
                  <a:pt x="607542" y="170662"/>
                </a:lnTo>
                <a:lnTo>
                  <a:pt x="607542" y="193040"/>
                </a:lnTo>
                <a:lnTo>
                  <a:pt x="607275" y="194310"/>
                </a:lnTo>
                <a:lnTo>
                  <a:pt x="605066" y="196850"/>
                </a:lnTo>
                <a:lnTo>
                  <a:pt x="604799" y="198120"/>
                </a:lnTo>
                <a:lnTo>
                  <a:pt x="604253" y="198120"/>
                </a:lnTo>
                <a:lnTo>
                  <a:pt x="604253" y="196850"/>
                </a:lnTo>
                <a:lnTo>
                  <a:pt x="604253" y="195580"/>
                </a:lnTo>
                <a:lnTo>
                  <a:pt x="605345" y="195580"/>
                </a:lnTo>
                <a:lnTo>
                  <a:pt x="606031" y="194310"/>
                </a:lnTo>
                <a:lnTo>
                  <a:pt x="606729" y="193040"/>
                </a:lnTo>
                <a:lnTo>
                  <a:pt x="607275" y="191770"/>
                </a:lnTo>
                <a:lnTo>
                  <a:pt x="607542" y="193040"/>
                </a:lnTo>
                <a:lnTo>
                  <a:pt x="607542" y="170662"/>
                </a:lnTo>
                <a:lnTo>
                  <a:pt x="606729" y="170180"/>
                </a:lnTo>
                <a:lnTo>
                  <a:pt x="606171" y="169672"/>
                </a:lnTo>
                <a:lnTo>
                  <a:pt x="606171" y="173990"/>
                </a:lnTo>
                <a:lnTo>
                  <a:pt x="605904" y="174307"/>
                </a:lnTo>
                <a:lnTo>
                  <a:pt x="605904" y="185420"/>
                </a:lnTo>
                <a:lnTo>
                  <a:pt x="604520" y="185420"/>
                </a:lnTo>
                <a:lnTo>
                  <a:pt x="604520" y="187960"/>
                </a:lnTo>
                <a:lnTo>
                  <a:pt x="604520" y="190500"/>
                </a:lnTo>
                <a:lnTo>
                  <a:pt x="604253" y="190500"/>
                </a:lnTo>
                <a:lnTo>
                  <a:pt x="604253" y="193040"/>
                </a:lnTo>
                <a:lnTo>
                  <a:pt x="603148" y="193040"/>
                </a:lnTo>
                <a:lnTo>
                  <a:pt x="603148" y="195580"/>
                </a:lnTo>
                <a:lnTo>
                  <a:pt x="603148" y="196850"/>
                </a:lnTo>
                <a:lnTo>
                  <a:pt x="602602" y="196850"/>
                </a:lnTo>
                <a:lnTo>
                  <a:pt x="602335" y="195580"/>
                </a:lnTo>
                <a:lnTo>
                  <a:pt x="603148" y="195580"/>
                </a:lnTo>
                <a:lnTo>
                  <a:pt x="603148" y="193040"/>
                </a:lnTo>
                <a:lnTo>
                  <a:pt x="601230" y="193040"/>
                </a:lnTo>
                <a:lnTo>
                  <a:pt x="601230" y="194310"/>
                </a:lnTo>
                <a:lnTo>
                  <a:pt x="600125" y="194310"/>
                </a:lnTo>
                <a:lnTo>
                  <a:pt x="599579" y="193040"/>
                </a:lnTo>
                <a:lnTo>
                  <a:pt x="601230" y="194310"/>
                </a:lnTo>
                <a:lnTo>
                  <a:pt x="601230" y="193040"/>
                </a:lnTo>
                <a:lnTo>
                  <a:pt x="600951" y="193040"/>
                </a:lnTo>
                <a:lnTo>
                  <a:pt x="601510" y="191770"/>
                </a:lnTo>
                <a:lnTo>
                  <a:pt x="602335" y="190500"/>
                </a:lnTo>
                <a:lnTo>
                  <a:pt x="603148" y="190500"/>
                </a:lnTo>
                <a:lnTo>
                  <a:pt x="604253" y="193040"/>
                </a:lnTo>
                <a:lnTo>
                  <a:pt x="604253" y="190500"/>
                </a:lnTo>
                <a:lnTo>
                  <a:pt x="603427" y="190500"/>
                </a:lnTo>
                <a:lnTo>
                  <a:pt x="603427" y="186690"/>
                </a:lnTo>
                <a:lnTo>
                  <a:pt x="604253" y="186690"/>
                </a:lnTo>
                <a:lnTo>
                  <a:pt x="604520" y="187960"/>
                </a:lnTo>
                <a:lnTo>
                  <a:pt x="604520" y="185420"/>
                </a:lnTo>
                <a:lnTo>
                  <a:pt x="603427" y="185420"/>
                </a:lnTo>
                <a:lnTo>
                  <a:pt x="604253" y="184150"/>
                </a:lnTo>
                <a:lnTo>
                  <a:pt x="603694" y="182880"/>
                </a:lnTo>
                <a:lnTo>
                  <a:pt x="601776" y="182880"/>
                </a:lnTo>
                <a:lnTo>
                  <a:pt x="601776" y="181610"/>
                </a:lnTo>
                <a:lnTo>
                  <a:pt x="601776" y="180340"/>
                </a:lnTo>
                <a:lnTo>
                  <a:pt x="603694" y="181610"/>
                </a:lnTo>
                <a:lnTo>
                  <a:pt x="604520" y="182880"/>
                </a:lnTo>
                <a:lnTo>
                  <a:pt x="605904" y="185420"/>
                </a:lnTo>
                <a:lnTo>
                  <a:pt x="605904" y="174307"/>
                </a:lnTo>
                <a:lnTo>
                  <a:pt x="605066" y="175260"/>
                </a:lnTo>
                <a:lnTo>
                  <a:pt x="604253" y="173990"/>
                </a:lnTo>
                <a:lnTo>
                  <a:pt x="606171" y="173990"/>
                </a:lnTo>
                <a:lnTo>
                  <a:pt x="606171" y="169672"/>
                </a:lnTo>
                <a:lnTo>
                  <a:pt x="602602" y="166370"/>
                </a:lnTo>
                <a:lnTo>
                  <a:pt x="601510" y="162560"/>
                </a:lnTo>
                <a:lnTo>
                  <a:pt x="600951" y="159397"/>
                </a:lnTo>
                <a:lnTo>
                  <a:pt x="600951" y="180340"/>
                </a:lnTo>
                <a:lnTo>
                  <a:pt x="600405" y="180340"/>
                </a:lnTo>
                <a:lnTo>
                  <a:pt x="600405" y="186690"/>
                </a:lnTo>
                <a:lnTo>
                  <a:pt x="600405" y="187960"/>
                </a:lnTo>
                <a:lnTo>
                  <a:pt x="599033" y="187960"/>
                </a:lnTo>
                <a:lnTo>
                  <a:pt x="598208" y="185674"/>
                </a:lnTo>
                <a:lnTo>
                  <a:pt x="598208" y="191770"/>
                </a:lnTo>
                <a:lnTo>
                  <a:pt x="597662" y="194310"/>
                </a:lnTo>
                <a:lnTo>
                  <a:pt x="597662" y="199390"/>
                </a:lnTo>
                <a:lnTo>
                  <a:pt x="596290" y="199390"/>
                </a:lnTo>
                <a:lnTo>
                  <a:pt x="596290" y="198120"/>
                </a:lnTo>
                <a:lnTo>
                  <a:pt x="597382" y="198120"/>
                </a:lnTo>
                <a:lnTo>
                  <a:pt x="597662" y="199390"/>
                </a:lnTo>
                <a:lnTo>
                  <a:pt x="597662" y="194310"/>
                </a:lnTo>
                <a:lnTo>
                  <a:pt x="597382" y="194310"/>
                </a:lnTo>
                <a:lnTo>
                  <a:pt x="597382" y="193040"/>
                </a:lnTo>
                <a:lnTo>
                  <a:pt x="597382" y="191770"/>
                </a:lnTo>
                <a:lnTo>
                  <a:pt x="598208" y="191770"/>
                </a:lnTo>
                <a:lnTo>
                  <a:pt x="598208" y="185674"/>
                </a:lnTo>
                <a:lnTo>
                  <a:pt x="597662" y="184150"/>
                </a:lnTo>
                <a:lnTo>
                  <a:pt x="600405" y="186690"/>
                </a:lnTo>
                <a:lnTo>
                  <a:pt x="600405" y="180340"/>
                </a:lnTo>
                <a:lnTo>
                  <a:pt x="600125" y="180340"/>
                </a:lnTo>
                <a:lnTo>
                  <a:pt x="600125" y="179070"/>
                </a:lnTo>
                <a:lnTo>
                  <a:pt x="600405" y="179070"/>
                </a:lnTo>
                <a:lnTo>
                  <a:pt x="600951" y="180340"/>
                </a:lnTo>
                <a:lnTo>
                  <a:pt x="600951" y="159397"/>
                </a:lnTo>
                <a:lnTo>
                  <a:pt x="600837" y="158750"/>
                </a:lnTo>
                <a:lnTo>
                  <a:pt x="600405" y="156210"/>
                </a:lnTo>
                <a:lnTo>
                  <a:pt x="600405" y="154940"/>
                </a:lnTo>
                <a:lnTo>
                  <a:pt x="600405" y="148590"/>
                </a:lnTo>
                <a:lnTo>
                  <a:pt x="599859" y="147320"/>
                </a:lnTo>
                <a:lnTo>
                  <a:pt x="600125" y="146050"/>
                </a:lnTo>
                <a:lnTo>
                  <a:pt x="600125" y="144780"/>
                </a:lnTo>
                <a:lnTo>
                  <a:pt x="600125" y="140970"/>
                </a:lnTo>
                <a:lnTo>
                  <a:pt x="600671" y="138430"/>
                </a:lnTo>
                <a:lnTo>
                  <a:pt x="600405" y="138430"/>
                </a:lnTo>
                <a:lnTo>
                  <a:pt x="600494" y="137160"/>
                </a:lnTo>
                <a:lnTo>
                  <a:pt x="600671" y="134620"/>
                </a:lnTo>
                <a:lnTo>
                  <a:pt x="600405" y="133350"/>
                </a:lnTo>
                <a:lnTo>
                  <a:pt x="600405" y="129540"/>
                </a:lnTo>
                <a:lnTo>
                  <a:pt x="600671" y="128270"/>
                </a:lnTo>
                <a:lnTo>
                  <a:pt x="600125" y="121920"/>
                </a:lnTo>
                <a:lnTo>
                  <a:pt x="600671" y="120650"/>
                </a:lnTo>
                <a:lnTo>
                  <a:pt x="600671" y="116840"/>
                </a:lnTo>
                <a:lnTo>
                  <a:pt x="600405" y="115570"/>
                </a:lnTo>
                <a:lnTo>
                  <a:pt x="600405" y="114300"/>
                </a:lnTo>
                <a:lnTo>
                  <a:pt x="600405" y="110490"/>
                </a:lnTo>
                <a:lnTo>
                  <a:pt x="600405" y="102870"/>
                </a:lnTo>
                <a:lnTo>
                  <a:pt x="600671" y="102870"/>
                </a:lnTo>
                <a:lnTo>
                  <a:pt x="600671" y="99060"/>
                </a:lnTo>
                <a:lnTo>
                  <a:pt x="600671" y="88900"/>
                </a:lnTo>
                <a:lnTo>
                  <a:pt x="600405" y="88900"/>
                </a:lnTo>
                <a:lnTo>
                  <a:pt x="600405" y="82550"/>
                </a:lnTo>
                <a:lnTo>
                  <a:pt x="600405" y="81280"/>
                </a:lnTo>
                <a:lnTo>
                  <a:pt x="600405" y="80010"/>
                </a:lnTo>
                <a:lnTo>
                  <a:pt x="600405" y="78740"/>
                </a:lnTo>
                <a:lnTo>
                  <a:pt x="600671" y="77470"/>
                </a:lnTo>
                <a:lnTo>
                  <a:pt x="600125" y="76200"/>
                </a:lnTo>
                <a:lnTo>
                  <a:pt x="600265" y="73660"/>
                </a:lnTo>
                <a:lnTo>
                  <a:pt x="600405" y="71120"/>
                </a:lnTo>
                <a:lnTo>
                  <a:pt x="600951" y="71120"/>
                </a:lnTo>
                <a:lnTo>
                  <a:pt x="600951" y="69850"/>
                </a:lnTo>
                <a:lnTo>
                  <a:pt x="600405" y="68580"/>
                </a:lnTo>
                <a:lnTo>
                  <a:pt x="600405" y="63500"/>
                </a:lnTo>
                <a:lnTo>
                  <a:pt x="600405" y="60960"/>
                </a:lnTo>
                <a:lnTo>
                  <a:pt x="600405" y="57150"/>
                </a:lnTo>
                <a:lnTo>
                  <a:pt x="600125" y="54610"/>
                </a:lnTo>
                <a:lnTo>
                  <a:pt x="600405" y="54610"/>
                </a:lnTo>
                <a:lnTo>
                  <a:pt x="600125" y="50800"/>
                </a:lnTo>
                <a:lnTo>
                  <a:pt x="600671" y="48260"/>
                </a:lnTo>
                <a:lnTo>
                  <a:pt x="600405" y="48260"/>
                </a:lnTo>
                <a:lnTo>
                  <a:pt x="600405" y="45720"/>
                </a:lnTo>
                <a:lnTo>
                  <a:pt x="600405" y="44450"/>
                </a:lnTo>
                <a:lnTo>
                  <a:pt x="600951" y="44450"/>
                </a:lnTo>
                <a:lnTo>
                  <a:pt x="600951" y="43180"/>
                </a:lnTo>
                <a:lnTo>
                  <a:pt x="601776" y="41910"/>
                </a:lnTo>
                <a:lnTo>
                  <a:pt x="601510" y="40640"/>
                </a:lnTo>
                <a:lnTo>
                  <a:pt x="600671" y="40640"/>
                </a:lnTo>
                <a:lnTo>
                  <a:pt x="601776" y="39370"/>
                </a:lnTo>
                <a:lnTo>
                  <a:pt x="603148" y="38100"/>
                </a:lnTo>
                <a:lnTo>
                  <a:pt x="607275" y="34290"/>
                </a:lnTo>
                <a:lnTo>
                  <a:pt x="611124" y="33020"/>
                </a:lnTo>
                <a:lnTo>
                  <a:pt x="611657" y="33020"/>
                </a:lnTo>
                <a:lnTo>
                  <a:pt x="611390" y="31750"/>
                </a:lnTo>
                <a:lnTo>
                  <a:pt x="611568" y="29210"/>
                </a:lnTo>
                <a:lnTo>
                  <a:pt x="611657" y="27940"/>
                </a:lnTo>
                <a:lnTo>
                  <a:pt x="610565" y="27940"/>
                </a:lnTo>
                <a:lnTo>
                  <a:pt x="610285" y="26670"/>
                </a:lnTo>
                <a:lnTo>
                  <a:pt x="614133" y="26670"/>
                </a:lnTo>
                <a:lnTo>
                  <a:pt x="612762" y="30480"/>
                </a:lnTo>
                <a:lnTo>
                  <a:pt x="612762" y="33020"/>
                </a:lnTo>
                <a:lnTo>
                  <a:pt x="616610" y="33020"/>
                </a:lnTo>
                <a:lnTo>
                  <a:pt x="617702" y="31750"/>
                </a:lnTo>
                <a:lnTo>
                  <a:pt x="618528" y="31750"/>
                </a:lnTo>
                <a:lnTo>
                  <a:pt x="619353" y="33020"/>
                </a:lnTo>
                <a:lnTo>
                  <a:pt x="621817" y="33020"/>
                </a:lnTo>
                <a:lnTo>
                  <a:pt x="621817" y="34290"/>
                </a:lnTo>
                <a:lnTo>
                  <a:pt x="624293" y="36830"/>
                </a:lnTo>
                <a:lnTo>
                  <a:pt x="627595" y="43180"/>
                </a:lnTo>
                <a:lnTo>
                  <a:pt x="628421" y="46990"/>
                </a:lnTo>
                <a:lnTo>
                  <a:pt x="628484" y="68897"/>
                </a:lnTo>
                <a:lnTo>
                  <a:pt x="628700" y="69850"/>
                </a:lnTo>
                <a:lnTo>
                  <a:pt x="630059" y="69850"/>
                </a:lnTo>
                <a:lnTo>
                  <a:pt x="630059" y="71120"/>
                </a:lnTo>
                <a:lnTo>
                  <a:pt x="628142" y="72390"/>
                </a:lnTo>
                <a:lnTo>
                  <a:pt x="628142" y="74930"/>
                </a:lnTo>
                <a:lnTo>
                  <a:pt x="630339" y="78740"/>
                </a:lnTo>
                <a:lnTo>
                  <a:pt x="632536" y="80010"/>
                </a:lnTo>
                <a:lnTo>
                  <a:pt x="661644" y="80010"/>
                </a:lnTo>
                <a:lnTo>
                  <a:pt x="664387" y="76200"/>
                </a:lnTo>
                <a:lnTo>
                  <a:pt x="664197" y="74930"/>
                </a:lnTo>
                <a:lnTo>
                  <a:pt x="664019" y="73660"/>
                </a:lnTo>
                <a:lnTo>
                  <a:pt x="663841" y="72390"/>
                </a:lnTo>
                <a:lnTo>
                  <a:pt x="663841" y="71120"/>
                </a:lnTo>
                <a:lnTo>
                  <a:pt x="663841" y="64770"/>
                </a:lnTo>
                <a:lnTo>
                  <a:pt x="664667" y="62230"/>
                </a:lnTo>
                <a:close/>
              </a:path>
              <a:path w="1072515" h="382905">
                <a:moveTo>
                  <a:pt x="678916" y="249847"/>
                </a:moveTo>
                <a:lnTo>
                  <a:pt x="677506" y="249847"/>
                </a:lnTo>
                <a:lnTo>
                  <a:pt x="678319" y="251117"/>
                </a:lnTo>
                <a:lnTo>
                  <a:pt x="678916" y="249847"/>
                </a:lnTo>
                <a:close/>
              </a:path>
              <a:path w="1072515" h="382905">
                <a:moveTo>
                  <a:pt x="717054" y="285026"/>
                </a:moveTo>
                <a:lnTo>
                  <a:pt x="716661" y="284822"/>
                </a:lnTo>
                <a:lnTo>
                  <a:pt x="716851" y="285229"/>
                </a:lnTo>
                <a:lnTo>
                  <a:pt x="717054" y="285026"/>
                </a:lnTo>
                <a:close/>
              </a:path>
              <a:path w="1072515" h="382905">
                <a:moveTo>
                  <a:pt x="722096" y="300647"/>
                </a:moveTo>
                <a:lnTo>
                  <a:pt x="720686" y="300647"/>
                </a:lnTo>
                <a:lnTo>
                  <a:pt x="721296" y="301917"/>
                </a:lnTo>
                <a:lnTo>
                  <a:pt x="721893" y="301917"/>
                </a:lnTo>
                <a:lnTo>
                  <a:pt x="722096" y="300647"/>
                </a:lnTo>
                <a:close/>
              </a:path>
              <a:path w="1072515" h="382905">
                <a:moveTo>
                  <a:pt x="734809" y="332397"/>
                </a:moveTo>
                <a:lnTo>
                  <a:pt x="734199" y="331127"/>
                </a:lnTo>
                <a:lnTo>
                  <a:pt x="734606" y="329857"/>
                </a:lnTo>
                <a:lnTo>
                  <a:pt x="734402" y="328587"/>
                </a:lnTo>
                <a:lnTo>
                  <a:pt x="734199" y="327317"/>
                </a:lnTo>
                <a:lnTo>
                  <a:pt x="733196" y="324777"/>
                </a:lnTo>
                <a:lnTo>
                  <a:pt x="733196" y="332397"/>
                </a:lnTo>
                <a:lnTo>
                  <a:pt x="732396" y="331127"/>
                </a:lnTo>
                <a:lnTo>
                  <a:pt x="732993" y="331127"/>
                </a:lnTo>
                <a:lnTo>
                  <a:pt x="733196" y="332397"/>
                </a:lnTo>
                <a:lnTo>
                  <a:pt x="733196" y="324777"/>
                </a:lnTo>
                <a:lnTo>
                  <a:pt x="733196" y="323507"/>
                </a:lnTo>
                <a:lnTo>
                  <a:pt x="732396" y="323507"/>
                </a:lnTo>
                <a:lnTo>
                  <a:pt x="732701" y="322237"/>
                </a:lnTo>
                <a:lnTo>
                  <a:pt x="732993" y="320967"/>
                </a:lnTo>
                <a:lnTo>
                  <a:pt x="731786" y="318262"/>
                </a:lnTo>
                <a:lnTo>
                  <a:pt x="731786" y="324777"/>
                </a:lnTo>
                <a:lnTo>
                  <a:pt x="730973" y="326047"/>
                </a:lnTo>
                <a:lnTo>
                  <a:pt x="730567" y="326047"/>
                </a:lnTo>
                <a:lnTo>
                  <a:pt x="730364" y="323507"/>
                </a:lnTo>
                <a:lnTo>
                  <a:pt x="731380" y="323507"/>
                </a:lnTo>
                <a:lnTo>
                  <a:pt x="731786" y="324777"/>
                </a:lnTo>
                <a:lnTo>
                  <a:pt x="731786" y="318262"/>
                </a:lnTo>
                <a:lnTo>
                  <a:pt x="730173" y="314617"/>
                </a:lnTo>
                <a:lnTo>
                  <a:pt x="730173" y="338747"/>
                </a:lnTo>
                <a:lnTo>
                  <a:pt x="729157" y="338747"/>
                </a:lnTo>
                <a:lnTo>
                  <a:pt x="729361" y="337477"/>
                </a:lnTo>
                <a:lnTo>
                  <a:pt x="730173" y="338747"/>
                </a:lnTo>
                <a:lnTo>
                  <a:pt x="730173" y="314617"/>
                </a:lnTo>
                <a:lnTo>
                  <a:pt x="729970" y="314363"/>
                </a:lnTo>
                <a:lnTo>
                  <a:pt x="729970" y="323507"/>
                </a:lnTo>
                <a:lnTo>
                  <a:pt x="729767" y="324777"/>
                </a:lnTo>
                <a:lnTo>
                  <a:pt x="729361" y="324777"/>
                </a:lnTo>
                <a:lnTo>
                  <a:pt x="728954" y="326047"/>
                </a:lnTo>
                <a:lnTo>
                  <a:pt x="728764" y="326047"/>
                </a:lnTo>
                <a:lnTo>
                  <a:pt x="728764" y="334937"/>
                </a:lnTo>
                <a:lnTo>
                  <a:pt x="728154" y="336207"/>
                </a:lnTo>
                <a:lnTo>
                  <a:pt x="727544" y="336207"/>
                </a:lnTo>
                <a:lnTo>
                  <a:pt x="727951" y="334937"/>
                </a:lnTo>
                <a:lnTo>
                  <a:pt x="728764" y="334937"/>
                </a:lnTo>
                <a:lnTo>
                  <a:pt x="728764" y="326047"/>
                </a:lnTo>
                <a:lnTo>
                  <a:pt x="728357" y="326047"/>
                </a:lnTo>
                <a:lnTo>
                  <a:pt x="728154" y="324777"/>
                </a:lnTo>
                <a:lnTo>
                  <a:pt x="729361" y="324777"/>
                </a:lnTo>
                <a:lnTo>
                  <a:pt x="729361" y="323507"/>
                </a:lnTo>
                <a:lnTo>
                  <a:pt x="729970" y="323507"/>
                </a:lnTo>
                <a:lnTo>
                  <a:pt x="729970" y="314363"/>
                </a:lnTo>
                <a:lnTo>
                  <a:pt x="727748" y="311581"/>
                </a:lnTo>
                <a:lnTo>
                  <a:pt x="727748" y="320967"/>
                </a:lnTo>
                <a:lnTo>
                  <a:pt x="727544" y="320967"/>
                </a:lnTo>
                <a:lnTo>
                  <a:pt x="727544" y="319697"/>
                </a:lnTo>
                <a:lnTo>
                  <a:pt x="727748" y="320967"/>
                </a:lnTo>
                <a:lnTo>
                  <a:pt x="727748" y="311581"/>
                </a:lnTo>
                <a:lnTo>
                  <a:pt x="727138" y="310807"/>
                </a:lnTo>
                <a:lnTo>
                  <a:pt x="726948" y="310807"/>
                </a:lnTo>
                <a:lnTo>
                  <a:pt x="726948" y="326047"/>
                </a:lnTo>
                <a:lnTo>
                  <a:pt x="726541" y="326047"/>
                </a:lnTo>
                <a:lnTo>
                  <a:pt x="726541" y="336207"/>
                </a:lnTo>
                <a:lnTo>
                  <a:pt x="726338" y="337477"/>
                </a:lnTo>
                <a:lnTo>
                  <a:pt x="725932" y="337477"/>
                </a:lnTo>
                <a:lnTo>
                  <a:pt x="725335" y="336207"/>
                </a:lnTo>
                <a:lnTo>
                  <a:pt x="726541" y="336207"/>
                </a:lnTo>
                <a:lnTo>
                  <a:pt x="726541" y="326047"/>
                </a:lnTo>
                <a:lnTo>
                  <a:pt x="726744" y="324777"/>
                </a:lnTo>
                <a:lnTo>
                  <a:pt x="726948" y="326047"/>
                </a:lnTo>
                <a:lnTo>
                  <a:pt x="726948" y="310807"/>
                </a:lnTo>
                <a:lnTo>
                  <a:pt x="726135" y="310807"/>
                </a:lnTo>
                <a:lnTo>
                  <a:pt x="725335" y="308267"/>
                </a:lnTo>
                <a:lnTo>
                  <a:pt x="724725" y="307949"/>
                </a:lnTo>
                <a:lnTo>
                  <a:pt x="724725" y="324777"/>
                </a:lnTo>
                <a:lnTo>
                  <a:pt x="724725" y="326047"/>
                </a:lnTo>
                <a:lnTo>
                  <a:pt x="723912" y="324777"/>
                </a:lnTo>
                <a:lnTo>
                  <a:pt x="724725" y="324777"/>
                </a:lnTo>
                <a:lnTo>
                  <a:pt x="724725" y="307949"/>
                </a:lnTo>
                <a:lnTo>
                  <a:pt x="723709" y="307428"/>
                </a:lnTo>
                <a:lnTo>
                  <a:pt x="723709" y="346367"/>
                </a:lnTo>
                <a:lnTo>
                  <a:pt x="722896" y="347637"/>
                </a:lnTo>
                <a:lnTo>
                  <a:pt x="722706" y="347637"/>
                </a:lnTo>
                <a:lnTo>
                  <a:pt x="723506" y="346367"/>
                </a:lnTo>
                <a:lnTo>
                  <a:pt x="723709" y="346367"/>
                </a:lnTo>
                <a:lnTo>
                  <a:pt x="723709" y="307428"/>
                </a:lnTo>
                <a:lnTo>
                  <a:pt x="722896" y="306997"/>
                </a:lnTo>
                <a:lnTo>
                  <a:pt x="722706" y="306832"/>
                </a:lnTo>
                <a:lnTo>
                  <a:pt x="722706" y="327317"/>
                </a:lnTo>
                <a:lnTo>
                  <a:pt x="722503" y="327317"/>
                </a:lnTo>
                <a:lnTo>
                  <a:pt x="722503" y="329857"/>
                </a:lnTo>
                <a:lnTo>
                  <a:pt x="722503" y="338747"/>
                </a:lnTo>
                <a:lnTo>
                  <a:pt x="722096" y="338747"/>
                </a:lnTo>
                <a:lnTo>
                  <a:pt x="721702" y="338124"/>
                </a:lnTo>
                <a:lnTo>
                  <a:pt x="721702" y="340017"/>
                </a:lnTo>
                <a:lnTo>
                  <a:pt x="721093" y="341287"/>
                </a:lnTo>
                <a:lnTo>
                  <a:pt x="720890" y="342557"/>
                </a:lnTo>
                <a:lnTo>
                  <a:pt x="720496" y="342557"/>
                </a:lnTo>
                <a:lnTo>
                  <a:pt x="720077" y="341287"/>
                </a:lnTo>
                <a:lnTo>
                  <a:pt x="721499" y="340017"/>
                </a:lnTo>
                <a:lnTo>
                  <a:pt x="721702" y="340017"/>
                </a:lnTo>
                <a:lnTo>
                  <a:pt x="721702" y="338124"/>
                </a:lnTo>
                <a:lnTo>
                  <a:pt x="721296" y="337477"/>
                </a:lnTo>
                <a:lnTo>
                  <a:pt x="721499" y="337477"/>
                </a:lnTo>
                <a:lnTo>
                  <a:pt x="722503" y="338747"/>
                </a:lnTo>
                <a:lnTo>
                  <a:pt x="722503" y="329857"/>
                </a:lnTo>
                <a:lnTo>
                  <a:pt x="722096" y="331127"/>
                </a:lnTo>
                <a:lnTo>
                  <a:pt x="721702" y="331127"/>
                </a:lnTo>
                <a:lnTo>
                  <a:pt x="721893" y="329857"/>
                </a:lnTo>
                <a:lnTo>
                  <a:pt x="722503" y="329857"/>
                </a:lnTo>
                <a:lnTo>
                  <a:pt x="722503" y="327317"/>
                </a:lnTo>
                <a:lnTo>
                  <a:pt x="721702" y="327317"/>
                </a:lnTo>
                <a:lnTo>
                  <a:pt x="722096" y="326047"/>
                </a:lnTo>
                <a:lnTo>
                  <a:pt x="722503" y="326047"/>
                </a:lnTo>
                <a:lnTo>
                  <a:pt x="722706" y="327317"/>
                </a:lnTo>
                <a:lnTo>
                  <a:pt x="722706" y="306832"/>
                </a:lnTo>
                <a:lnTo>
                  <a:pt x="722503" y="306641"/>
                </a:lnTo>
                <a:lnTo>
                  <a:pt x="722503" y="322237"/>
                </a:lnTo>
                <a:lnTo>
                  <a:pt x="721893" y="322237"/>
                </a:lnTo>
                <a:lnTo>
                  <a:pt x="721893" y="320967"/>
                </a:lnTo>
                <a:lnTo>
                  <a:pt x="722503" y="322237"/>
                </a:lnTo>
                <a:lnTo>
                  <a:pt x="722503" y="306641"/>
                </a:lnTo>
                <a:lnTo>
                  <a:pt x="722096" y="306273"/>
                </a:lnTo>
                <a:lnTo>
                  <a:pt x="722096" y="319697"/>
                </a:lnTo>
                <a:lnTo>
                  <a:pt x="721499" y="319697"/>
                </a:lnTo>
                <a:lnTo>
                  <a:pt x="720890" y="318744"/>
                </a:lnTo>
                <a:lnTo>
                  <a:pt x="720890" y="338747"/>
                </a:lnTo>
                <a:lnTo>
                  <a:pt x="720280" y="337477"/>
                </a:lnTo>
                <a:lnTo>
                  <a:pt x="720686" y="337477"/>
                </a:lnTo>
                <a:lnTo>
                  <a:pt x="720890" y="338747"/>
                </a:lnTo>
                <a:lnTo>
                  <a:pt x="720890" y="318744"/>
                </a:lnTo>
                <a:lnTo>
                  <a:pt x="720686" y="318427"/>
                </a:lnTo>
                <a:lnTo>
                  <a:pt x="720686" y="317157"/>
                </a:lnTo>
                <a:lnTo>
                  <a:pt x="720280" y="317157"/>
                </a:lnTo>
                <a:lnTo>
                  <a:pt x="720280" y="315887"/>
                </a:lnTo>
                <a:lnTo>
                  <a:pt x="720890" y="315887"/>
                </a:lnTo>
                <a:lnTo>
                  <a:pt x="720890" y="317157"/>
                </a:lnTo>
                <a:lnTo>
                  <a:pt x="720686" y="317157"/>
                </a:lnTo>
                <a:lnTo>
                  <a:pt x="721893" y="318427"/>
                </a:lnTo>
                <a:lnTo>
                  <a:pt x="722096" y="319697"/>
                </a:lnTo>
                <a:lnTo>
                  <a:pt x="722096" y="306273"/>
                </a:lnTo>
                <a:lnTo>
                  <a:pt x="721499" y="305727"/>
                </a:lnTo>
                <a:lnTo>
                  <a:pt x="722096" y="304457"/>
                </a:lnTo>
                <a:lnTo>
                  <a:pt x="732993" y="282867"/>
                </a:lnTo>
                <a:lnTo>
                  <a:pt x="732790" y="282867"/>
                </a:lnTo>
                <a:lnTo>
                  <a:pt x="732891" y="281597"/>
                </a:lnTo>
                <a:lnTo>
                  <a:pt x="733196" y="277787"/>
                </a:lnTo>
                <a:lnTo>
                  <a:pt x="732993" y="277787"/>
                </a:lnTo>
                <a:lnTo>
                  <a:pt x="732993" y="275247"/>
                </a:lnTo>
                <a:lnTo>
                  <a:pt x="732993" y="271437"/>
                </a:lnTo>
                <a:lnTo>
                  <a:pt x="732993" y="270167"/>
                </a:lnTo>
                <a:lnTo>
                  <a:pt x="732586" y="267627"/>
                </a:lnTo>
                <a:lnTo>
                  <a:pt x="732586" y="266357"/>
                </a:lnTo>
                <a:lnTo>
                  <a:pt x="732586" y="265087"/>
                </a:lnTo>
                <a:lnTo>
                  <a:pt x="732586" y="263817"/>
                </a:lnTo>
                <a:lnTo>
                  <a:pt x="732586" y="262547"/>
                </a:lnTo>
                <a:lnTo>
                  <a:pt x="732396" y="261277"/>
                </a:lnTo>
                <a:lnTo>
                  <a:pt x="732193" y="261099"/>
                </a:lnTo>
                <a:lnTo>
                  <a:pt x="732193" y="267627"/>
                </a:lnTo>
                <a:lnTo>
                  <a:pt x="732193" y="268897"/>
                </a:lnTo>
                <a:lnTo>
                  <a:pt x="730973" y="268897"/>
                </a:lnTo>
                <a:lnTo>
                  <a:pt x="731786" y="267627"/>
                </a:lnTo>
                <a:lnTo>
                  <a:pt x="732193" y="267627"/>
                </a:lnTo>
                <a:lnTo>
                  <a:pt x="732193" y="261099"/>
                </a:lnTo>
                <a:lnTo>
                  <a:pt x="730973" y="260007"/>
                </a:lnTo>
                <a:lnTo>
                  <a:pt x="731786" y="260007"/>
                </a:lnTo>
                <a:lnTo>
                  <a:pt x="731583" y="256197"/>
                </a:lnTo>
                <a:lnTo>
                  <a:pt x="730973" y="254927"/>
                </a:lnTo>
                <a:lnTo>
                  <a:pt x="730973" y="258737"/>
                </a:lnTo>
                <a:lnTo>
                  <a:pt x="730567" y="258737"/>
                </a:lnTo>
                <a:lnTo>
                  <a:pt x="730567" y="275247"/>
                </a:lnTo>
                <a:lnTo>
                  <a:pt x="730567" y="276517"/>
                </a:lnTo>
                <a:lnTo>
                  <a:pt x="730173" y="276517"/>
                </a:lnTo>
                <a:lnTo>
                  <a:pt x="730173" y="281597"/>
                </a:lnTo>
                <a:lnTo>
                  <a:pt x="729970" y="282867"/>
                </a:lnTo>
                <a:lnTo>
                  <a:pt x="729564" y="282867"/>
                </a:lnTo>
                <a:lnTo>
                  <a:pt x="729767" y="281597"/>
                </a:lnTo>
                <a:lnTo>
                  <a:pt x="730173" y="281597"/>
                </a:lnTo>
                <a:lnTo>
                  <a:pt x="730173" y="276517"/>
                </a:lnTo>
                <a:lnTo>
                  <a:pt x="729767" y="276517"/>
                </a:lnTo>
                <a:lnTo>
                  <a:pt x="730567" y="275247"/>
                </a:lnTo>
                <a:lnTo>
                  <a:pt x="730567" y="258737"/>
                </a:lnTo>
                <a:lnTo>
                  <a:pt x="730364" y="258737"/>
                </a:lnTo>
                <a:lnTo>
                  <a:pt x="730364" y="257467"/>
                </a:lnTo>
                <a:lnTo>
                  <a:pt x="730770" y="257467"/>
                </a:lnTo>
                <a:lnTo>
                  <a:pt x="730973" y="258737"/>
                </a:lnTo>
                <a:lnTo>
                  <a:pt x="730973" y="254927"/>
                </a:lnTo>
                <a:lnTo>
                  <a:pt x="729767" y="252387"/>
                </a:lnTo>
                <a:lnTo>
                  <a:pt x="729767" y="260007"/>
                </a:lnTo>
                <a:lnTo>
                  <a:pt x="729361" y="261277"/>
                </a:lnTo>
                <a:lnTo>
                  <a:pt x="728560" y="260007"/>
                </a:lnTo>
                <a:lnTo>
                  <a:pt x="729767" y="260007"/>
                </a:lnTo>
                <a:lnTo>
                  <a:pt x="729767" y="252387"/>
                </a:lnTo>
                <a:lnTo>
                  <a:pt x="729030" y="251117"/>
                </a:lnTo>
                <a:lnTo>
                  <a:pt x="728357" y="249974"/>
                </a:lnTo>
                <a:lnTo>
                  <a:pt x="728357" y="281597"/>
                </a:lnTo>
                <a:lnTo>
                  <a:pt x="728154" y="282867"/>
                </a:lnTo>
                <a:lnTo>
                  <a:pt x="727951" y="282867"/>
                </a:lnTo>
                <a:lnTo>
                  <a:pt x="727951" y="289217"/>
                </a:lnTo>
                <a:lnTo>
                  <a:pt x="727138" y="290487"/>
                </a:lnTo>
                <a:lnTo>
                  <a:pt x="726948" y="290487"/>
                </a:lnTo>
                <a:lnTo>
                  <a:pt x="726948" y="291757"/>
                </a:lnTo>
                <a:lnTo>
                  <a:pt x="726948" y="293027"/>
                </a:lnTo>
                <a:lnTo>
                  <a:pt x="726135" y="293027"/>
                </a:lnTo>
                <a:lnTo>
                  <a:pt x="726541" y="291757"/>
                </a:lnTo>
                <a:lnTo>
                  <a:pt x="726948" y="291757"/>
                </a:lnTo>
                <a:lnTo>
                  <a:pt x="726948" y="290487"/>
                </a:lnTo>
                <a:lnTo>
                  <a:pt x="726744" y="290487"/>
                </a:lnTo>
                <a:lnTo>
                  <a:pt x="726948" y="289217"/>
                </a:lnTo>
                <a:lnTo>
                  <a:pt x="727951" y="289217"/>
                </a:lnTo>
                <a:lnTo>
                  <a:pt x="727951" y="282867"/>
                </a:lnTo>
                <a:lnTo>
                  <a:pt x="727341" y="282867"/>
                </a:lnTo>
                <a:lnTo>
                  <a:pt x="727544" y="281597"/>
                </a:lnTo>
                <a:lnTo>
                  <a:pt x="728357" y="281597"/>
                </a:lnTo>
                <a:lnTo>
                  <a:pt x="728357" y="249974"/>
                </a:lnTo>
                <a:lnTo>
                  <a:pt x="727544" y="248577"/>
                </a:lnTo>
                <a:lnTo>
                  <a:pt x="727138" y="247307"/>
                </a:lnTo>
                <a:lnTo>
                  <a:pt x="727138" y="276517"/>
                </a:lnTo>
                <a:lnTo>
                  <a:pt x="726744" y="276517"/>
                </a:lnTo>
                <a:lnTo>
                  <a:pt x="726744" y="275272"/>
                </a:lnTo>
                <a:lnTo>
                  <a:pt x="727138" y="276517"/>
                </a:lnTo>
                <a:lnTo>
                  <a:pt x="727138" y="247307"/>
                </a:lnTo>
                <a:lnTo>
                  <a:pt x="726744" y="246811"/>
                </a:lnTo>
                <a:lnTo>
                  <a:pt x="726744" y="261277"/>
                </a:lnTo>
                <a:lnTo>
                  <a:pt x="726719" y="275209"/>
                </a:lnTo>
                <a:lnTo>
                  <a:pt x="726135" y="273977"/>
                </a:lnTo>
                <a:lnTo>
                  <a:pt x="726338" y="273977"/>
                </a:lnTo>
                <a:lnTo>
                  <a:pt x="726719" y="275209"/>
                </a:lnTo>
                <a:lnTo>
                  <a:pt x="726719" y="261340"/>
                </a:lnTo>
                <a:lnTo>
                  <a:pt x="726135" y="262547"/>
                </a:lnTo>
                <a:lnTo>
                  <a:pt x="726338" y="261277"/>
                </a:lnTo>
                <a:lnTo>
                  <a:pt x="726744" y="261277"/>
                </a:lnTo>
                <a:lnTo>
                  <a:pt x="726744" y="246811"/>
                </a:lnTo>
                <a:lnTo>
                  <a:pt x="726135" y="246037"/>
                </a:lnTo>
                <a:lnTo>
                  <a:pt x="725728" y="246037"/>
                </a:lnTo>
                <a:lnTo>
                  <a:pt x="725728" y="281597"/>
                </a:lnTo>
                <a:lnTo>
                  <a:pt x="725335" y="282867"/>
                </a:lnTo>
                <a:lnTo>
                  <a:pt x="725131" y="282867"/>
                </a:lnTo>
                <a:lnTo>
                  <a:pt x="724115" y="281597"/>
                </a:lnTo>
                <a:lnTo>
                  <a:pt x="723709" y="282867"/>
                </a:lnTo>
                <a:lnTo>
                  <a:pt x="723709" y="290487"/>
                </a:lnTo>
                <a:lnTo>
                  <a:pt x="723303" y="291757"/>
                </a:lnTo>
                <a:lnTo>
                  <a:pt x="723303" y="295567"/>
                </a:lnTo>
                <a:lnTo>
                  <a:pt x="723099" y="295833"/>
                </a:lnTo>
                <a:lnTo>
                  <a:pt x="723099" y="299377"/>
                </a:lnTo>
                <a:lnTo>
                  <a:pt x="722503" y="301917"/>
                </a:lnTo>
                <a:lnTo>
                  <a:pt x="722503" y="303187"/>
                </a:lnTo>
                <a:lnTo>
                  <a:pt x="720686" y="301917"/>
                </a:lnTo>
                <a:lnTo>
                  <a:pt x="720686" y="300647"/>
                </a:lnTo>
                <a:lnTo>
                  <a:pt x="719670" y="300647"/>
                </a:lnTo>
                <a:lnTo>
                  <a:pt x="719670" y="346367"/>
                </a:lnTo>
                <a:lnTo>
                  <a:pt x="718870" y="346367"/>
                </a:lnTo>
                <a:lnTo>
                  <a:pt x="719074" y="345097"/>
                </a:lnTo>
                <a:lnTo>
                  <a:pt x="719670" y="346367"/>
                </a:lnTo>
                <a:lnTo>
                  <a:pt x="719670" y="300647"/>
                </a:lnTo>
                <a:lnTo>
                  <a:pt x="719480" y="300647"/>
                </a:lnTo>
                <a:lnTo>
                  <a:pt x="719480" y="318427"/>
                </a:lnTo>
                <a:lnTo>
                  <a:pt x="718870" y="318427"/>
                </a:lnTo>
                <a:lnTo>
                  <a:pt x="718870" y="317157"/>
                </a:lnTo>
                <a:lnTo>
                  <a:pt x="719074" y="317157"/>
                </a:lnTo>
                <a:lnTo>
                  <a:pt x="719480" y="318427"/>
                </a:lnTo>
                <a:lnTo>
                  <a:pt x="719480" y="300647"/>
                </a:lnTo>
                <a:lnTo>
                  <a:pt x="719277" y="300647"/>
                </a:lnTo>
                <a:lnTo>
                  <a:pt x="719874" y="299377"/>
                </a:lnTo>
                <a:lnTo>
                  <a:pt x="723099" y="299377"/>
                </a:lnTo>
                <a:lnTo>
                  <a:pt x="723099" y="295833"/>
                </a:lnTo>
                <a:lnTo>
                  <a:pt x="722299" y="296837"/>
                </a:lnTo>
                <a:lnTo>
                  <a:pt x="721893" y="298107"/>
                </a:lnTo>
                <a:lnTo>
                  <a:pt x="721499" y="298107"/>
                </a:lnTo>
                <a:lnTo>
                  <a:pt x="721296" y="296837"/>
                </a:lnTo>
                <a:lnTo>
                  <a:pt x="721893" y="295567"/>
                </a:lnTo>
                <a:lnTo>
                  <a:pt x="723303" y="295567"/>
                </a:lnTo>
                <a:lnTo>
                  <a:pt x="723303" y="291757"/>
                </a:lnTo>
                <a:lnTo>
                  <a:pt x="722896" y="290487"/>
                </a:lnTo>
                <a:lnTo>
                  <a:pt x="723709" y="290487"/>
                </a:lnTo>
                <a:lnTo>
                  <a:pt x="723709" y="282867"/>
                </a:lnTo>
                <a:lnTo>
                  <a:pt x="723303" y="282359"/>
                </a:lnTo>
                <a:lnTo>
                  <a:pt x="723303" y="284137"/>
                </a:lnTo>
                <a:lnTo>
                  <a:pt x="722503" y="284137"/>
                </a:lnTo>
                <a:lnTo>
                  <a:pt x="722503" y="290487"/>
                </a:lnTo>
                <a:lnTo>
                  <a:pt x="721702" y="291757"/>
                </a:lnTo>
                <a:lnTo>
                  <a:pt x="721296" y="291757"/>
                </a:lnTo>
                <a:lnTo>
                  <a:pt x="721093" y="290487"/>
                </a:lnTo>
                <a:lnTo>
                  <a:pt x="721499" y="289217"/>
                </a:lnTo>
                <a:lnTo>
                  <a:pt x="722503" y="290487"/>
                </a:lnTo>
                <a:lnTo>
                  <a:pt x="722503" y="284137"/>
                </a:lnTo>
                <a:lnTo>
                  <a:pt x="722299" y="284137"/>
                </a:lnTo>
                <a:lnTo>
                  <a:pt x="722503" y="282867"/>
                </a:lnTo>
                <a:lnTo>
                  <a:pt x="722896" y="282867"/>
                </a:lnTo>
                <a:lnTo>
                  <a:pt x="723303" y="284137"/>
                </a:lnTo>
                <a:lnTo>
                  <a:pt x="723303" y="282359"/>
                </a:lnTo>
                <a:lnTo>
                  <a:pt x="722706" y="281597"/>
                </a:lnTo>
                <a:lnTo>
                  <a:pt x="722299" y="280327"/>
                </a:lnTo>
                <a:lnTo>
                  <a:pt x="725131" y="280327"/>
                </a:lnTo>
                <a:lnTo>
                  <a:pt x="725728" y="281597"/>
                </a:lnTo>
                <a:lnTo>
                  <a:pt x="725728" y="246037"/>
                </a:lnTo>
                <a:lnTo>
                  <a:pt x="725335" y="246037"/>
                </a:lnTo>
                <a:lnTo>
                  <a:pt x="725131" y="245681"/>
                </a:lnTo>
                <a:lnTo>
                  <a:pt x="725131" y="256197"/>
                </a:lnTo>
                <a:lnTo>
                  <a:pt x="725131" y="260007"/>
                </a:lnTo>
                <a:lnTo>
                  <a:pt x="724928" y="260324"/>
                </a:lnTo>
                <a:lnTo>
                  <a:pt x="724928" y="276517"/>
                </a:lnTo>
                <a:lnTo>
                  <a:pt x="724115" y="277787"/>
                </a:lnTo>
                <a:lnTo>
                  <a:pt x="723912" y="276517"/>
                </a:lnTo>
                <a:lnTo>
                  <a:pt x="724928" y="276517"/>
                </a:lnTo>
                <a:lnTo>
                  <a:pt x="724928" y="260324"/>
                </a:lnTo>
                <a:lnTo>
                  <a:pt x="723506" y="262547"/>
                </a:lnTo>
                <a:lnTo>
                  <a:pt x="723709" y="260007"/>
                </a:lnTo>
                <a:lnTo>
                  <a:pt x="724522" y="258737"/>
                </a:lnTo>
                <a:lnTo>
                  <a:pt x="724928" y="258737"/>
                </a:lnTo>
                <a:lnTo>
                  <a:pt x="725131" y="260007"/>
                </a:lnTo>
                <a:lnTo>
                  <a:pt x="725131" y="256197"/>
                </a:lnTo>
                <a:lnTo>
                  <a:pt x="724725" y="257467"/>
                </a:lnTo>
                <a:lnTo>
                  <a:pt x="724928" y="256197"/>
                </a:lnTo>
                <a:lnTo>
                  <a:pt x="725131" y="256197"/>
                </a:lnTo>
                <a:lnTo>
                  <a:pt x="725131" y="245681"/>
                </a:lnTo>
                <a:lnTo>
                  <a:pt x="723912" y="243497"/>
                </a:lnTo>
                <a:lnTo>
                  <a:pt x="723506" y="243306"/>
                </a:lnTo>
                <a:lnTo>
                  <a:pt x="723506" y="246037"/>
                </a:lnTo>
                <a:lnTo>
                  <a:pt x="723099" y="247307"/>
                </a:lnTo>
                <a:lnTo>
                  <a:pt x="723099" y="267627"/>
                </a:lnTo>
                <a:lnTo>
                  <a:pt x="723099" y="276517"/>
                </a:lnTo>
                <a:lnTo>
                  <a:pt x="722706" y="277787"/>
                </a:lnTo>
                <a:lnTo>
                  <a:pt x="723099" y="277787"/>
                </a:lnTo>
                <a:lnTo>
                  <a:pt x="723099" y="279057"/>
                </a:lnTo>
                <a:lnTo>
                  <a:pt x="722706" y="279057"/>
                </a:lnTo>
                <a:lnTo>
                  <a:pt x="722706" y="277787"/>
                </a:lnTo>
                <a:lnTo>
                  <a:pt x="721702" y="276517"/>
                </a:lnTo>
                <a:lnTo>
                  <a:pt x="723099" y="276517"/>
                </a:lnTo>
                <a:lnTo>
                  <a:pt x="723099" y="267627"/>
                </a:lnTo>
                <a:lnTo>
                  <a:pt x="722896" y="268897"/>
                </a:lnTo>
                <a:lnTo>
                  <a:pt x="722096" y="268897"/>
                </a:lnTo>
                <a:lnTo>
                  <a:pt x="722096" y="267627"/>
                </a:lnTo>
                <a:lnTo>
                  <a:pt x="723099" y="267627"/>
                </a:lnTo>
                <a:lnTo>
                  <a:pt x="723099" y="247307"/>
                </a:lnTo>
                <a:lnTo>
                  <a:pt x="723099" y="246037"/>
                </a:lnTo>
                <a:lnTo>
                  <a:pt x="723506" y="246037"/>
                </a:lnTo>
                <a:lnTo>
                  <a:pt x="723506" y="243306"/>
                </a:lnTo>
                <a:lnTo>
                  <a:pt x="721499" y="242328"/>
                </a:lnTo>
                <a:lnTo>
                  <a:pt x="721499" y="244767"/>
                </a:lnTo>
                <a:lnTo>
                  <a:pt x="721093" y="244767"/>
                </a:lnTo>
                <a:lnTo>
                  <a:pt x="720890" y="243497"/>
                </a:lnTo>
                <a:lnTo>
                  <a:pt x="720890" y="294297"/>
                </a:lnTo>
                <a:lnTo>
                  <a:pt x="720496" y="295122"/>
                </a:lnTo>
                <a:lnTo>
                  <a:pt x="720496" y="296837"/>
                </a:lnTo>
                <a:lnTo>
                  <a:pt x="719670" y="296837"/>
                </a:lnTo>
                <a:lnTo>
                  <a:pt x="718870" y="298107"/>
                </a:lnTo>
                <a:lnTo>
                  <a:pt x="718667" y="298538"/>
                </a:lnTo>
                <a:lnTo>
                  <a:pt x="718667" y="350177"/>
                </a:lnTo>
                <a:lnTo>
                  <a:pt x="717664" y="350177"/>
                </a:lnTo>
                <a:lnTo>
                  <a:pt x="717664" y="366687"/>
                </a:lnTo>
                <a:lnTo>
                  <a:pt x="717054" y="366687"/>
                </a:lnTo>
                <a:lnTo>
                  <a:pt x="717257" y="365417"/>
                </a:lnTo>
                <a:lnTo>
                  <a:pt x="717664" y="366687"/>
                </a:lnTo>
                <a:lnTo>
                  <a:pt x="717664" y="350177"/>
                </a:lnTo>
                <a:lnTo>
                  <a:pt x="717054" y="350177"/>
                </a:lnTo>
                <a:lnTo>
                  <a:pt x="716648" y="350177"/>
                </a:lnTo>
                <a:lnTo>
                  <a:pt x="716648" y="359067"/>
                </a:lnTo>
                <a:lnTo>
                  <a:pt x="715848" y="359067"/>
                </a:lnTo>
                <a:lnTo>
                  <a:pt x="715848" y="369227"/>
                </a:lnTo>
                <a:lnTo>
                  <a:pt x="715238" y="370497"/>
                </a:lnTo>
                <a:lnTo>
                  <a:pt x="714438" y="370497"/>
                </a:lnTo>
                <a:lnTo>
                  <a:pt x="714832" y="369227"/>
                </a:lnTo>
                <a:lnTo>
                  <a:pt x="715848" y="369227"/>
                </a:lnTo>
                <a:lnTo>
                  <a:pt x="715848" y="359067"/>
                </a:lnTo>
                <a:lnTo>
                  <a:pt x="715645" y="359067"/>
                </a:lnTo>
                <a:lnTo>
                  <a:pt x="716254" y="357797"/>
                </a:lnTo>
                <a:lnTo>
                  <a:pt x="716648" y="359067"/>
                </a:lnTo>
                <a:lnTo>
                  <a:pt x="716648" y="350177"/>
                </a:lnTo>
                <a:lnTo>
                  <a:pt x="716051" y="348907"/>
                </a:lnTo>
                <a:lnTo>
                  <a:pt x="717054" y="348907"/>
                </a:lnTo>
                <a:lnTo>
                  <a:pt x="717054" y="350177"/>
                </a:lnTo>
                <a:lnTo>
                  <a:pt x="717664" y="348907"/>
                </a:lnTo>
                <a:lnTo>
                  <a:pt x="718058" y="348907"/>
                </a:lnTo>
                <a:lnTo>
                  <a:pt x="718667" y="350177"/>
                </a:lnTo>
                <a:lnTo>
                  <a:pt x="718667" y="298538"/>
                </a:lnTo>
                <a:lnTo>
                  <a:pt x="718261" y="299377"/>
                </a:lnTo>
                <a:lnTo>
                  <a:pt x="717867" y="298107"/>
                </a:lnTo>
                <a:lnTo>
                  <a:pt x="717867" y="341287"/>
                </a:lnTo>
                <a:lnTo>
                  <a:pt x="717664" y="342557"/>
                </a:lnTo>
                <a:lnTo>
                  <a:pt x="717257" y="342557"/>
                </a:lnTo>
                <a:lnTo>
                  <a:pt x="717257" y="341287"/>
                </a:lnTo>
                <a:lnTo>
                  <a:pt x="717867" y="341287"/>
                </a:lnTo>
                <a:lnTo>
                  <a:pt x="717867" y="298107"/>
                </a:lnTo>
                <a:lnTo>
                  <a:pt x="717461" y="298107"/>
                </a:lnTo>
                <a:lnTo>
                  <a:pt x="717461" y="329857"/>
                </a:lnTo>
                <a:lnTo>
                  <a:pt x="717054" y="331127"/>
                </a:lnTo>
                <a:lnTo>
                  <a:pt x="716648" y="329857"/>
                </a:lnTo>
                <a:lnTo>
                  <a:pt x="717461" y="329857"/>
                </a:lnTo>
                <a:lnTo>
                  <a:pt x="717461" y="298107"/>
                </a:lnTo>
                <a:lnTo>
                  <a:pt x="717461" y="296837"/>
                </a:lnTo>
                <a:lnTo>
                  <a:pt x="718870" y="296837"/>
                </a:lnTo>
                <a:lnTo>
                  <a:pt x="717664" y="295567"/>
                </a:lnTo>
                <a:lnTo>
                  <a:pt x="719480" y="295567"/>
                </a:lnTo>
                <a:lnTo>
                  <a:pt x="720496" y="296837"/>
                </a:lnTo>
                <a:lnTo>
                  <a:pt x="720496" y="295122"/>
                </a:lnTo>
                <a:lnTo>
                  <a:pt x="720280" y="295567"/>
                </a:lnTo>
                <a:lnTo>
                  <a:pt x="720280" y="294297"/>
                </a:lnTo>
                <a:lnTo>
                  <a:pt x="720890" y="294297"/>
                </a:lnTo>
                <a:lnTo>
                  <a:pt x="720890" y="243497"/>
                </a:lnTo>
                <a:lnTo>
                  <a:pt x="721499" y="244767"/>
                </a:lnTo>
                <a:lnTo>
                  <a:pt x="721499" y="242328"/>
                </a:lnTo>
                <a:lnTo>
                  <a:pt x="721296" y="242227"/>
                </a:lnTo>
                <a:lnTo>
                  <a:pt x="720496" y="241236"/>
                </a:lnTo>
                <a:lnTo>
                  <a:pt x="720496" y="249847"/>
                </a:lnTo>
                <a:lnTo>
                  <a:pt x="720496" y="276517"/>
                </a:lnTo>
                <a:lnTo>
                  <a:pt x="720496" y="293027"/>
                </a:lnTo>
                <a:lnTo>
                  <a:pt x="719277" y="291757"/>
                </a:lnTo>
                <a:lnTo>
                  <a:pt x="720280" y="291757"/>
                </a:lnTo>
                <a:lnTo>
                  <a:pt x="720496" y="293027"/>
                </a:lnTo>
                <a:lnTo>
                  <a:pt x="720496" y="276517"/>
                </a:lnTo>
                <a:lnTo>
                  <a:pt x="719670" y="276517"/>
                </a:lnTo>
                <a:lnTo>
                  <a:pt x="719670" y="290487"/>
                </a:lnTo>
                <a:lnTo>
                  <a:pt x="717257" y="290487"/>
                </a:lnTo>
                <a:lnTo>
                  <a:pt x="717257" y="323507"/>
                </a:lnTo>
                <a:lnTo>
                  <a:pt x="717257" y="324777"/>
                </a:lnTo>
                <a:lnTo>
                  <a:pt x="717257" y="328587"/>
                </a:lnTo>
                <a:lnTo>
                  <a:pt x="715645" y="328587"/>
                </a:lnTo>
                <a:lnTo>
                  <a:pt x="716445" y="327317"/>
                </a:lnTo>
                <a:lnTo>
                  <a:pt x="717054" y="327317"/>
                </a:lnTo>
                <a:lnTo>
                  <a:pt x="717257" y="328587"/>
                </a:lnTo>
                <a:lnTo>
                  <a:pt x="717257" y="324777"/>
                </a:lnTo>
                <a:lnTo>
                  <a:pt x="716648" y="324777"/>
                </a:lnTo>
                <a:lnTo>
                  <a:pt x="715848" y="326047"/>
                </a:lnTo>
                <a:lnTo>
                  <a:pt x="715441" y="324777"/>
                </a:lnTo>
                <a:lnTo>
                  <a:pt x="715441" y="347637"/>
                </a:lnTo>
                <a:lnTo>
                  <a:pt x="715238" y="348907"/>
                </a:lnTo>
                <a:lnTo>
                  <a:pt x="714832" y="348907"/>
                </a:lnTo>
                <a:lnTo>
                  <a:pt x="714832" y="347637"/>
                </a:lnTo>
                <a:lnTo>
                  <a:pt x="715441" y="347637"/>
                </a:lnTo>
                <a:lnTo>
                  <a:pt x="715441" y="324777"/>
                </a:lnTo>
                <a:lnTo>
                  <a:pt x="716648" y="323507"/>
                </a:lnTo>
                <a:lnTo>
                  <a:pt x="717257" y="323507"/>
                </a:lnTo>
                <a:lnTo>
                  <a:pt x="717257" y="290487"/>
                </a:lnTo>
                <a:lnTo>
                  <a:pt x="716445" y="290487"/>
                </a:lnTo>
                <a:lnTo>
                  <a:pt x="716254" y="289217"/>
                </a:lnTo>
                <a:lnTo>
                  <a:pt x="716254" y="309537"/>
                </a:lnTo>
                <a:lnTo>
                  <a:pt x="716051" y="310807"/>
                </a:lnTo>
                <a:lnTo>
                  <a:pt x="715238" y="310807"/>
                </a:lnTo>
                <a:lnTo>
                  <a:pt x="715441" y="309537"/>
                </a:lnTo>
                <a:lnTo>
                  <a:pt x="716254" y="309537"/>
                </a:lnTo>
                <a:lnTo>
                  <a:pt x="716254" y="289217"/>
                </a:lnTo>
                <a:lnTo>
                  <a:pt x="718464" y="289217"/>
                </a:lnTo>
                <a:lnTo>
                  <a:pt x="719670" y="290487"/>
                </a:lnTo>
                <a:lnTo>
                  <a:pt x="719670" y="276517"/>
                </a:lnTo>
                <a:lnTo>
                  <a:pt x="719074" y="276517"/>
                </a:lnTo>
                <a:lnTo>
                  <a:pt x="719074" y="275247"/>
                </a:lnTo>
                <a:lnTo>
                  <a:pt x="720496" y="276517"/>
                </a:lnTo>
                <a:lnTo>
                  <a:pt x="720496" y="249847"/>
                </a:lnTo>
                <a:lnTo>
                  <a:pt x="720077" y="248577"/>
                </a:lnTo>
                <a:lnTo>
                  <a:pt x="720280" y="248577"/>
                </a:lnTo>
                <a:lnTo>
                  <a:pt x="720496" y="249847"/>
                </a:lnTo>
                <a:lnTo>
                  <a:pt x="720496" y="241236"/>
                </a:lnTo>
                <a:lnTo>
                  <a:pt x="720280" y="240957"/>
                </a:lnTo>
                <a:lnTo>
                  <a:pt x="719670" y="240957"/>
                </a:lnTo>
                <a:lnTo>
                  <a:pt x="719670" y="270167"/>
                </a:lnTo>
                <a:lnTo>
                  <a:pt x="719074" y="271437"/>
                </a:lnTo>
                <a:lnTo>
                  <a:pt x="718667" y="270929"/>
                </a:lnTo>
                <a:lnTo>
                  <a:pt x="718667" y="281597"/>
                </a:lnTo>
                <a:lnTo>
                  <a:pt x="717867" y="282867"/>
                </a:lnTo>
                <a:lnTo>
                  <a:pt x="718058" y="281597"/>
                </a:lnTo>
                <a:lnTo>
                  <a:pt x="718667" y="281597"/>
                </a:lnTo>
                <a:lnTo>
                  <a:pt x="718667" y="270929"/>
                </a:lnTo>
                <a:lnTo>
                  <a:pt x="718058" y="270167"/>
                </a:lnTo>
                <a:lnTo>
                  <a:pt x="718464" y="268897"/>
                </a:lnTo>
                <a:lnTo>
                  <a:pt x="719074" y="268897"/>
                </a:lnTo>
                <a:lnTo>
                  <a:pt x="719670" y="270167"/>
                </a:lnTo>
                <a:lnTo>
                  <a:pt x="719670" y="240957"/>
                </a:lnTo>
                <a:lnTo>
                  <a:pt x="719277" y="240957"/>
                </a:lnTo>
                <a:lnTo>
                  <a:pt x="719480" y="239687"/>
                </a:lnTo>
                <a:lnTo>
                  <a:pt x="719074" y="239687"/>
                </a:lnTo>
                <a:lnTo>
                  <a:pt x="718870" y="239572"/>
                </a:lnTo>
                <a:lnTo>
                  <a:pt x="718870" y="260007"/>
                </a:lnTo>
                <a:lnTo>
                  <a:pt x="718464" y="261277"/>
                </a:lnTo>
                <a:lnTo>
                  <a:pt x="717664" y="261277"/>
                </a:lnTo>
                <a:lnTo>
                  <a:pt x="717664" y="285407"/>
                </a:lnTo>
                <a:lnTo>
                  <a:pt x="717461" y="286677"/>
                </a:lnTo>
                <a:lnTo>
                  <a:pt x="716051" y="286677"/>
                </a:lnTo>
                <a:lnTo>
                  <a:pt x="716051" y="293027"/>
                </a:lnTo>
                <a:lnTo>
                  <a:pt x="715848" y="293281"/>
                </a:lnTo>
                <a:lnTo>
                  <a:pt x="715848" y="296837"/>
                </a:lnTo>
                <a:lnTo>
                  <a:pt x="715848" y="298107"/>
                </a:lnTo>
                <a:lnTo>
                  <a:pt x="715645" y="298107"/>
                </a:lnTo>
                <a:lnTo>
                  <a:pt x="715441" y="297929"/>
                </a:lnTo>
                <a:lnTo>
                  <a:pt x="715441" y="299377"/>
                </a:lnTo>
                <a:lnTo>
                  <a:pt x="714832" y="300647"/>
                </a:lnTo>
                <a:lnTo>
                  <a:pt x="714832" y="309537"/>
                </a:lnTo>
                <a:lnTo>
                  <a:pt x="714641" y="310807"/>
                </a:lnTo>
                <a:lnTo>
                  <a:pt x="714641" y="313347"/>
                </a:lnTo>
                <a:lnTo>
                  <a:pt x="713016" y="313347"/>
                </a:lnTo>
                <a:lnTo>
                  <a:pt x="713016" y="369227"/>
                </a:lnTo>
                <a:lnTo>
                  <a:pt x="712609" y="370497"/>
                </a:lnTo>
                <a:lnTo>
                  <a:pt x="711606" y="370497"/>
                </a:lnTo>
                <a:lnTo>
                  <a:pt x="711606" y="369227"/>
                </a:lnTo>
                <a:lnTo>
                  <a:pt x="713016" y="369227"/>
                </a:lnTo>
                <a:lnTo>
                  <a:pt x="713016" y="313347"/>
                </a:lnTo>
                <a:lnTo>
                  <a:pt x="713625" y="312077"/>
                </a:lnTo>
                <a:lnTo>
                  <a:pt x="714641" y="313347"/>
                </a:lnTo>
                <a:lnTo>
                  <a:pt x="714641" y="310807"/>
                </a:lnTo>
                <a:lnTo>
                  <a:pt x="714438" y="310807"/>
                </a:lnTo>
                <a:lnTo>
                  <a:pt x="714438" y="309537"/>
                </a:lnTo>
                <a:lnTo>
                  <a:pt x="714832" y="309537"/>
                </a:lnTo>
                <a:lnTo>
                  <a:pt x="714832" y="300647"/>
                </a:lnTo>
                <a:lnTo>
                  <a:pt x="714438" y="299377"/>
                </a:lnTo>
                <a:lnTo>
                  <a:pt x="715441" y="299377"/>
                </a:lnTo>
                <a:lnTo>
                  <a:pt x="715441" y="297929"/>
                </a:lnTo>
                <a:lnTo>
                  <a:pt x="714235" y="296837"/>
                </a:lnTo>
                <a:lnTo>
                  <a:pt x="714032" y="295567"/>
                </a:lnTo>
                <a:lnTo>
                  <a:pt x="714032" y="301917"/>
                </a:lnTo>
                <a:lnTo>
                  <a:pt x="713625" y="301917"/>
                </a:lnTo>
                <a:lnTo>
                  <a:pt x="713625" y="309537"/>
                </a:lnTo>
                <a:lnTo>
                  <a:pt x="712812" y="309537"/>
                </a:lnTo>
                <a:lnTo>
                  <a:pt x="712812" y="331127"/>
                </a:lnTo>
                <a:lnTo>
                  <a:pt x="712419" y="330504"/>
                </a:lnTo>
                <a:lnTo>
                  <a:pt x="712419" y="345097"/>
                </a:lnTo>
                <a:lnTo>
                  <a:pt x="711809" y="345097"/>
                </a:lnTo>
                <a:lnTo>
                  <a:pt x="711809" y="343827"/>
                </a:lnTo>
                <a:lnTo>
                  <a:pt x="712216" y="343827"/>
                </a:lnTo>
                <a:lnTo>
                  <a:pt x="712419" y="345097"/>
                </a:lnTo>
                <a:lnTo>
                  <a:pt x="712419" y="330504"/>
                </a:lnTo>
                <a:lnTo>
                  <a:pt x="712012" y="329857"/>
                </a:lnTo>
                <a:lnTo>
                  <a:pt x="712419" y="329857"/>
                </a:lnTo>
                <a:lnTo>
                  <a:pt x="712812" y="331127"/>
                </a:lnTo>
                <a:lnTo>
                  <a:pt x="712812" y="309537"/>
                </a:lnTo>
                <a:lnTo>
                  <a:pt x="712419" y="309537"/>
                </a:lnTo>
                <a:lnTo>
                  <a:pt x="712609" y="308267"/>
                </a:lnTo>
                <a:lnTo>
                  <a:pt x="713422" y="308267"/>
                </a:lnTo>
                <a:lnTo>
                  <a:pt x="713625" y="309537"/>
                </a:lnTo>
                <a:lnTo>
                  <a:pt x="713625" y="301917"/>
                </a:lnTo>
                <a:lnTo>
                  <a:pt x="712609" y="301917"/>
                </a:lnTo>
                <a:lnTo>
                  <a:pt x="712419" y="300647"/>
                </a:lnTo>
                <a:lnTo>
                  <a:pt x="713625" y="300647"/>
                </a:lnTo>
                <a:lnTo>
                  <a:pt x="714032" y="301917"/>
                </a:lnTo>
                <a:lnTo>
                  <a:pt x="714032" y="295567"/>
                </a:lnTo>
                <a:lnTo>
                  <a:pt x="714438" y="295567"/>
                </a:lnTo>
                <a:lnTo>
                  <a:pt x="715441" y="296837"/>
                </a:lnTo>
                <a:lnTo>
                  <a:pt x="715848" y="296837"/>
                </a:lnTo>
                <a:lnTo>
                  <a:pt x="715848" y="293281"/>
                </a:lnTo>
                <a:lnTo>
                  <a:pt x="715035" y="294297"/>
                </a:lnTo>
                <a:lnTo>
                  <a:pt x="713625" y="294297"/>
                </a:lnTo>
                <a:lnTo>
                  <a:pt x="713016" y="293027"/>
                </a:lnTo>
                <a:lnTo>
                  <a:pt x="713016" y="291757"/>
                </a:lnTo>
                <a:lnTo>
                  <a:pt x="716051" y="293027"/>
                </a:lnTo>
                <a:lnTo>
                  <a:pt x="716051" y="286677"/>
                </a:lnTo>
                <a:lnTo>
                  <a:pt x="715645" y="286677"/>
                </a:lnTo>
                <a:lnTo>
                  <a:pt x="716051" y="285407"/>
                </a:lnTo>
                <a:lnTo>
                  <a:pt x="715848" y="284137"/>
                </a:lnTo>
                <a:lnTo>
                  <a:pt x="717461" y="284137"/>
                </a:lnTo>
                <a:lnTo>
                  <a:pt x="717664" y="285407"/>
                </a:lnTo>
                <a:lnTo>
                  <a:pt x="717664" y="261277"/>
                </a:lnTo>
                <a:lnTo>
                  <a:pt x="717257" y="261277"/>
                </a:lnTo>
                <a:lnTo>
                  <a:pt x="717257" y="260007"/>
                </a:lnTo>
                <a:lnTo>
                  <a:pt x="718870" y="260007"/>
                </a:lnTo>
                <a:lnTo>
                  <a:pt x="718870" y="239572"/>
                </a:lnTo>
                <a:lnTo>
                  <a:pt x="717664" y="238887"/>
                </a:lnTo>
                <a:lnTo>
                  <a:pt x="717664" y="254927"/>
                </a:lnTo>
                <a:lnTo>
                  <a:pt x="717461" y="256197"/>
                </a:lnTo>
                <a:lnTo>
                  <a:pt x="717054" y="256197"/>
                </a:lnTo>
                <a:lnTo>
                  <a:pt x="717054" y="271437"/>
                </a:lnTo>
                <a:lnTo>
                  <a:pt x="716445" y="271437"/>
                </a:lnTo>
                <a:lnTo>
                  <a:pt x="716445" y="280327"/>
                </a:lnTo>
                <a:lnTo>
                  <a:pt x="715035" y="280327"/>
                </a:lnTo>
                <a:lnTo>
                  <a:pt x="715441" y="279057"/>
                </a:lnTo>
                <a:lnTo>
                  <a:pt x="716445" y="280327"/>
                </a:lnTo>
                <a:lnTo>
                  <a:pt x="716445" y="271437"/>
                </a:lnTo>
                <a:lnTo>
                  <a:pt x="714832" y="271437"/>
                </a:lnTo>
                <a:lnTo>
                  <a:pt x="714832" y="290487"/>
                </a:lnTo>
                <a:lnTo>
                  <a:pt x="712812" y="290487"/>
                </a:lnTo>
                <a:lnTo>
                  <a:pt x="712812" y="289217"/>
                </a:lnTo>
                <a:lnTo>
                  <a:pt x="714832" y="290487"/>
                </a:lnTo>
                <a:lnTo>
                  <a:pt x="714832" y="271437"/>
                </a:lnTo>
                <a:lnTo>
                  <a:pt x="714641" y="271437"/>
                </a:lnTo>
                <a:lnTo>
                  <a:pt x="714641" y="275247"/>
                </a:lnTo>
                <a:lnTo>
                  <a:pt x="714438" y="276517"/>
                </a:lnTo>
                <a:lnTo>
                  <a:pt x="713828" y="276517"/>
                </a:lnTo>
                <a:lnTo>
                  <a:pt x="712812" y="273977"/>
                </a:lnTo>
                <a:lnTo>
                  <a:pt x="714641" y="275247"/>
                </a:lnTo>
                <a:lnTo>
                  <a:pt x="714641" y="271437"/>
                </a:lnTo>
                <a:lnTo>
                  <a:pt x="714235" y="271437"/>
                </a:lnTo>
                <a:lnTo>
                  <a:pt x="714832" y="270167"/>
                </a:lnTo>
                <a:lnTo>
                  <a:pt x="717054" y="271437"/>
                </a:lnTo>
                <a:lnTo>
                  <a:pt x="717054" y="256197"/>
                </a:lnTo>
                <a:lnTo>
                  <a:pt x="717257" y="254927"/>
                </a:lnTo>
                <a:lnTo>
                  <a:pt x="717664" y="254927"/>
                </a:lnTo>
                <a:lnTo>
                  <a:pt x="717664" y="238887"/>
                </a:lnTo>
                <a:lnTo>
                  <a:pt x="716851" y="238417"/>
                </a:lnTo>
                <a:lnTo>
                  <a:pt x="715645" y="238417"/>
                </a:lnTo>
                <a:lnTo>
                  <a:pt x="714641" y="237147"/>
                </a:lnTo>
                <a:lnTo>
                  <a:pt x="713016" y="236550"/>
                </a:lnTo>
                <a:lnTo>
                  <a:pt x="713016" y="254927"/>
                </a:lnTo>
                <a:lnTo>
                  <a:pt x="712419" y="254927"/>
                </a:lnTo>
                <a:lnTo>
                  <a:pt x="712609" y="253657"/>
                </a:lnTo>
                <a:lnTo>
                  <a:pt x="713016" y="254927"/>
                </a:lnTo>
                <a:lnTo>
                  <a:pt x="713016" y="236550"/>
                </a:lnTo>
                <a:lnTo>
                  <a:pt x="712012" y="236181"/>
                </a:lnTo>
                <a:lnTo>
                  <a:pt x="712012" y="239687"/>
                </a:lnTo>
                <a:lnTo>
                  <a:pt x="712012" y="240957"/>
                </a:lnTo>
                <a:lnTo>
                  <a:pt x="712012" y="312077"/>
                </a:lnTo>
                <a:lnTo>
                  <a:pt x="711809" y="313347"/>
                </a:lnTo>
                <a:lnTo>
                  <a:pt x="711606" y="313347"/>
                </a:lnTo>
                <a:lnTo>
                  <a:pt x="711606" y="336207"/>
                </a:lnTo>
                <a:lnTo>
                  <a:pt x="710603" y="334937"/>
                </a:lnTo>
                <a:lnTo>
                  <a:pt x="711403" y="334937"/>
                </a:lnTo>
                <a:lnTo>
                  <a:pt x="711606" y="336207"/>
                </a:lnTo>
                <a:lnTo>
                  <a:pt x="711606" y="313347"/>
                </a:lnTo>
                <a:lnTo>
                  <a:pt x="711403" y="313347"/>
                </a:lnTo>
                <a:lnTo>
                  <a:pt x="711403" y="317157"/>
                </a:lnTo>
                <a:lnTo>
                  <a:pt x="711403" y="326047"/>
                </a:lnTo>
                <a:lnTo>
                  <a:pt x="710806" y="327317"/>
                </a:lnTo>
                <a:lnTo>
                  <a:pt x="710399" y="327317"/>
                </a:lnTo>
                <a:lnTo>
                  <a:pt x="710603" y="326047"/>
                </a:lnTo>
                <a:lnTo>
                  <a:pt x="711403" y="326047"/>
                </a:lnTo>
                <a:lnTo>
                  <a:pt x="711403" y="317157"/>
                </a:lnTo>
                <a:lnTo>
                  <a:pt x="710996" y="318427"/>
                </a:lnTo>
                <a:lnTo>
                  <a:pt x="709993" y="318427"/>
                </a:lnTo>
                <a:lnTo>
                  <a:pt x="709993" y="337477"/>
                </a:lnTo>
                <a:lnTo>
                  <a:pt x="709587" y="337997"/>
                </a:lnTo>
                <a:lnTo>
                  <a:pt x="709587" y="353987"/>
                </a:lnTo>
                <a:lnTo>
                  <a:pt x="709383" y="355257"/>
                </a:lnTo>
                <a:lnTo>
                  <a:pt x="708990" y="353987"/>
                </a:lnTo>
                <a:lnTo>
                  <a:pt x="709587" y="353987"/>
                </a:lnTo>
                <a:lnTo>
                  <a:pt x="709587" y="337997"/>
                </a:lnTo>
                <a:lnTo>
                  <a:pt x="708990" y="338747"/>
                </a:lnTo>
                <a:lnTo>
                  <a:pt x="708583" y="338747"/>
                </a:lnTo>
                <a:lnTo>
                  <a:pt x="708177" y="340017"/>
                </a:lnTo>
                <a:lnTo>
                  <a:pt x="709193" y="342557"/>
                </a:lnTo>
                <a:lnTo>
                  <a:pt x="707974" y="342557"/>
                </a:lnTo>
                <a:lnTo>
                  <a:pt x="707974" y="343827"/>
                </a:lnTo>
                <a:lnTo>
                  <a:pt x="708380" y="343827"/>
                </a:lnTo>
                <a:lnTo>
                  <a:pt x="706564" y="352717"/>
                </a:lnTo>
                <a:lnTo>
                  <a:pt x="705548" y="355257"/>
                </a:lnTo>
                <a:lnTo>
                  <a:pt x="703135" y="356527"/>
                </a:lnTo>
                <a:lnTo>
                  <a:pt x="701916" y="356527"/>
                </a:lnTo>
                <a:lnTo>
                  <a:pt x="701116" y="356958"/>
                </a:lnTo>
                <a:lnTo>
                  <a:pt x="701116" y="364147"/>
                </a:lnTo>
                <a:lnTo>
                  <a:pt x="700709" y="364147"/>
                </a:lnTo>
                <a:lnTo>
                  <a:pt x="700913" y="362877"/>
                </a:lnTo>
                <a:lnTo>
                  <a:pt x="701116" y="364147"/>
                </a:lnTo>
                <a:lnTo>
                  <a:pt x="701116" y="356958"/>
                </a:lnTo>
                <a:lnTo>
                  <a:pt x="699503" y="357797"/>
                </a:lnTo>
                <a:lnTo>
                  <a:pt x="698893" y="359067"/>
                </a:lnTo>
                <a:lnTo>
                  <a:pt x="696887" y="357797"/>
                </a:lnTo>
                <a:lnTo>
                  <a:pt x="694055" y="357797"/>
                </a:lnTo>
                <a:lnTo>
                  <a:pt x="690422" y="359067"/>
                </a:lnTo>
                <a:lnTo>
                  <a:pt x="688809" y="357797"/>
                </a:lnTo>
                <a:lnTo>
                  <a:pt x="687400" y="356527"/>
                </a:lnTo>
                <a:lnTo>
                  <a:pt x="687197" y="355257"/>
                </a:lnTo>
                <a:lnTo>
                  <a:pt x="687197" y="352717"/>
                </a:lnTo>
                <a:lnTo>
                  <a:pt x="687197" y="351447"/>
                </a:lnTo>
                <a:lnTo>
                  <a:pt x="687400" y="351447"/>
                </a:lnTo>
                <a:lnTo>
                  <a:pt x="687400" y="343827"/>
                </a:lnTo>
                <a:lnTo>
                  <a:pt x="687400" y="342557"/>
                </a:lnTo>
                <a:lnTo>
                  <a:pt x="687197" y="342557"/>
                </a:lnTo>
                <a:lnTo>
                  <a:pt x="687197" y="336207"/>
                </a:lnTo>
                <a:lnTo>
                  <a:pt x="687400" y="336207"/>
                </a:lnTo>
                <a:lnTo>
                  <a:pt x="687400" y="332397"/>
                </a:lnTo>
                <a:lnTo>
                  <a:pt x="687400" y="326047"/>
                </a:lnTo>
                <a:lnTo>
                  <a:pt x="687197" y="326047"/>
                </a:lnTo>
                <a:lnTo>
                  <a:pt x="687197" y="319697"/>
                </a:lnTo>
                <a:lnTo>
                  <a:pt x="687400" y="319697"/>
                </a:lnTo>
                <a:lnTo>
                  <a:pt x="688606" y="317157"/>
                </a:lnTo>
                <a:lnTo>
                  <a:pt x="699909" y="317157"/>
                </a:lnTo>
                <a:lnTo>
                  <a:pt x="701116" y="318427"/>
                </a:lnTo>
                <a:lnTo>
                  <a:pt x="702932" y="319697"/>
                </a:lnTo>
                <a:lnTo>
                  <a:pt x="704354" y="320967"/>
                </a:lnTo>
                <a:lnTo>
                  <a:pt x="705548" y="320967"/>
                </a:lnTo>
                <a:lnTo>
                  <a:pt x="706564" y="322237"/>
                </a:lnTo>
                <a:lnTo>
                  <a:pt x="705954" y="323507"/>
                </a:lnTo>
                <a:lnTo>
                  <a:pt x="706564" y="323507"/>
                </a:lnTo>
                <a:lnTo>
                  <a:pt x="706755" y="324777"/>
                </a:lnTo>
                <a:lnTo>
                  <a:pt x="706564" y="324777"/>
                </a:lnTo>
                <a:lnTo>
                  <a:pt x="706958" y="327317"/>
                </a:lnTo>
                <a:lnTo>
                  <a:pt x="707974" y="329857"/>
                </a:lnTo>
                <a:lnTo>
                  <a:pt x="707580" y="331127"/>
                </a:lnTo>
                <a:lnTo>
                  <a:pt x="707974" y="332397"/>
                </a:lnTo>
                <a:lnTo>
                  <a:pt x="707974" y="337477"/>
                </a:lnTo>
                <a:lnTo>
                  <a:pt x="709993" y="337477"/>
                </a:lnTo>
                <a:lnTo>
                  <a:pt x="709993" y="318427"/>
                </a:lnTo>
                <a:lnTo>
                  <a:pt x="709790" y="318427"/>
                </a:lnTo>
                <a:lnTo>
                  <a:pt x="710603" y="317157"/>
                </a:lnTo>
                <a:lnTo>
                  <a:pt x="711403" y="317157"/>
                </a:lnTo>
                <a:lnTo>
                  <a:pt x="711403" y="313347"/>
                </a:lnTo>
                <a:lnTo>
                  <a:pt x="711606" y="312077"/>
                </a:lnTo>
                <a:lnTo>
                  <a:pt x="712012" y="312077"/>
                </a:lnTo>
                <a:lnTo>
                  <a:pt x="712012" y="240957"/>
                </a:lnTo>
                <a:lnTo>
                  <a:pt x="711809" y="240957"/>
                </a:lnTo>
                <a:lnTo>
                  <a:pt x="711809" y="295567"/>
                </a:lnTo>
                <a:lnTo>
                  <a:pt x="710806" y="296633"/>
                </a:lnTo>
                <a:lnTo>
                  <a:pt x="710806" y="315887"/>
                </a:lnTo>
                <a:lnTo>
                  <a:pt x="710196" y="315887"/>
                </a:lnTo>
                <a:lnTo>
                  <a:pt x="710399" y="314617"/>
                </a:lnTo>
                <a:lnTo>
                  <a:pt x="710806" y="315887"/>
                </a:lnTo>
                <a:lnTo>
                  <a:pt x="710806" y="296633"/>
                </a:lnTo>
                <a:lnTo>
                  <a:pt x="710603" y="296837"/>
                </a:lnTo>
                <a:lnTo>
                  <a:pt x="710603" y="298107"/>
                </a:lnTo>
                <a:lnTo>
                  <a:pt x="710603" y="300647"/>
                </a:lnTo>
                <a:lnTo>
                  <a:pt x="709993" y="301917"/>
                </a:lnTo>
                <a:lnTo>
                  <a:pt x="709587" y="301917"/>
                </a:lnTo>
                <a:lnTo>
                  <a:pt x="709587" y="310807"/>
                </a:lnTo>
                <a:lnTo>
                  <a:pt x="708990" y="310807"/>
                </a:lnTo>
                <a:lnTo>
                  <a:pt x="709193" y="309537"/>
                </a:lnTo>
                <a:lnTo>
                  <a:pt x="709587" y="310807"/>
                </a:lnTo>
                <a:lnTo>
                  <a:pt x="709587" y="301917"/>
                </a:lnTo>
                <a:lnTo>
                  <a:pt x="709383" y="301917"/>
                </a:lnTo>
                <a:lnTo>
                  <a:pt x="710196" y="300647"/>
                </a:lnTo>
                <a:lnTo>
                  <a:pt x="710603" y="300647"/>
                </a:lnTo>
                <a:lnTo>
                  <a:pt x="710603" y="298107"/>
                </a:lnTo>
                <a:lnTo>
                  <a:pt x="710196" y="298107"/>
                </a:lnTo>
                <a:lnTo>
                  <a:pt x="709790" y="296837"/>
                </a:lnTo>
                <a:lnTo>
                  <a:pt x="711606" y="295567"/>
                </a:lnTo>
                <a:lnTo>
                  <a:pt x="711809" y="295567"/>
                </a:lnTo>
                <a:lnTo>
                  <a:pt x="711809" y="240957"/>
                </a:lnTo>
                <a:lnTo>
                  <a:pt x="711606" y="240957"/>
                </a:lnTo>
                <a:lnTo>
                  <a:pt x="711606" y="252387"/>
                </a:lnTo>
                <a:lnTo>
                  <a:pt x="711606" y="253657"/>
                </a:lnTo>
                <a:lnTo>
                  <a:pt x="710603" y="253657"/>
                </a:lnTo>
                <a:lnTo>
                  <a:pt x="710996" y="252387"/>
                </a:lnTo>
                <a:lnTo>
                  <a:pt x="711606" y="252387"/>
                </a:lnTo>
                <a:lnTo>
                  <a:pt x="711606" y="240957"/>
                </a:lnTo>
                <a:lnTo>
                  <a:pt x="711403" y="240957"/>
                </a:lnTo>
                <a:lnTo>
                  <a:pt x="711606" y="239687"/>
                </a:lnTo>
                <a:lnTo>
                  <a:pt x="712012" y="239687"/>
                </a:lnTo>
                <a:lnTo>
                  <a:pt x="712012" y="236181"/>
                </a:lnTo>
                <a:lnTo>
                  <a:pt x="711200" y="235877"/>
                </a:lnTo>
                <a:lnTo>
                  <a:pt x="710399" y="235699"/>
                </a:lnTo>
                <a:lnTo>
                  <a:pt x="710399" y="248577"/>
                </a:lnTo>
                <a:lnTo>
                  <a:pt x="710196" y="249847"/>
                </a:lnTo>
                <a:lnTo>
                  <a:pt x="709790" y="249847"/>
                </a:lnTo>
                <a:lnTo>
                  <a:pt x="709790" y="248577"/>
                </a:lnTo>
                <a:lnTo>
                  <a:pt x="710399" y="248577"/>
                </a:lnTo>
                <a:lnTo>
                  <a:pt x="710399" y="235699"/>
                </a:lnTo>
                <a:lnTo>
                  <a:pt x="708990" y="235369"/>
                </a:lnTo>
                <a:lnTo>
                  <a:pt x="708990" y="291757"/>
                </a:lnTo>
                <a:lnTo>
                  <a:pt x="708583" y="291757"/>
                </a:lnTo>
                <a:lnTo>
                  <a:pt x="708583" y="315887"/>
                </a:lnTo>
                <a:lnTo>
                  <a:pt x="707974" y="315887"/>
                </a:lnTo>
                <a:lnTo>
                  <a:pt x="707974" y="314617"/>
                </a:lnTo>
                <a:lnTo>
                  <a:pt x="708583" y="315887"/>
                </a:lnTo>
                <a:lnTo>
                  <a:pt x="708583" y="291757"/>
                </a:lnTo>
                <a:lnTo>
                  <a:pt x="708380" y="291757"/>
                </a:lnTo>
                <a:lnTo>
                  <a:pt x="708380" y="290487"/>
                </a:lnTo>
                <a:lnTo>
                  <a:pt x="708990" y="291757"/>
                </a:lnTo>
                <a:lnTo>
                  <a:pt x="708990" y="235369"/>
                </a:lnTo>
                <a:lnTo>
                  <a:pt x="708380" y="235229"/>
                </a:lnTo>
                <a:lnTo>
                  <a:pt x="708380" y="276517"/>
                </a:lnTo>
                <a:lnTo>
                  <a:pt x="708177" y="277787"/>
                </a:lnTo>
                <a:lnTo>
                  <a:pt x="708177" y="305727"/>
                </a:lnTo>
                <a:lnTo>
                  <a:pt x="708177" y="308267"/>
                </a:lnTo>
                <a:lnTo>
                  <a:pt x="707974" y="309537"/>
                </a:lnTo>
                <a:lnTo>
                  <a:pt x="707174" y="310807"/>
                </a:lnTo>
                <a:lnTo>
                  <a:pt x="705751" y="312077"/>
                </a:lnTo>
                <a:lnTo>
                  <a:pt x="705548" y="312077"/>
                </a:lnTo>
                <a:lnTo>
                  <a:pt x="705548" y="310807"/>
                </a:lnTo>
                <a:lnTo>
                  <a:pt x="706158" y="309537"/>
                </a:lnTo>
                <a:lnTo>
                  <a:pt x="706361" y="309537"/>
                </a:lnTo>
                <a:lnTo>
                  <a:pt x="708177" y="308267"/>
                </a:lnTo>
                <a:lnTo>
                  <a:pt x="708177" y="305727"/>
                </a:lnTo>
                <a:lnTo>
                  <a:pt x="707974" y="306997"/>
                </a:lnTo>
                <a:lnTo>
                  <a:pt x="707771" y="305727"/>
                </a:lnTo>
                <a:lnTo>
                  <a:pt x="708177" y="305727"/>
                </a:lnTo>
                <a:lnTo>
                  <a:pt x="708177" y="277787"/>
                </a:lnTo>
                <a:lnTo>
                  <a:pt x="707974" y="277787"/>
                </a:lnTo>
                <a:lnTo>
                  <a:pt x="707974" y="285407"/>
                </a:lnTo>
                <a:lnTo>
                  <a:pt x="707771" y="286677"/>
                </a:lnTo>
                <a:lnTo>
                  <a:pt x="707771" y="285407"/>
                </a:lnTo>
                <a:lnTo>
                  <a:pt x="707974" y="285407"/>
                </a:lnTo>
                <a:lnTo>
                  <a:pt x="707974" y="277787"/>
                </a:lnTo>
                <a:lnTo>
                  <a:pt x="707377" y="277787"/>
                </a:lnTo>
                <a:lnTo>
                  <a:pt x="707580" y="276517"/>
                </a:lnTo>
                <a:lnTo>
                  <a:pt x="708380" y="276517"/>
                </a:lnTo>
                <a:lnTo>
                  <a:pt x="708380" y="235229"/>
                </a:lnTo>
                <a:lnTo>
                  <a:pt x="708177" y="235178"/>
                </a:lnTo>
                <a:lnTo>
                  <a:pt x="708177" y="263817"/>
                </a:lnTo>
                <a:lnTo>
                  <a:pt x="708177" y="265087"/>
                </a:lnTo>
                <a:lnTo>
                  <a:pt x="707174" y="265087"/>
                </a:lnTo>
                <a:lnTo>
                  <a:pt x="707174" y="266357"/>
                </a:lnTo>
                <a:lnTo>
                  <a:pt x="706958" y="267627"/>
                </a:lnTo>
                <a:lnTo>
                  <a:pt x="706958" y="303187"/>
                </a:lnTo>
                <a:lnTo>
                  <a:pt x="706958" y="308267"/>
                </a:lnTo>
                <a:lnTo>
                  <a:pt x="705751" y="308267"/>
                </a:lnTo>
                <a:lnTo>
                  <a:pt x="705954" y="306997"/>
                </a:lnTo>
                <a:lnTo>
                  <a:pt x="706958" y="308267"/>
                </a:lnTo>
                <a:lnTo>
                  <a:pt x="706958" y="303187"/>
                </a:lnTo>
                <a:lnTo>
                  <a:pt x="706564" y="304457"/>
                </a:lnTo>
                <a:lnTo>
                  <a:pt x="706158" y="304457"/>
                </a:lnTo>
                <a:lnTo>
                  <a:pt x="706361" y="303187"/>
                </a:lnTo>
                <a:lnTo>
                  <a:pt x="706958" y="303187"/>
                </a:lnTo>
                <a:lnTo>
                  <a:pt x="706958" y="267627"/>
                </a:lnTo>
                <a:lnTo>
                  <a:pt x="706755" y="267195"/>
                </a:lnTo>
                <a:lnTo>
                  <a:pt x="706755" y="273977"/>
                </a:lnTo>
                <a:lnTo>
                  <a:pt x="706755" y="279057"/>
                </a:lnTo>
                <a:lnTo>
                  <a:pt x="706564" y="279057"/>
                </a:lnTo>
                <a:lnTo>
                  <a:pt x="706564" y="281597"/>
                </a:lnTo>
                <a:lnTo>
                  <a:pt x="706361" y="281597"/>
                </a:lnTo>
                <a:lnTo>
                  <a:pt x="706361" y="286677"/>
                </a:lnTo>
                <a:lnTo>
                  <a:pt x="705954" y="287108"/>
                </a:lnTo>
                <a:lnTo>
                  <a:pt x="705954" y="299377"/>
                </a:lnTo>
                <a:lnTo>
                  <a:pt x="705751" y="300647"/>
                </a:lnTo>
                <a:lnTo>
                  <a:pt x="705142" y="300647"/>
                </a:lnTo>
                <a:lnTo>
                  <a:pt x="705142" y="304457"/>
                </a:lnTo>
                <a:lnTo>
                  <a:pt x="704951" y="305727"/>
                </a:lnTo>
                <a:lnTo>
                  <a:pt x="704748" y="305727"/>
                </a:lnTo>
                <a:lnTo>
                  <a:pt x="704748" y="306997"/>
                </a:lnTo>
                <a:lnTo>
                  <a:pt x="704545" y="306997"/>
                </a:lnTo>
                <a:lnTo>
                  <a:pt x="703948" y="308267"/>
                </a:lnTo>
                <a:lnTo>
                  <a:pt x="703948" y="309537"/>
                </a:lnTo>
                <a:lnTo>
                  <a:pt x="702119" y="310807"/>
                </a:lnTo>
                <a:lnTo>
                  <a:pt x="701319" y="310807"/>
                </a:lnTo>
                <a:lnTo>
                  <a:pt x="701116" y="309537"/>
                </a:lnTo>
                <a:lnTo>
                  <a:pt x="701522" y="308267"/>
                </a:lnTo>
                <a:lnTo>
                  <a:pt x="702729" y="309537"/>
                </a:lnTo>
                <a:lnTo>
                  <a:pt x="703948" y="309537"/>
                </a:lnTo>
                <a:lnTo>
                  <a:pt x="703948" y="308267"/>
                </a:lnTo>
                <a:lnTo>
                  <a:pt x="703338" y="306997"/>
                </a:lnTo>
                <a:lnTo>
                  <a:pt x="703745" y="305727"/>
                </a:lnTo>
                <a:lnTo>
                  <a:pt x="704748" y="304457"/>
                </a:lnTo>
                <a:lnTo>
                  <a:pt x="705142" y="304457"/>
                </a:lnTo>
                <a:lnTo>
                  <a:pt x="705142" y="300647"/>
                </a:lnTo>
                <a:lnTo>
                  <a:pt x="704951" y="300647"/>
                </a:lnTo>
                <a:lnTo>
                  <a:pt x="704748" y="299377"/>
                </a:lnTo>
                <a:lnTo>
                  <a:pt x="705954" y="299377"/>
                </a:lnTo>
                <a:lnTo>
                  <a:pt x="705954" y="287108"/>
                </a:lnTo>
                <a:lnTo>
                  <a:pt x="705142" y="287947"/>
                </a:lnTo>
                <a:lnTo>
                  <a:pt x="704545" y="289369"/>
                </a:lnTo>
                <a:lnTo>
                  <a:pt x="704545" y="300647"/>
                </a:lnTo>
                <a:lnTo>
                  <a:pt x="702932" y="300647"/>
                </a:lnTo>
                <a:lnTo>
                  <a:pt x="702932" y="299377"/>
                </a:lnTo>
                <a:lnTo>
                  <a:pt x="704354" y="299377"/>
                </a:lnTo>
                <a:lnTo>
                  <a:pt x="704545" y="300647"/>
                </a:lnTo>
                <a:lnTo>
                  <a:pt x="704545" y="289369"/>
                </a:lnTo>
                <a:lnTo>
                  <a:pt x="703529" y="291757"/>
                </a:lnTo>
                <a:lnTo>
                  <a:pt x="702119" y="293027"/>
                </a:lnTo>
                <a:lnTo>
                  <a:pt x="699300" y="295122"/>
                </a:lnTo>
                <a:lnTo>
                  <a:pt x="699300" y="296837"/>
                </a:lnTo>
                <a:lnTo>
                  <a:pt x="699096" y="298107"/>
                </a:lnTo>
                <a:lnTo>
                  <a:pt x="698690" y="298107"/>
                </a:lnTo>
                <a:lnTo>
                  <a:pt x="698500" y="296837"/>
                </a:lnTo>
                <a:lnTo>
                  <a:pt x="698500" y="301917"/>
                </a:lnTo>
                <a:lnTo>
                  <a:pt x="697687" y="301917"/>
                </a:lnTo>
                <a:lnTo>
                  <a:pt x="697687" y="300647"/>
                </a:lnTo>
                <a:lnTo>
                  <a:pt x="698500" y="301917"/>
                </a:lnTo>
                <a:lnTo>
                  <a:pt x="698500" y="296837"/>
                </a:lnTo>
                <a:lnTo>
                  <a:pt x="699300" y="296837"/>
                </a:lnTo>
                <a:lnTo>
                  <a:pt x="699300" y="295122"/>
                </a:lnTo>
                <a:lnTo>
                  <a:pt x="698690" y="295567"/>
                </a:lnTo>
                <a:lnTo>
                  <a:pt x="696683" y="295567"/>
                </a:lnTo>
                <a:lnTo>
                  <a:pt x="696683" y="303187"/>
                </a:lnTo>
                <a:lnTo>
                  <a:pt x="696683" y="309537"/>
                </a:lnTo>
                <a:lnTo>
                  <a:pt x="696074" y="310807"/>
                </a:lnTo>
                <a:lnTo>
                  <a:pt x="695667" y="310807"/>
                </a:lnTo>
                <a:lnTo>
                  <a:pt x="696074" y="309537"/>
                </a:lnTo>
                <a:lnTo>
                  <a:pt x="695464" y="308267"/>
                </a:lnTo>
                <a:lnTo>
                  <a:pt x="696277" y="308267"/>
                </a:lnTo>
                <a:lnTo>
                  <a:pt x="696683" y="309537"/>
                </a:lnTo>
                <a:lnTo>
                  <a:pt x="696683" y="303187"/>
                </a:lnTo>
                <a:lnTo>
                  <a:pt x="694664" y="303187"/>
                </a:lnTo>
                <a:lnTo>
                  <a:pt x="695261" y="301917"/>
                </a:lnTo>
                <a:lnTo>
                  <a:pt x="695667" y="300647"/>
                </a:lnTo>
                <a:lnTo>
                  <a:pt x="696074" y="300647"/>
                </a:lnTo>
                <a:lnTo>
                  <a:pt x="695871" y="301917"/>
                </a:lnTo>
                <a:lnTo>
                  <a:pt x="696683" y="303187"/>
                </a:lnTo>
                <a:lnTo>
                  <a:pt x="696683" y="295567"/>
                </a:lnTo>
                <a:lnTo>
                  <a:pt x="693648" y="295567"/>
                </a:lnTo>
                <a:lnTo>
                  <a:pt x="693648" y="315887"/>
                </a:lnTo>
                <a:lnTo>
                  <a:pt x="692848" y="315887"/>
                </a:lnTo>
                <a:lnTo>
                  <a:pt x="693445" y="314617"/>
                </a:lnTo>
                <a:lnTo>
                  <a:pt x="693648" y="315887"/>
                </a:lnTo>
                <a:lnTo>
                  <a:pt x="693648" y="295567"/>
                </a:lnTo>
                <a:lnTo>
                  <a:pt x="692645" y="295567"/>
                </a:lnTo>
                <a:lnTo>
                  <a:pt x="692645" y="306997"/>
                </a:lnTo>
                <a:lnTo>
                  <a:pt x="692238" y="307632"/>
                </a:lnTo>
                <a:lnTo>
                  <a:pt x="692238" y="314617"/>
                </a:lnTo>
                <a:lnTo>
                  <a:pt x="691629" y="314617"/>
                </a:lnTo>
                <a:lnTo>
                  <a:pt x="691438" y="313347"/>
                </a:lnTo>
                <a:lnTo>
                  <a:pt x="691832" y="313347"/>
                </a:lnTo>
                <a:lnTo>
                  <a:pt x="692238" y="314617"/>
                </a:lnTo>
                <a:lnTo>
                  <a:pt x="692238" y="307632"/>
                </a:lnTo>
                <a:lnTo>
                  <a:pt x="691832" y="308267"/>
                </a:lnTo>
                <a:lnTo>
                  <a:pt x="691832" y="306997"/>
                </a:lnTo>
                <a:lnTo>
                  <a:pt x="691438" y="306997"/>
                </a:lnTo>
                <a:lnTo>
                  <a:pt x="691832" y="305727"/>
                </a:lnTo>
                <a:lnTo>
                  <a:pt x="692442" y="306997"/>
                </a:lnTo>
                <a:lnTo>
                  <a:pt x="692645" y="306997"/>
                </a:lnTo>
                <a:lnTo>
                  <a:pt x="692645" y="295567"/>
                </a:lnTo>
                <a:lnTo>
                  <a:pt x="691438" y="295567"/>
                </a:lnTo>
                <a:lnTo>
                  <a:pt x="691438" y="305727"/>
                </a:lnTo>
                <a:lnTo>
                  <a:pt x="690422" y="305727"/>
                </a:lnTo>
                <a:lnTo>
                  <a:pt x="691235" y="304457"/>
                </a:lnTo>
                <a:lnTo>
                  <a:pt x="691438" y="305727"/>
                </a:lnTo>
                <a:lnTo>
                  <a:pt x="691438" y="295567"/>
                </a:lnTo>
                <a:lnTo>
                  <a:pt x="688009" y="295567"/>
                </a:lnTo>
                <a:lnTo>
                  <a:pt x="688009" y="305727"/>
                </a:lnTo>
                <a:lnTo>
                  <a:pt x="688009" y="306997"/>
                </a:lnTo>
                <a:lnTo>
                  <a:pt x="687400" y="306997"/>
                </a:lnTo>
                <a:lnTo>
                  <a:pt x="687400" y="305727"/>
                </a:lnTo>
                <a:lnTo>
                  <a:pt x="686600" y="305727"/>
                </a:lnTo>
                <a:lnTo>
                  <a:pt x="686600" y="304457"/>
                </a:lnTo>
                <a:lnTo>
                  <a:pt x="687197" y="304457"/>
                </a:lnTo>
                <a:lnTo>
                  <a:pt x="687400" y="305727"/>
                </a:lnTo>
                <a:lnTo>
                  <a:pt x="688009" y="305727"/>
                </a:lnTo>
                <a:lnTo>
                  <a:pt x="688009" y="295567"/>
                </a:lnTo>
                <a:lnTo>
                  <a:pt x="687197" y="294297"/>
                </a:lnTo>
                <a:lnTo>
                  <a:pt x="687197" y="291757"/>
                </a:lnTo>
                <a:lnTo>
                  <a:pt x="687400" y="291757"/>
                </a:lnTo>
                <a:lnTo>
                  <a:pt x="687273" y="289217"/>
                </a:lnTo>
                <a:lnTo>
                  <a:pt x="687197" y="287947"/>
                </a:lnTo>
                <a:lnTo>
                  <a:pt x="686790" y="287947"/>
                </a:lnTo>
                <a:lnTo>
                  <a:pt x="686181" y="289217"/>
                </a:lnTo>
                <a:lnTo>
                  <a:pt x="685584" y="289217"/>
                </a:lnTo>
                <a:lnTo>
                  <a:pt x="685584" y="305727"/>
                </a:lnTo>
                <a:lnTo>
                  <a:pt x="684364" y="305727"/>
                </a:lnTo>
                <a:lnTo>
                  <a:pt x="684364" y="306997"/>
                </a:lnTo>
                <a:lnTo>
                  <a:pt x="684364" y="308267"/>
                </a:lnTo>
                <a:lnTo>
                  <a:pt x="684161" y="309537"/>
                </a:lnTo>
                <a:lnTo>
                  <a:pt x="683564" y="309537"/>
                </a:lnTo>
                <a:lnTo>
                  <a:pt x="683564" y="308267"/>
                </a:lnTo>
                <a:lnTo>
                  <a:pt x="684364" y="308267"/>
                </a:lnTo>
                <a:lnTo>
                  <a:pt x="684364" y="306997"/>
                </a:lnTo>
                <a:lnTo>
                  <a:pt x="683768" y="306997"/>
                </a:lnTo>
                <a:lnTo>
                  <a:pt x="683971" y="305727"/>
                </a:lnTo>
                <a:lnTo>
                  <a:pt x="684161" y="305727"/>
                </a:lnTo>
                <a:lnTo>
                  <a:pt x="683971" y="304457"/>
                </a:lnTo>
                <a:lnTo>
                  <a:pt x="685177" y="304457"/>
                </a:lnTo>
                <a:lnTo>
                  <a:pt x="685584" y="305727"/>
                </a:lnTo>
                <a:lnTo>
                  <a:pt x="685584" y="289217"/>
                </a:lnTo>
                <a:lnTo>
                  <a:pt x="685380" y="289217"/>
                </a:lnTo>
                <a:lnTo>
                  <a:pt x="686181" y="287947"/>
                </a:lnTo>
                <a:lnTo>
                  <a:pt x="685584" y="286677"/>
                </a:lnTo>
                <a:lnTo>
                  <a:pt x="687400" y="286677"/>
                </a:lnTo>
                <a:lnTo>
                  <a:pt x="686993" y="285407"/>
                </a:lnTo>
                <a:lnTo>
                  <a:pt x="687451" y="281597"/>
                </a:lnTo>
                <a:lnTo>
                  <a:pt x="687603" y="280327"/>
                </a:lnTo>
                <a:lnTo>
                  <a:pt x="687603" y="277787"/>
                </a:lnTo>
                <a:lnTo>
                  <a:pt x="687603" y="276517"/>
                </a:lnTo>
                <a:lnTo>
                  <a:pt x="687400" y="276517"/>
                </a:lnTo>
                <a:lnTo>
                  <a:pt x="687400" y="273977"/>
                </a:lnTo>
                <a:lnTo>
                  <a:pt x="687197" y="273977"/>
                </a:lnTo>
                <a:lnTo>
                  <a:pt x="687273" y="272707"/>
                </a:lnTo>
                <a:lnTo>
                  <a:pt x="687400" y="270167"/>
                </a:lnTo>
                <a:lnTo>
                  <a:pt x="686396" y="268897"/>
                </a:lnTo>
                <a:lnTo>
                  <a:pt x="687400" y="267627"/>
                </a:lnTo>
                <a:lnTo>
                  <a:pt x="687603" y="266357"/>
                </a:lnTo>
                <a:lnTo>
                  <a:pt x="687400" y="266357"/>
                </a:lnTo>
                <a:lnTo>
                  <a:pt x="687400" y="262547"/>
                </a:lnTo>
                <a:lnTo>
                  <a:pt x="687095" y="261277"/>
                </a:lnTo>
                <a:lnTo>
                  <a:pt x="686790" y="260007"/>
                </a:lnTo>
                <a:lnTo>
                  <a:pt x="687400" y="260007"/>
                </a:lnTo>
                <a:lnTo>
                  <a:pt x="687197" y="258737"/>
                </a:lnTo>
                <a:lnTo>
                  <a:pt x="687806" y="257467"/>
                </a:lnTo>
                <a:lnTo>
                  <a:pt x="691235" y="257467"/>
                </a:lnTo>
                <a:lnTo>
                  <a:pt x="691438" y="256197"/>
                </a:lnTo>
                <a:lnTo>
                  <a:pt x="691629" y="257467"/>
                </a:lnTo>
                <a:lnTo>
                  <a:pt x="693445" y="257467"/>
                </a:lnTo>
                <a:lnTo>
                  <a:pt x="692238" y="256197"/>
                </a:lnTo>
                <a:lnTo>
                  <a:pt x="692442" y="256197"/>
                </a:lnTo>
                <a:lnTo>
                  <a:pt x="694461" y="257467"/>
                </a:lnTo>
                <a:lnTo>
                  <a:pt x="695667" y="258737"/>
                </a:lnTo>
                <a:lnTo>
                  <a:pt x="701319" y="258737"/>
                </a:lnTo>
                <a:lnTo>
                  <a:pt x="703745" y="261277"/>
                </a:lnTo>
                <a:lnTo>
                  <a:pt x="704545" y="263817"/>
                </a:lnTo>
                <a:lnTo>
                  <a:pt x="706158" y="270167"/>
                </a:lnTo>
                <a:lnTo>
                  <a:pt x="706564" y="272707"/>
                </a:lnTo>
                <a:lnTo>
                  <a:pt x="706564" y="273977"/>
                </a:lnTo>
                <a:lnTo>
                  <a:pt x="706755" y="273977"/>
                </a:lnTo>
                <a:lnTo>
                  <a:pt x="706755" y="267195"/>
                </a:lnTo>
                <a:lnTo>
                  <a:pt x="706361" y="266357"/>
                </a:lnTo>
                <a:lnTo>
                  <a:pt x="707174" y="266357"/>
                </a:lnTo>
                <a:lnTo>
                  <a:pt x="707174" y="265087"/>
                </a:lnTo>
                <a:lnTo>
                  <a:pt x="707377" y="263817"/>
                </a:lnTo>
                <a:lnTo>
                  <a:pt x="708177" y="263817"/>
                </a:lnTo>
                <a:lnTo>
                  <a:pt x="708177" y="235178"/>
                </a:lnTo>
                <a:lnTo>
                  <a:pt x="707580" y="235038"/>
                </a:lnTo>
                <a:lnTo>
                  <a:pt x="707580" y="252387"/>
                </a:lnTo>
                <a:lnTo>
                  <a:pt x="707377" y="253657"/>
                </a:lnTo>
                <a:lnTo>
                  <a:pt x="706958" y="253657"/>
                </a:lnTo>
                <a:lnTo>
                  <a:pt x="707174" y="252387"/>
                </a:lnTo>
                <a:lnTo>
                  <a:pt x="707580" y="252387"/>
                </a:lnTo>
                <a:lnTo>
                  <a:pt x="707580" y="235038"/>
                </a:lnTo>
                <a:lnTo>
                  <a:pt x="705954" y="234657"/>
                </a:lnTo>
                <a:lnTo>
                  <a:pt x="705954" y="261277"/>
                </a:lnTo>
                <a:lnTo>
                  <a:pt x="705954" y="262547"/>
                </a:lnTo>
                <a:lnTo>
                  <a:pt x="705142" y="262547"/>
                </a:lnTo>
                <a:lnTo>
                  <a:pt x="705345" y="261277"/>
                </a:lnTo>
                <a:lnTo>
                  <a:pt x="705954" y="261277"/>
                </a:lnTo>
                <a:lnTo>
                  <a:pt x="705954" y="234657"/>
                </a:lnTo>
                <a:lnTo>
                  <a:pt x="705751" y="234607"/>
                </a:lnTo>
                <a:lnTo>
                  <a:pt x="694664" y="234607"/>
                </a:lnTo>
                <a:lnTo>
                  <a:pt x="694664" y="254927"/>
                </a:lnTo>
                <a:lnTo>
                  <a:pt x="694461" y="256197"/>
                </a:lnTo>
                <a:lnTo>
                  <a:pt x="694055" y="256197"/>
                </a:lnTo>
                <a:lnTo>
                  <a:pt x="694055" y="254927"/>
                </a:lnTo>
                <a:lnTo>
                  <a:pt x="694664" y="254927"/>
                </a:lnTo>
                <a:lnTo>
                  <a:pt x="694664" y="234607"/>
                </a:lnTo>
                <a:lnTo>
                  <a:pt x="694258" y="234607"/>
                </a:lnTo>
                <a:lnTo>
                  <a:pt x="694258" y="246037"/>
                </a:lnTo>
                <a:lnTo>
                  <a:pt x="693445" y="246037"/>
                </a:lnTo>
                <a:lnTo>
                  <a:pt x="693648" y="244767"/>
                </a:lnTo>
                <a:lnTo>
                  <a:pt x="694258" y="246037"/>
                </a:lnTo>
                <a:lnTo>
                  <a:pt x="694258" y="234607"/>
                </a:lnTo>
                <a:lnTo>
                  <a:pt x="690219" y="234607"/>
                </a:lnTo>
                <a:lnTo>
                  <a:pt x="690219" y="253657"/>
                </a:lnTo>
                <a:lnTo>
                  <a:pt x="687400" y="253657"/>
                </a:lnTo>
                <a:lnTo>
                  <a:pt x="688009" y="252387"/>
                </a:lnTo>
                <a:lnTo>
                  <a:pt x="689825" y="252387"/>
                </a:lnTo>
                <a:lnTo>
                  <a:pt x="690219" y="253657"/>
                </a:lnTo>
                <a:lnTo>
                  <a:pt x="690219" y="234607"/>
                </a:lnTo>
                <a:lnTo>
                  <a:pt x="689406" y="234607"/>
                </a:lnTo>
                <a:lnTo>
                  <a:pt x="689406" y="248577"/>
                </a:lnTo>
                <a:lnTo>
                  <a:pt x="689000" y="249847"/>
                </a:lnTo>
                <a:lnTo>
                  <a:pt x="688809" y="249847"/>
                </a:lnTo>
                <a:lnTo>
                  <a:pt x="689000" y="248577"/>
                </a:lnTo>
                <a:lnTo>
                  <a:pt x="689406" y="248577"/>
                </a:lnTo>
                <a:lnTo>
                  <a:pt x="689406" y="234607"/>
                </a:lnTo>
                <a:lnTo>
                  <a:pt x="687806" y="234607"/>
                </a:lnTo>
                <a:lnTo>
                  <a:pt x="686993" y="235242"/>
                </a:lnTo>
                <a:lnTo>
                  <a:pt x="686993" y="248577"/>
                </a:lnTo>
                <a:lnTo>
                  <a:pt x="686993" y="249847"/>
                </a:lnTo>
                <a:lnTo>
                  <a:pt x="686181" y="249847"/>
                </a:lnTo>
                <a:lnTo>
                  <a:pt x="686181" y="252387"/>
                </a:lnTo>
                <a:lnTo>
                  <a:pt x="686181" y="253657"/>
                </a:lnTo>
                <a:lnTo>
                  <a:pt x="684568" y="253657"/>
                </a:lnTo>
                <a:lnTo>
                  <a:pt x="684568" y="301917"/>
                </a:lnTo>
                <a:lnTo>
                  <a:pt x="684568" y="303187"/>
                </a:lnTo>
                <a:lnTo>
                  <a:pt x="684161" y="301917"/>
                </a:lnTo>
                <a:lnTo>
                  <a:pt x="684568" y="301917"/>
                </a:lnTo>
                <a:lnTo>
                  <a:pt x="684568" y="253657"/>
                </a:lnTo>
                <a:lnTo>
                  <a:pt x="683971" y="253657"/>
                </a:lnTo>
                <a:lnTo>
                  <a:pt x="683971" y="271437"/>
                </a:lnTo>
                <a:lnTo>
                  <a:pt x="683768" y="272707"/>
                </a:lnTo>
                <a:lnTo>
                  <a:pt x="683361" y="272707"/>
                </a:lnTo>
                <a:lnTo>
                  <a:pt x="683361" y="271437"/>
                </a:lnTo>
                <a:lnTo>
                  <a:pt x="683971" y="271437"/>
                </a:lnTo>
                <a:lnTo>
                  <a:pt x="683971" y="253657"/>
                </a:lnTo>
                <a:lnTo>
                  <a:pt x="683768" y="253657"/>
                </a:lnTo>
                <a:lnTo>
                  <a:pt x="683768" y="257467"/>
                </a:lnTo>
                <a:lnTo>
                  <a:pt x="683768" y="258737"/>
                </a:lnTo>
                <a:lnTo>
                  <a:pt x="683361" y="258737"/>
                </a:lnTo>
                <a:lnTo>
                  <a:pt x="683768" y="257467"/>
                </a:lnTo>
                <a:lnTo>
                  <a:pt x="683768" y="253657"/>
                </a:lnTo>
                <a:lnTo>
                  <a:pt x="684568" y="252387"/>
                </a:lnTo>
                <a:lnTo>
                  <a:pt x="683361" y="252387"/>
                </a:lnTo>
                <a:lnTo>
                  <a:pt x="683564" y="251117"/>
                </a:lnTo>
                <a:lnTo>
                  <a:pt x="683971" y="251117"/>
                </a:lnTo>
                <a:lnTo>
                  <a:pt x="685177" y="252387"/>
                </a:lnTo>
                <a:lnTo>
                  <a:pt x="686181" y="252387"/>
                </a:lnTo>
                <a:lnTo>
                  <a:pt x="686181" y="249847"/>
                </a:lnTo>
                <a:lnTo>
                  <a:pt x="686396" y="248577"/>
                </a:lnTo>
                <a:lnTo>
                  <a:pt x="686993" y="248577"/>
                </a:lnTo>
                <a:lnTo>
                  <a:pt x="686993" y="235242"/>
                </a:lnTo>
                <a:lnTo>
                  <a:pt x="686181" y="235877"/>
                </a:lnTo>
                <a:lnTo>
                  <a:pt x="686181" y="246037"/>
                </a:lnTo>
                <a:lnTo>
                  <a:pt x="684364" y="247307"/>
                </a:lnTo>
                <a:lnTo>
                  <a:pt x="684568" y="246037"/>
                </a:lnTo>
                <a:lnTo>
                  <a:pt x="683971" y="244767"/>
                </a:lnTo>
                <a:lnTo>
                  <a:pt x="685380" y="244767"/>
                </a:lnTo>
                <a:lnTo>
                  <a:pt x="685977" y="246037"/>
                </a:lnTo>
                <a:lnTo>
                  <a:pt x="686181" y="246037"/>
                </a:lnTo>
                <a:lnTo>
                  <a:pt x="686181" y="235877"/>
                </a:lnTo>
                <a:lnTo>
                  <a:pt x="685177" y="234607"/>
                </a:lnTo>
                <a:lnTo>
                  <a:pt x="683564" y="235534"/>
                </a:lnTo>
                <a:lnTo>
                  <a:pt x="683564" y="247307"/>
                </a:lnTo>
                <a:lnTo>
                  <a:pt x="682752" y="247307"/>
                </a:lnTo>
                <a:lnTo>
                  <a:pt x="682752" y="252387"/>
                </a:lnTo>
                <a:lnTo>
                  <a:pt x="682548" y="252387"/>
                </a:lnTo>
                <a:lnTo>
                  <a:pt x="682548" y="324777"/>
                </a:lnTo>
                <a:lnTo>
                  <a:pt x="682548" y="359067"/>
                </a:lnTo>
                <a:lnTo>
                  <a:pt x="682155" y="360337"/>
                </a:lnTo>
                <a:lnTo>
                  <a:pt x="681951" y="359067"/>
                </a:lnTo>
                <a:lnTo>
                  <a:pt x="681951" y="366687"/>
                </a:lnTo>
                <a:lnTo>
                  <a:pt x="681545" y="366687"/>
                </a:lnTo>
                <a:lnTo>
                  <a:pt x="681545" y="370497"/>
                </a:lnTo>
                <a:lnTo>
                  <a:pt x="681545" y="371767"/>
                </a:lnTo>
                <a:lnTo>
                  <a:pt x="680935" y="371767"/>
                </a:lnTo>
                <a:lnTo>
                  <a:pt x="680745" y="370497"/>
                </a:lnTo>
                <a:lnTo>
                  <a:pt x="681545" y="370497"/>
                </a:lnTo>
                <a:lnTo>
                  <a:pt x="681545" y="366687"/>
                </a:lnTo>
                <a:lnTo>
                  <a:pt x="681342" y="365417"/>
                </a:lnTo>
                <a:lnTo>
                  <a:pt x="681951" y="366687"/>
                </a:lnTo>
                <a:lnTo>
                  <a:pt x="681951" y="359067"/>
                </a:lnTo>
                <a:lnTo>
                  <a:pt x="682548" y="359067"/>
                </a:lnTo>
                <a:lnTo>
                  <a:pt x="682548" y="324777"/>
                </a:lnTo>
                <a:lnTo>
                  <a:pt x="682155" y="326047"/>
                </a:lnTo>
                <a:lnTo>
                  <a:pt x="681545" y="326047"/>
                </a:lnTo>
                <a:lnTo>
                  <a:pt x="681545" y="331127"/>
                </a:lnTo>
                <a:lnTo>
                  <a:pt x="681342" y="332397"/>
                </a:lnTo>
                <a:lnTo>
                  <a:pt x="681342" y="343827"/>
                </a:lnTo>
                <a:lnTo>
                  <a:pt x="681139" y="345097"/>
                </a:lnTo>
                <a:lnTo>
                  <a:pt x="680542" y="345097"/>
                </a:lnTo>
                <a:lnTo>
                  <a:pt x="680542" y="365417"/>
                </a:lnTo>
                <a:lnTo>
                  <a:pt x="679729" y="365417"/>
                </a:lnTo>
                <a:lnTo>
                  <a:pt x="679932" y="364147"/>
                </a:lnTo>
                <a:lnTo>
                  <a:pt x="680339" y="364147"/>
                </a:lnTo>
                <a:lnTo>
                  <a:pt x="680542" y="365417"/>
                </a:lnTo>
                <a:lnTo>
                  <a:pt x="680542" y="345097"/>
                </a:lnTo>
                <a:lnTo>
                  <a:pt x="681342" y="343827"/>
                </a:lnTo>
                <a:lnTo>
                  <a:pt x="681342" y="332397"/>
                </a:lnTo>
                <a:lnTo>
                  <a:pt x="680935" y="332397"/>
                </a:lnTo>
                <a:lnTo>
                  <a:pt x="680542" y="329857"/>
                </a:lnTo>
                <a:lnTo>
                  <a:pt x="680745" y="329857"/>
                </a:lnTo>
                <a:lnTo>
                  <a:pt x="681342" y="331127"/>
                </a:lnTo>
                <a:lnTo>
                  <a:pt x="681545" y="331127"/>
                </a:lnTo>
                <a:lnTo>
                  <a:pt x="681545" y="326047"/>
                </a:lnTo>
                <a:lnTo>
                  <a:pt x="681342" y="326047"/>
                </a:lnTo>
                <a:lnTo>
                  <a:pt x="680135" y="325297"/>
                </a:lnTo>
                <a:lnTo>
                  <a:pt x="680135" y="331127"/>
                </a:lnTo>
                <a:lnTo>
                  <a:pt x="680135" y="340017"/>
                </a:lnTo>
                <a:lnTo>
                  <a:pt x="679729" y="340652"/>
                </a:lnTo>
                <a:lnTo>
                  <a:pt x="679729" y="364147"/>
                </a:lnTo>
                <a:lnTo>
                  <a:pt x="678522" y="364147"/>
                </a:lnTo>
                <a:lnTo>
                  <a:pt x="678522" y="362877"/>
                </a:lnTo>
                <a:lnTo>
                  <a:pt x="679526" y="362877"/>
                </a:lnTo>
                <a:lnTo>
                  <a:pt x="679729" y="364147"/>
                </a:lnTo>
                <a:lnTo>
                  <a:pt x="679729" y="340652"/>
                </a:lnTo>
                <a:lnTo>
                  <a:pt x="679323" y="341287"/>
                </a:lnTo>
                <a:lnTo>
                  <a:pt x="678916" y="340017"/>
                </a:lnTo>
                <a:lnTo>
                  <a:pt x="680135" y="340017"/>
                </a:lnTo>
                <a:lnTo>
                  <a:pt x="680135" y="331127"/>
                </a:lnTo>
                <a:lnTo>
                  <a:pt x="678713" y="331127"/>
                </a:lnTo>
                <a:lnTo>
                  <a:pt x="678713" y="343827"/>
                </a:lnTo>
                <a:lnTo>
                  <a:pt x="678522" y="345097"/>
                </a:lnTo>
                <a:lnTo>
                  <a:pt x="678116" y="345097"/>
                </a:lnTo>
                <a:lnTo>
                  <a:pt x="678116" y="364147"/>
                </a:lnTo>
                <a:lnTo>
                  <a:pt x="677913" y="365417"/>
                </a:lnTo>
                <a:lnTo>
                  <a:pt x="677100" y="365417"/>
                </a:lnTo>
                <a:lnTo>
                  <a:pt x="677303" y="366687"/>
                </a:lnTo>
                <a:lnTo>
                  <a:pt x="676706" y="366687"/>
                </a:lnTo>
                <a:lnTo>
                  <a:pt x="677100" y="365417"/>
                </a:lnTo>
                <a:lnTo>
                  <a:pt x="675894" y="365417"/>
                </a:lnTo>
                <a:lnTo>
                  <a:pt x="676097" y="364147"/>
                </a:lnTo>
                <a:lnTo>
                  <a:pt x="678116" y="364147"/>
                </a:lnTo>
                <a:lnTo>
                  <a:pt x="678116" y="345097"/>
                </a:lnTo>
                <a:lnTo>
                  <a:pt x="677913" y="345097"/>
                </a:lnTo>
                <a:lnTo>
                  <a:pt x="677913" y="355257"/>
                </a:lnTo>
                <a:lnTo>
                  <a:pt x="677303" y="355257"/>
                </a:lnTo>
                <a:lnTo>
                  <a:pt x="677303" y="353987"/>
                </a:lnTo>
                <a:lnTo>
                  <a:pt x="677710" y="353987"/>
                </a:lnTo>
                <a:lnTo>
                  <a:pt x="677913" y="355257"/>
                </a:lnTo>
                <a:lnTo>
                  <a:pt x="677913" y="345097"/>
                </a:lnTo>
                <a:lnTo>
                  <a:pt x="677303" y="343827"/>
                </a:lnTo>
                <a:lnTo>
                  <a:pt x="677303" y="342557"/>
                </a:lnTo>
                <a:lnTo>
                  <a:pt x="677506" y="342557"/>
                </a:lnTo>
                <a:lnTo>
                  <a:pt x="678713" y="343827"/>
                </a:lnTo>
                <a:lnTo>
                  <a:pt x="678713" y="331127"/>
                </a:lnTo>
                <a:lnTo>
                  <a:pt x="679932" y="329857"/>
                </a:lnTo>
                <a:lnTo>
                  <a:pt x="680135" y="331127"/>
                </a:lnTo>
                <a:lnTo>
                  <a:pt x="680135" y="325297"/>
                </a:lnTo>
                <a:lnTo>
                  <a:pt x="679323" y="324777"/>
                </a:lnTo>
                <a:lnTo>
                  <a:pt x="682548" y="324777"/>
                </a:lnTo>
                <a:lnTo>
                  <a:pt x="682548" y="252387"/>
                </a:lnTo>
                <a:lnTo>
                  <a:pt x="682155" y="252387"/>
                </a:lnTo>
                <a:lnTo>
                  <a:pt x="682155" y="306997"/>
                </a:lnTo>
                <a:lnTo>
                  <a:pt x="681545" y="308267"/>
                </a:lnTo>
                <a:lnTo>
                  <a:pt x="681545" y="314617"/>
                </a:lnTo>
                <a:lnTo>
                  <a:pt x="680135" y="314617"/>
                </a:lnTo>
                <a:lnTo>
                  <a:pt x="680135" y="313347"/>
                </a:lnTo>
                <a:lnTo>
                  <a:pt x="681139" y="313347"/>
                </a:lnTo>
                <a:lnTo>
                  <a:pt x="681545" y="314617"/>
                </a:lnTo>
                <a:lnTo>
                  <a:pt x="681545" y="308267"/>
                </a:lnTo>
                <a:lnTo>
                  <a:pt x="680935" y="308267"/>
                </a:lnTo>
                <a:lnTo>
                  <a:pt x="680935" y="310807"/>
                </a:lnTo>
                <a:lnTo>
                  <a:pt x="680745" y="312077"/>
                </a:lnTo>
                <a:lnTo>
                  <a:pt x="679119" y="310807"/>
                </a:lnTo>
                <a:lnTo>
                  <a:pt x="680935" y="310807"/>
                </a:lnTo>
                <a:lnTo>
                  <a:pt x="680935" y="308267"/>
                </a:lnTo>
                <a:lnTo>
                  <a:pt x="680745" y="308267"/>
                </a:lnTo>
                <a:lnTo>
                  <a:pt x="680542" y="309537"/>
                </a:lnTo>
                <a:lnTo>
                  <a:pt x="679323" y="309537"/>
                </a:lnTo>
                <a:lnTo>
                  <a:pt x="679932" y="308267"/>
                </a:lnTo>
                <a:lnTo>
                  <a:pt x="680745" y="308267"/>
                </a:lnTo>
                <a:lnTo>
                  <a:pt x="681139" y="306997"/>
                </a:lnTo>
                <a:lnTo>
                  <a:pt x="682155" y="306997"/>
                </a:lnTo>
                <a:lnTo>
                  <a:pt x="682155" y="252387"/>
                </a:lnTo>
                <a:lnTo>
                  <a:pt x="681951" y="252387"/>
                </a:lnTo>
                <a:lnTo>
                  <a:pt x="681748" y="251752"/>
                </a:lnTo>
                <a:lnTo>
                  <a:pt x="681748" y="256197"/>
                </a:lnTo>
                <a:lnTo>
                  <a:pt x="681545" y="256514"/>
                </a:lnTo>
                <a:lnTo>
                  <a:pt x="681545" y="293027"/>
                </a:lnTo>
                <a:lnTo>
                  <a:pt x="681545" y="294297"/>
                </a:lnTo>
                <a:lnTo>
                  <a:pt x="680935" y="293027"/>
                </a:lnTo>
                <a:lnTo>
                  <a:pt x="681545" y="293027"/>
                </a:lnTo>
                <a:lnTo>
                  <a:pt x="681545" y="256514"/>
                </a:lnTo>
                <a:lnTo>
                  <a:pt x="680935" y="257467"/>
                </a:lnTo>
                <a:lnTo>
                  <a:pt x="681342" y="258737"/>
                </a:lnTo>
                <a:lnTo>
                  <a:pt x="680745" y="258737"/>
                </a:lnTo>
                <a:lnTo>
                  <a:pt x="680745" y="271437"/>
                </a:lnTo>
                <a:lnTo>
                  <a:pt x="680745" y="272707"/>
                </a:lnTo>
                <a:lnTo>
                  <a:pt x="680745" y="290487"/>
                </a:lnTo>
                <a:lnTo>
                  <a:pt x="680339" y="291338"/>
                </a:lnTo>
                <a:lnTo>
                  <a:pt x="680339" y="299377"/>
                </a:lnTo>
                <a:lnTo>
                  <a:pt x="679729" y="300647"/>
                </a:lnTo>
                <a:lnTo>
                  <a:pt x="679526" y="300647"/>
                </a:lnTo>
                <a:lnTo>
                  <a:pt x="679119" y="301078"/>
                </a:lnTo>
                <a:lnTo>
                  <a:pt x="679119" y="304457"/>
                </a:lnTo>
                <a:lnTo>
                  <a:pt x="678916" y="305727"/>
                </a:lnTo>
                <a:lnTo>
                  <a:pt x="678713" y="305727"/>
                </a:lnTo>
                <a:lnTo>
                  <a:pt x="678713" y="306997"/>
                </a:lnTo>
                <a:lnTo>
                  <a:pt x="678522" y="307619"/>
                </a:lnTo>
                <a:lnTo>
                  <a:pt x="678522" y="329857"/>
                </a:lnTo>
                <a:lnTo>
                  <a:pt x="678116" y="329857"/>
                </a:lnTo>
                <a:lnTo>
                  <a:pt x="678116" y="334937"/>
                </a:lnTo>
                <a:lnTo>
                  <a:pt x="677710" y="336207"/>
                </a:lnTo>
                <a:lnTo>
                  <a:pt x="677303" y="336207"/>
                </a:lnTo>
                <a:lnTo>
                  <a:pt x="677303" y="338747"/>
                </a:lnTo>
                <a:lnTo>
                  <a:pt x="676910" y="338747"/>
                </a:lnTo>
                <a:lnTo>
                  <a:pt x="676910" y="347637"/>
                </a:lnTo>
                <a:lnTo>
                  <a:pt x="676300" y="347637"/>
                </a:lnTo>
                <a:lnTo>
                  <a:pt x="676097" y="347218"/>
                </a:lnTo>
                <a:lnTo>
                  <a:pt x="676097" y="357797"/>
                </a:lnTo>
                <a:lnTo>
                  <a:pt x="676097" y="359067"/>
                </a:lnTo>
                <a:lnTo>
                  <a:pt x="675297" y="359067"/>
                </a:lnTo>
                <a:lnTo>
                  <a:pt x="675297" y="376847"/>
                </a:lnTo>
                <a:lnTo>
                  <a:pt x="675093" y="378117"/>
                </a:lnTo>
                <a:lnTo>
                  <a:pt x="674687" y="376847"/>
                </a:lnTo>
                <a:lnTo>
                  <a:pt x="675297" y="376847"/>
                </a:lnTo>
                <a:lnTo>
                  <a:pt x="675297" y="359067"/>
                </a:lnTo>
                <a:lnTo>
                  <a:pt x="675487" y="357797"/>
                </a:lnTo>
                <a:lnTo>
                  <a:pt x="676097" y="357797"/>
                </a:lnTo>
                <a:lnTo>
                  <a:pt x="676097" y="347218"/>
                </a:lnTo>
                <a:lnTo>
                  <a:pt x="675690" y="346367"/>
                </a:lnTo>
                <a:lnTo>
                  <a:pt x="675894" y="345097"/>
                </a:lnTo>
                <a:lnTo>
                  <a:pt x="676706" y="346367"/>
                </a:lnTo>
                <a:lnTo>
                  <a:pt x="676910" y="347637"/>
                </a:lnTo>
                <a:lnTo>
                  <a:pt x="676910" y="338747"/>
                </a:lnTo>
                <a:lnTo>
                  <a:pt x="675690" y="338747"/>
                </a:lnTo>
                <a:lnTo>
                  <a:pt x="676097" y="337477"/>
                </a:lnTo>
                <a:lnTo>
                  <a:pt x="676706" y="337477"/>
                </a:lnTo>
                <a:lnTo>
                  <a:pt x="677303" y="338747"/>
                </a:lnTo>
                <a:lnTo>
                  <a:pt x="677303" y="336207"/>
                </a:lnTo>
                <a:lnTo>
                  <a:pt x="674687" y="336207"/>
                </a:lnTo>
                <a:lnTo>
                  <a:pt x="674687" y="343827"/>
                </a:lnTo>
                <a:lnTo>
                  <a:pt x="674281" y="345097"/>
                </a:lnTo>
                <a:lnTo>
                  <a:pt x="674281" y="350177"/>
                </a:lnTo>
                <a:lnTo>
                  <a:pt x="674281" y="360337"/>
                </a:lnTo>
                <a:lnTo>
                  <a:pt x="674077" y="360337"/>
                </a:lnTo>
                <a:lnTo>
                  <a:pt x="673481" y="361607"/>
                </a:lnTo>
                <a:lnTo>
                  <a:pt x="673074" y="361607"/>
                </a:lnTo>
                <a:lnTo>
                  <a:pt x="673074" y="360337"/>
                </a:lnTo>
                <a:lnTo>
                  <a:pt x="673684" y="359067"/>
                </a:lnTo>
                <a:lnTo>
                  <a:pt x="674281" y="360337"/>
                </a:lnTo>
                <a:lnTo>
                  <a:pt x="674281" y="350177"/>
                </a:lnTo>
                <a:lnTo>
                  <a:pt x="673874" y="351447"/>
                </a:lnTo>
                <a:lnTo>
                  <a:pt x="673074" y="350177"/>
                </a:lnTo>
                <a:lnTo>
                  <a:pt x="674281" y="350177"/>
                </a:lnTo>
                <a:lnTo>
                  <a:pt x="674281" y="345097"/>
                </a:lnTo>
                <a:lnTo>
                  <a:pt x="673874" y="345097"/>
                </a:lnTo>
                <a:lnTo>
                  <a:pt x="674077" y="343827"/>
                </a:lnTo>
                <a:lnTo>
                  <a:pt x="674687" y="343827"/>
                </a:lnTo>
                <a:lnTo>
                  <a:pt x="674687" y="336207"/>
                </a:lnTo>
                <a:lnTo>
                  <a:pt x="673481" y="337477"/>
                </a:lnTo>
                <a:lnTo>
                  <a:pt x="673684" y="337477"/>
                </a:lnTo>
                <a:lnTo>
                  <a:pt x="673277" y="337731"/>
                </a:lnTo>
                <a:lnTo>
                  <a:pt x="673277" y="340017"/>
                </a:lnTo>
                <a:lnTo>
                  <a:pt x="672668" y="340017"/>
                </a:lnTo>
                <a:lnTo>
                  <a:pt x="672668" y="342557"/>
                </a:lnTo>
                <a:lnTo>
                  <a:pt x="672465" y="343827"/>
                </a:lnTo>
                <a:lnTo>
                  <a:pt x="671258" y="343827"/>
                </a:lnTo>
                <a:lnTo>
                  <a:pt x="671258" y="350177"/>
                </a:lnTo>
                <a:lnTo>
                  <a:pt x="671055" y="350177"/>
                </a:lnTo>
                <a:lnTo>
                  <a:pt x="671055" y="357797"/>
                </a:lnTo>
                <a:lnTo>
                  <a:pt x="669848" y="357797"/>
                </a:lnTo>
                <a:lnTo>
                  <a:pt x="669239" y="356527"/>
                </a:lnTo>
                <a:lnTo>
                  <a:pt x="670648" y="356527"/>
                </a:lnTo>
                <a:lnTo>
                  <a:pt x="671055" y="357797"/>
                </a:lnTo>
                <a:lnTo>
                  <a:pt x="671055" y="350177"/>
                </a:lnTo>
                <a:lnTo>
                  <a:pt x="670648" y="350177"/>
                </a:lnTo>
                <a:lnTo>
                  <a:pt x="670648" y="348907"/>
                </a:lnTo>
                <a:lnTo>
                  <a:pt x="671258" y="350177"/>
                </a:lnTo>
                <a:lnTo>
                  <a:pt x="671258" y="343827"/>
                </a:lnTo>
                <a:lnTo>
                  <a:pt x="671055" y="343827"/>
                </a:lnTo>
                <a:lnTo>
                  <a:pt x="671258" y="342557"/>
                </a:lnTo>
                <a:lnTo>
                  <a:pt x="672668" y="342557"/>
                </a:lnTo>
                <a:lnTo>
                  <a:pt x="672668" y="340017"/>
                </a:lnTo>
                <a:lnTo>
                  <a:pt x="672465" y="340017"/>
                </a:lnTo>
                <a:lnTo>
                  <a:pt x="671131" y="340779"/>
                </a:lnTo>
                <a:lnTo>
                  <a:pt x="671855" y="340017"/>
                </a:lnTo>
                <a:lnTo>
                  <a:pt x="672858" y="338747"/>
                </a:lnTo>
                <a:lnTo>
                  <a:pt x="673277" y="340017"/>
                </a:lnTo>
                <a:lnTo>
                  <a:pt x="673277" y="337731"/>
                </a:lnTo>
                <a:lnTo>
                  <a:pt x="671652" y="338747"/>
                </a:lnTo>
                <a:lnTo>
                  <a:pt x="672058" y="337477"/>
                </a:lnTo>
                <a:lnTo>
                  <a:pt x="671258" y="337477"/>
                </a:lnTo>
                <a:lnTo>
                  <a:pt x="671055" y="336207"/>
                </a:lnTo>
                <a:lnTo>
                  <a:pt x="673074" y="336207"/>
                </a:lnTo>
                <a:lnTo>
                  <a:pt x="675894" y="334937"/>
                </a:lnTo>
                <a:lnTo>
                  <a:pt x="676097" y="334937"/>
                </a:lnTo>
                <a:lnTo>
                  <a:pt x="675487" y="333667"/>
                </a:lnTo>
                <a:lnTo>
                  <a:pt x="676300" y="333667"/>
                </a:lnTo>
                <a:lnTo>
                  <a:pt x="676097" y="334937"/>
                </a:lnTo>
                <a:lnTo>
                  <a:pt x="677506" y="334937"/>
                </a:lnTo>
                <a:lnTo>
                  <a:pt x="677506" y="333667"/>
                </a:lnTo>
                <a:lnTo>
                  <a:pt x="677913" y="333667"/>
                </a:lnTo>
                <a:lnTo>
                  <a:pt x="678116" y="334937"/>
                </a:lnTo>
                <a:lnTo>
                  <a:pt x="678116" y="329857"/>
                </a:lnTo>
                <a:lnTo>
                  <a:pt x="678319" y="328587"/>
                </a:lnTo>
                <a:lnTo>
                  <a:pt x="677913" y="328587"/>
                </a:lnTo>
                <a:lnTo>
                  <a:pt x="677710" y="327317"/>
                </a:lnTo>
                <a:lnTo>
                  <a:pt x="678319" y="327317"/>
                </a:lnTo>
                <a:lnTo>
                  <a:pt x="678319" y="328587"/>
                </a:lnTo>
                <a:lnTo>
                  <a:pt x="678522" y="329857"/>
                </a:lnTo>
                <a:lnTo>
                  <a:pt x="678522" y="307619"/>
                </a:lnTo>
                <a:lnTo>
                  <a:pt x="678319" y="308267"/>
                </a:lnTo>
                <a:lnTo>
                  <a:pt x="677913" y="308267"/>
                </a:lnTo>
                <a:lnTo>
                  <a:pt x="677913" y="306997"/>
                </a:lnTo>
                <a:lnTo>
                  <a:pt x="678713" y="306997"/>
                </a:lnTo>
                <a:lnTo>
                  <a:pt x="678713" y="305727"/>
                </a:lnTo>
                <a:lnTo>
                  <a:pt x="678319" y="305727"/>
                </a:lnTo>
                <a:lnTo>
                  <a:pt x="678522" y="304457"/>
                </a:lnTo>
                <a:lnTo>
                  <a:pt x="679119" y="304457"/>
                </a:lnTo>
                <a:lnTo>
                  <a:pt x="679119" y="301078"/>
                </a:lnTo>
                <a:lnTo>
                  <a:pt x="678319" y="301917"/>
                </a:lnTo>
                <a:lnTo>
                  <a:pt x="678319" y="300647"/>
                </a:lnTo>
                <a:lnTo>
                  <a:pt x="679526" y="299377"/>
                </a:lnTo>
                <a:lnTo>
                  <a:pt x="680339" y="299377"/>
                </a:lnTo>
                <a:lnTo>
                  <a:pt x="680339" y="291338"/>
                </a:lnTo>
                <a:lnTo>
                  <a:pt x="680135" y="291757"/>
                </a:lnTo>
                <a:lnTo>
                  <a:pt x="679323" y="291757"/>
                </a:lnTo>
                <a:lnTo>
                  <a:pt x="679729" y="290487"/>
                </a:lnTo>
                <a:lnTo>
                  <a:pt x="680745" y="290487"/>
                </a:lnTo>
                <a:lnTo>
                  <a:pt x="680745" y="272707"/>
                </a:lnTo>
                <a:lnTo>
                  <a:pt x="680339" y="272707"/>
                </a:lnTo>
                <a:lnTo>
                  <a:pt x="680135" y="271437"/>
                </a:lnTo>
                <a:lnTo>
                  <a:pt x="680745" y="271437"/>
                </a:lnTo>
                <a:lnTo>
                  <a:pt x="680745" y="258737"/>
                </a:lnTo>
                <a:lnTo>
                  <a:pt x="680135" y="258737"/>
                </a:lnTo>
                <a:lnTo>
                  <a:pt x="679729" y="258229"/>
                </a:lnTo>
                <a:lnTo>
                  <a:pt x="679729" y="277787"/>
                </a:lnTo>
                <a:lnTo>
                  <a:pt x="679323" y="277787"/>
                </a:lnTo>
                <a:lnTo>
                  <a:pt x="679323" y="282867"/>
                </a:lnTo>
                <a:lnTo>
                  <a:pt x="679323" y="289217"/>
                </a:lnTo>
                <a:lnTo>
                  <a:pt x="679119" y="289483"/>
                </a:lnTo>
                <a:lnTo>
                  <a:pt x="679119" y="293027"/>
                </a:lnTo>
                <a:lnTo>
                  <a:pt x="678713" y="293027"/>
                </a:lnTo>
                <a:lnTo>
                  <a:pt x="678522" y="291757"/>
                </a:lnTo>
                <a:lnTo>
                  <a:pt x="678522" y="294297"/>
                </a:lnTo>
                <a:lnTo>
                  <a:pt x="677710" y="296837"/>
                </a:lnTo>
                <a:lnTo>
                  <a:pt x="678116" y="298107"/>
                </a:lnTo>
                <a:lnTo>
                  <a:pt x="677710" y="298107"/>
                </a:lnTo>
                <a:lnTo>
                  <a:pt x="677506" y="297903"/>
                </a:lnTo>
                <a:lnTo>
                  <a:pt x="677506" y="309537"/>
                </a:lnTo>
                <a:lnTo>
                  <a:pt x="677100" y="310807"/>
                </a:lnTo>
                <a:lnTo>
                  <a:pt x="676910" y="310667"/>
                </a:lnTo>
                <a:lnTo>
                  <a:pt x="676910" y="326047"/>
                </a:lnTo>
                <a:lnTo>
                  <a:pt x="676706" y="327317"/>
                </a:lnTo>
                <a:lnTo>
                  <a:pt x="675894" y="326047"/>
                </a:lnTo>
                <a:lnTo>
                  <a:pt x="676910" y="326047"/>
                </a:lnTo>
                <a:lnTo>
                  <a:pt x="676910" y="310667"/>
                </a:lnTo>
                <a:lnTo>
                  <a:pt x="676503" y="310337"/>
                </a:lnTo>
                <a:lnTo>
                  <a:pt x="676503" y="317157"/>
                </a:lnTo>
                <a:lnTo>
                  <a:pt x="676503" y="320967"/>
                </a:lnTo>
                <a:lnTo>
                  <a:pt x="676300" y="322237"/>
                </a:lnTo>
                <a:lnTo>
                  <a:pt x="675297" y="322237"/>
                </a:lnTo>
                <a:lnTo>
                  <a:pt x="675297" y="323507"/>
                </a:lnTo>
                <a:lnTo>
                  <a:pt x="675297" y="332397"/>
                </a:lnTo>
                <a:lnTo>
                  <a:pt x="673684" y="332397"/>
                </a:lnTo>
                <a:lnTo>
                  <a:pt x="673684" y="331127"/>
                </a:lnTo>
                <a:lnTo>
                  <a:pt x="675093" y="331127"/>
                </a:lnTo>
                <a:lnTo>
                  <a:pt x="675297" y="332397"/>
                </a:lnTo>
                <a:lnTo>
                  <a:pt x="675297" y="323507"/>
                </a:lnTo>
                <a:lnTo>
                  <a:pt x="674484" y="323507"/>
                </a:lnTo>
                <a:lnTo>
                  <a:pt x="674484" y="329857"/>
                </a:lnTo>
                <a:lnTo>
                  <a:pt x="673481" y="329857"/>
                </a:lnTo>
                <a:lnTo>
                  <a:pt x="673481" y="328587"/>
                </a:lnTo>
                <a:lnTo>
                  <a:pt x="674077" y="328587"/>
                </a:lnTo>
                <a:lnTo>
                  <a:pt x="674484" y="329857"/>
                </a:lnTo>
                <a:lnTo>
                  <a:pt x="674484" y="323507"/>
                </a:lnTo>
                <a:lnTo>
                  <a:pt x="674890" y="322237"/>
                </a:lnTo>
                <a:lnTo>
                  <a:pt x="675297" y="323507"/>
                </a:lnTo>
                <a:lnTo>
                  <a:pt x="675297" y="322237"/>
                </a:lnTo>
                <a:lnTo>
                  <a:pt x="675297" y="320967"/>
                </a:lnTo>
                <a:lnTo>
                  <a:pt x="676503" y="320967"/>
                </a:lnTo>
                <a:lnTo>
                  <a:pt x="676503" y="317157"/>
                </a:lnTo>
                <a:lnTo>
                  <a:pt x="676300" y="318427"/>
                </a:lnTo>
                <a:lnTo>
                  <a:pt x="675487" y="318427"/>
                </a:lnTo>
                <a:lnTo>
                  <a:pt x="675894" y="317157"/>
                </a:lnTo>
                <a:lnTo>
                  <a:pt x="675690" y="317157"/>
                </a:lnTo>
                <a:lnTo>
                  <a:pt x="675093" y="315887"/>
                </a:lnTo>
                <a:lnTo>
                  <a:pt x="676300" y="315887"/>
                </a:lnTo>
                <a:lnTo>
                  <a:pt x="676503" y="317157"/>
                </a:lnTo>
                <a:lnTo>
                  <a:pt x="676503" y="310337"/>
                </a:lnTo>
                <a:lnTo>
                  <a:pt x="675487" y="309537"/>
                </a:lnTo>
                <a:lnTo>
                  <a:pt x="674890" y="309537"/>
                </a:lnTo>
                <a:lnTo>
                  <a:pt x="675297" y="308267"/>
                </a:lnTo>
                <a:lnTo>
                  <a:pt x="676503" y="308267"/>
                </a:lnTo>
                <a:lnTo>
                  <a:pt x="677506" y="309537"/>
                </a:lnTo>
                <a:lnTo>
                  <a:pt x="677506" y="297903"/>
                </a:lnTo>
                <a:lnTo>
                  <a:pt x="677303" y="297688"/>
                </a:lnTo>
                <a:lnTo>
                  <a:pt x="677303" y="304457"/>
                </a:lnTo>
                <a:lnTo>
                  <a:pt x="676910" y="305727"/>
                </a:lnTo>
                <a:lnTo>
                  <a:pt x="676503" y="305727"/>
                </a:lnTo>
                <a:lnTo>
                  <a:pt x="676706" y="304457"/>
                </a:lnTo>
                <a:lnTo>
                  <a:pt x="677303" y="304457"/>
                </a:lnTo>
                <a:lnTo>
                  <a:pt x="677303" y="297688"/>
                </a:lnTo>
                <a:lnTo>
                  <a:pt x="676503" y="296837"/>
                </a:lnTo>
                <a:lnTo>
                  <a:pt x="676300" y="296837"/>
                </a:lnTo>
                <a:lnTo>
                  <a:pt x="676910" y="295567"/>
                </a:lnTo>
                <a:lnTo>
                  <a:pt x="677303" y="295567"/>
                </a:lnTo>
                <a:lnTo>
                  <a:pt x="677913" y="294297"/>
                </a:lnTo>
                <a:lnTo>
                  <a:pt x="678522" y="294297"/>
                </a:lnTo>
                <a:lnTo>
                  <a:pt x="678522" y="291757"/>
                </a:lnTo>
                <a:lnTo>
                  <a:pt x="678916" y="291757"/>
                </a:lnTo>
                <a:lnTo>
                  <a:pt x="679119" y="293027"/>
                </a:lnTo>
                <a:lnTo>
                  <a:pt x="679119" y="289483"/>
                </a:lnTo>
                <a:lnTo>
                  <a:pt x="678319" y="290487"/>
                </a:lnTo>
                <a:lnTo>
                  <a:pt x="677303" y="290487"/>
                </a:lnTo>
                <a:lnTo>
                  <a:pt x="677303" y="294297"/>
                </a:lnTo>
                <a:lnTo>
                  <a:pt x="676706" y="294297"/>
                </a:lnTo>
                <a:lnTo>
                  <a:pt x="676706" y="293027"/>
                </a:lnTo>
                <a:lnTo>
                  <a:pt x="677100" y="293027"/>
                </a:lnTo>
                <a:lnTo>
                  <a:pt x="677303" y="294297"/>
                </a:lnTo>
                <a:lnTo>
                  <a:pt x="677303" y="290487"/>
                </a:lnTo>
                <a:lnTo>
                  <a:pt x="677100" y="290487"/>
                </a:lnTo>
                <a:lnTo>
                  <a:pt x="677303" y="289217"/>
                </a:lnTo>
                <a:lnTo>
                  <a:pt x="678319" y="287947"/>
                </a:lnTo>
                <a:lnTo>
                  <a:pt x="679323" y="289217"/>
                </a:lnTo>
                <a:lnTo>
                  <a:pt x="679323" y="282867"/>
                </a:lnTo>
                <a:lnTo>
                  <a:pt x="678713" y="282867"/>
                </a:lnTo>
                <a:lnTo>
                  <a:pt x="678522" y="281597"/>
                </a:lnTo>
                <a:lnTo>
                  <a:pt x="679323" y="282867"/>
                </a:lnTo>
                <a:lnTo>
                  <a:pt x="679323" y="277787"/>
                </a:lnTo>
                <a:lnTo>
                  <a:pt x="678116" y="277787"/>
                </a:lnTo>
                <a:lnTo>
                  <a:pt x="677303" y="275247"/>
                </a:lnTo>
                <a:lnTo>
                  <a:pt x="678319" y="275247"/>
                </a:lnTo>
                <a:lnTo>
                  <a:pt x="679729" y="277787"/>
                </a:lnTo>
                <a:lnTo>
                  <a:pt x="679729" y="258229"/>
                </a:lnTo>
                <a:lnTo>
                  <a:pt x="679323" y="257721"/>
                </a:lnTo>
                <a:lnTo>
                  <a:pt x="679323" y="271437"/>
                </a:lnTo>
                <a:lnTo>
                  <a:pt x="679323" y="272707"/>
                </a:lnTo>
                <a:lnTo>
                  <a:pt x="678713" y="272707"/>
                </a:lnTo>
                <a:lnTo>
                  <a:pt x="678713" y="271437"/>
                </a:lnTo>
                <a:lnTo>
                  <a:pt x="679323" y="271437"/>
                </a:lnTo>
                <a:lnTo>
                  <a:pt x="679323" y="257721"/>
                </a:lnTo>
                <a:lnTo>
                  <a:pt x="679119" y="257467"/>
                </a:lnTo>
                <a:lnTo>
                  <a:pt x="679119" y="267627"/>
                </a:lnTo>
                <a:lnTo>
                  <a:pt x="678713" y="268897"/>
                </a:lnTo>
                <a:lnTo>
                  <a:pt x="678116" y="268897"/>
                </a:lnTo>
                <a:lnTo>
                  <a:pt x="677913" y="267627"/>
                </a:lnTo>
                <a:lnTo>
                  <a:pt x="679119" y="267627"/>
                </a:lnTo>
                <a:lnTo>
                  <a:pt x="679119" y="257467"/>
                </a:lnTo>
                <a:lnTo>
                  <a:pt x="679119" y="256197"/>
                </a:lnTo>
                <a:lnTo>
                  <a:pt x="681748" y="256197"/>
                </a:lnTo>
                <a:lnTo>
                  <a:pt x="681748" y="251752"/>
                </a:lnTo>
                <a:lnTo>
                  <a:pt x="681545" y="251117"/>
                </a:lnTo>
                <a:lnTo>
                  <a:pt x="682345" y="251117"/>
                </a:lnTo>
                <a:lnTo>
                  <a:pt x="682752" y="252387"/>
                </a:lnTo>
                <a:lnTo>
                  <a:pt x="682752" y="247307"/>
                </a:lnTo>
                <a:lnTo>
                  <a:pt x="682345" y="247307"/>
                </a:lnTo>
                <a:lnTo>
                  <a:pt x="682345" y="248577"/>
                </a:lnTo>
                <a:lnTo>
                  <a:pt x="681951" y="249847"/>
                </a:lnTo>
                <a:lnTo>
                  <a:pt x="681139" y="249847"/>
                </a:lnTo>
                <a:lnTo>
                  <a:pt x="681951" y="248577"/>
                </a:lnTo>
                <a:lnTo>
                  <a:pt x="682345" y="248577"/>
                </a:lnTo>
                <a:lnTo>
                  <a:pt x="682345" y="247307"/>
                </a:lnTo>
                <a:lnTo>
                  <a:pt x="682155" y="247307"/>
                </a:lnTo>
                <a:lnTo>
                  <a:pt x="682155" y="246037"/>
                </a:lnTo>
                <a:lnTo>
                  <a:pt x="682752" y="246037"/>
                </a:lnTo>
                <a:lnTo>
                  <a:pt x="683564" y="247307"/>
                </a:lnTo>
                <a:lnTo>
                  <a:pt x="683564" y="235534"/>
                </a:lnTo>
                <a:lnTo>
                  <a:pt x="682955" y="235877"/>
                </a:lnTo>
                <a:lnTo>
                  <a:pt x="682955" y="244767"/>
                </a:lnTo>
                <a:lnTo>
                  <a:pt x="681951" y="244767"/>
                </a:lnTo>
                <a:lnTo>
                  <a:pt x="680935" y="243497"/>
                </a:lnTo>
                <a:lnTo>
                  <a:pt x="682155" y="243497"/>
                </a:lnTo>
                <a:lnTo>
                  <a:pt x="682955" y="244767"/>
                </a:lnTo>
                <a:lnTo>
                  <a:pt x="682955" y="235877"/>
                </a:lnTo>
                <a:lnTo>
                  <a:pt x="682155" y="234607"/>
                </a:lnTo>
                <a:lnTo>
                  <a:pt x="681139" y="234607"/>
                </a:lnTo>
                <a:lnTo>
                  <a:pt x="681139" y="237147"/>
                </a:lnTo>
                <a:lnTo>
                  <a:pt x="681139" y="238417"/>
                </a:lnTo>
                <a:lnTo>
                  <a:pt x="681139" y="242227"/>
                </a:lnTo>
                <a:lnTo>
                  <a:pt x="680542" y="242227"/>
                </a:lnTo>
                <a:lnTo>
                  <a:pt x="680542" y="254927"/>
                </a:lnTo>
                <a:lnTo>
                  <a:pt x="680135" y="254927"/>
                </a:lnTo>
                <a:lnTo>
                  <a:pt x="680339" y="253657"/>
                </a:lnTo>
                <a:lnTo>
                  <a:pt x="679729" y="253657"/>
                </a:lnTo>
                <a:lnTo>
                  <a:pt x="679932" y="252387"/>
                </a:lnTo>
                <a:lnTo>
                  <a:pt x="680339" y="253657"/>
                </a:lnTo>
                <a:lnTo>
                  <a:pt x="680542" y="254927"/>
                </a:lnTo>
                <a:lnTo>
                  <a:pt x="680542" y="242227"/>
                </a:lnTo>
                <a:lnTo>
                  <a:pt x="680339" y="242227"/>
                </a:lnTo>
                <a:lnTo>
                  <a:pt x="680135" y="240957"/>
                </a:lnTo>
                <a:lnTo>
                  <a:pt x="680135" y="248577"/>
                </a:lnTo>
                <a:lnTo>
                  <a:pt x="679729" y="249847"/>
                </a:lnTo>
                <a:lnTo>
                  <a:pt x="678916" y="249847"/>
                </a:lnTo>
                <a:lnTo>
                  <a:pt x="678916" y="252387"/>
                </a:lnTo>
                <a:lnTo>
                  <a:pt x="678522" y="252387"/>
                </a:lnTo>
                <a:lnTo>
                  <a:pt x="678522" y="258737"/>
                </a:lnTo>
                <a:lnTo>
                  <a:pt x="678319" y="258737"/>
                </a:lnTo>
                <a:lnTo>
                  <a:pt x="678319" y="260007"/>
                </a:lnTo>
                <a:lnTo>
                  <a:pt x="677303" y="260007"/>
                </a:lnTo>
                <a:lnTo>
                  <a:pt x="677100" y="258737"/>
                </a:lnTo>
                <a:lnTo>
                  <a:pt x="677710" y="258737"/>
                </a:lnTo>
                <a:lnTo>
                  <a:pt x="678319" y="260007"/>
                </a:lnTo>
                <a:lnTo>
                  <a:pt x="678319" y="258737"/>
                </a:lnTo>
                <a:lnTo>
                  <a:pt x="678319" y="257467"/>
                </a:lnTo>
                <a:lnTo>
                  <a:pt x="678522" y="258737"/>
                </a:lnTo>
                <a:lnTo>
                  <a:pt x="678522" y="252387"/>
                </a:lnTo>
                <a:lnTo>
                  <a:pt x="677913" y="252387"/>
                </a:lnTo>
                <a:lnTo>
                  <a:pt x="677100" y="253657"/>
                </a:lnTo>
                <a:lnTo>
                  <a:pt x="676910" y="253263"/>
                </a:lnTo>
                <a:lnTo>
                  <a:pt x="676910" y="287947"/>
                </a:lnTo>
                <a:lnTo>
                  <a:pt x="676706" y="287947"/>
                </a:lnTo>
                <a:lnTo>
                  <a:pt x="676706" y="286677"/>
                </a:lnTo>
                <a:lnTo>
                  <a:pt x="676910" y="287947"/>
                </a:lnTo>
                <a:lnTo>
                  <a:pt x="676910" y="253263"/>
                </a:lnTo>
                <a:lnTo>
                  <a:pt x="676503" y="252387"/>
                </a:lnTo>
                <a:lnTo>
                  <a:pt x="676503" y="260007"/>
                </a:lnTo>
                <a:lnTo>
                  <a:pt x="675894" y="261277"/>
                </a:lnTo>
                <a:lnTo>
                  <a:pt x="675487" y="261277"/>
                </a:lnTo>
                <a:lnTo>
                  <a:pt x="675487" y="271437"/>
                </a:lnTo>
                <a:lnTo>
                  <a:pt x="675487" y="294297"/>
                </a:lnTo>
                <a:lnTo>
                  <a:pt x="675297" y="295567"/>
                </a:lnTo>
                <a:lnTo>
                  <a:pt x="675093" y="295567"/>
                </a:lnTo>
                <a:lnTo>
                  <a:pt x="675093" y="303187"/>
                </a:lnTo>
                <a:lnTo>
                  <a:pt x="675093" y="304457"/>
                </a:lnTo>
                <a:lnTo>
                  <a:pt x="674484" y="304457"/>
                </a:lnTo>
                <a:lnTo>
                  <a:pt x="674687" y="303187"/>
                </a:lnTo>
                <a:lnTo>
                  <a:pt x="674484" y="303187"/>
                </a:lnTo>
                <a:lnTo>
                  <a:pt x="674687" y="301917"/>
                </a:lnTo>
                <a:lnTo>
                  <a:pt x="674890" y="303187"/>
                </a:lnTo>
                <a:lnTo>
                  <a:pt x="675093" y="303187"/>
                </a:lnTo>
                <a:lnTo>
                  <a:pt x="675093" y="295567"/>
                </a:lnTo>
                <a:lnTo>
                  <a:pt x="674890" y="295567"/>
                </a:lnTo>
                <a:lnTo>
                  <a:pt x="674890" y="299377"/>
                </a:lnTo>
                <a:lnTo>
                  <a:pt x="674484" y="300647"/>
                </a:lnTo>
                <a:lnTo>
                  <a:pt x="674077" y="300647"/>
                </a:lnTo>
                <a:lnTo>
                  <a:pt x="673874" y="300215"/>
                </a:lnTo>
                <a:lnTo>
                  <a:pt x="673874" y="303187"/>
                </a:lnTo>
                <a:lnTo>
                  <a:pt x="673481" y="304457"/>
                </a:lnTo>
                <a:lnTo>
                  <a:pt x="673481" y="310807"/>
                </a:lnTo>
                <a:lnTo>
                  <a:pt x="673277" y="310807"/>
                </a:lnTo>
                <a:lnTo>
                  <a:pt x="673277" y="331127"/>
                </a:lnTo>
                <a:lnTo>
                  <a:pt x="673074" y="332397"/>
                </a:lnTo>
                <a:lnTo>
                  <a:pt x="672261" y="332397"/>
                </a:lnTo>
                <a:lnTo>
                  <a:pt x="671652" y="331127"/>
                </a:lnTo>
                <a:lnTo>
                  <a:pt x="673277" y="331127"/>
                </a:lnTo>
                <a:lnTo>
                  <a:pt x="673277" y="310807"/>
                </a:lnTo>
                <a:lnTo>
                  <a:pt x="672465" y="310807"/>
                </a:lnTo>
                <a:lnTo>
                  <a:pt x="672465" y="328587"/>
                </a:lnTo>
                <a:lnTo>
                  <a:pt x="671652" y="328587"/>
                </a:lnTo>
                <a:lnTo>
                  <a:pt x="670852" y="327317"/>
                </a:lnTo>
                <a:lnTo>
                  <a:pt x="670852" y="338747"/>
                </a:lnTo>
                <a:lnTo>
                  <a:pt x="670648" y="340042"/>
                </a:lnTo>
                <a:lnTo>
                  <a:pt x="670648" y="345097"/>
                </a:lnTo>
                <a:lnTo>
                  <a:pt x="669848" y="345097"/>
                </a:lnTo>
                <a:lnTo>
                  <a:pt x="669848" y="343827"/>
                </a:lnTo>
                <a:lnTo>
                  <a:pt x="668832" y="342925"/>
                </a:lnTo>
                <a:lnTo>
                  <a:pt x="668832" y="364147"/>
                </a:lnTo>
                <a:lnTo>
                  <a:pt x="668426" y="365417"/>
                </a:lnTo>
                <a:lnTo>
                  <a:pt x="668629" y="364147"/>
                </a:lnTo>
                <a:lnTo>
                  <a:pt x="668832" y="364147"/>
                </a:lnTo>
                <a:lnTo>
                  <a:pt x="668832" y="342925"/>
                </a:lnTo>
                <a:lnTo>
                  <a:pt x="668426" y="342557"/>
                </a:lnTo>
                <a:lnTo>
                  <a:pt x="668426" y="347637"/>
                </a:lnTo>
                <a:lnTo>
                  <a:pt x="668020" y="348907"/>
                </a:lnTo>
                <a:lnTo>
                  <a:pt x="667829" y="348615"/>
                </a:lnTo>
                <a:lnTo>
                  <a:pt x="667829" y="359067"/>
                </a:lnTo>
                <a:lnTo>
                  <a:pt x="667829" y="360337"/>
                </a:lnTo>
                <a:lnTo>
                  <a:pt x="667423" y="360337"/>
                </a:lnTo>
                <a:lnTo>
                  <a:pt x="667016" y="359067"/>
                </a:lnTo>
                <a:lnTo>
                  <a:pt x="667829" y="359067"/>
                </a:lnTo>
                <a:lnTo>
                  <a:pt x="667829" y="348615"/>
                </a:lnTo>
                <a:lnTo>
                  <a:pt x="667219" y="347637"/>
                </a:lnTo>
                <a:lnTo>
                  <a:pt x="668426" y="347637"/>
                </a:lnTo>
                <a:lnTo>
                  <a:pt x="668426" y="342557"/>
                </a:lnTo>
                <a:lnTo>
                  <a:pt x="668020" y="341287"/>
                </a:lnTo>
                <a:lnTo>
                  <a:pt x="668832" y="341287"/>
                </a:lnTo>
                <a:lnTo>
                  <a:pt x="669848" y="342557"/>
                </a:lnTo>
                <a:lnTo>
                  <a:pt x="670052" y="343827"/>
                </a:lnTo>
                <a:lnTo>
                  <a:pt x="670445" y="343827"/>
                </a:lnTo>
                <a:lnTo>
                  <a:pt x="670648" y="345097"/>
                </a:lnTo>
                <a:lnTo>
                  <a:pt x="670648" y="340042"/>
                </a:lnTo>
                <a:lnTo>
                  <a:pt x="670471" y="341160"/>
                </a:lnTo>
                <a:lnTo>
                  <a:pt x="670255" y="341287"/>
                </a:lnTo>
                <a:lnTo>
                  <a:pt x="669442" y="341287"/>
                </a:lnTo>
                <a:lnTo>
                  <a:pt x="669036" y="340017"/>
                </a:lnTo>
                <a:lnTo>
                  <a:pt x="669848" y="340017"/>
                </a:lnTo>
                <a:lnTo>
                  <a:pt x="669848" y="338747"/>
                </a:lnTo>
                <a:lnTo>
                  <a:pt x="669848" y="337477"/>
                </a:lnTo>
                <a:lnTo>
                  <a:pt x="670648" y="337477"/>
                </a:lnTo>
                <a:lnTo>
                  <a:pt x="670852" y="338747"/>
                </a:lnTo>
                <a:lnTo>
                  <a:pt x="670852" y="327317"/>
                </a:lnTo>
                <a:lnTo>
                  <a:pt x="672261" y="327317"/>
                </a:lnTo>
                <a:lnTo>
                  <a:pt x="672465" y="328587"/>
                </a:lnTo>
                <a:lnTo>
                  <a:pt x="672465" y="310807"/>
                </a:lnTo>
                <a:lnTo>
                  <a:pt x="671258" y="310807"/>
                </a:lnTo>
                <a:lnTo>
                  <a:pt x="671258" y="319697"/>
                </a:lnTo>
                <a:lnTo>
                  <a:pt x="671055" y="320128"/>
                </a:lnTo>
                <a:lnTo>
                  <a:pt x="671055" y="324777"/>
                </a:lnTo>
                <a:lnTo>
                  <a:pt x="670445" y="325551"/>
                </a:lnTo>
                <a:lnTo>
                  <a:pt x="670445" y="333667"/>
                </a:lnTo>
                <a:lnTo>
                  <a:pt x="670052" y="333667"/>
                </a:lnTo>
                <a:lnTo>
                  <a:pt x="670052" y="334937"/>
                </a:lnTo>
                <a:lnTo>
                  <a:pt x="669442" y="336207"/>
                </a:lnTo>
                <a:lnTo>
                  <a:pt x="669848" y="334937"/>
                </a:lnTo>
                <a:lnTo>
                  <a:pt x="670052" y="334937"/>
                </a:lnTo>
                <a:lnTo>
                  <a:pt x="670052" y="333667"/>
                </a:lnTo>
                <a:lnTo>
                  <a:pt x="667423" y="333667"/>
                </a:lnTo>
                <a:lnTo>
                  <a:pt x="667423" y="341287"/>
                </a:lnTo>
                <a:lnTo>
                  <a:pt x="667423" y="342557"/>
                </a:lnTo>
                <a:lnTo>
                  <a:pt x="667016" y="342557"/>
                </a:lnTo>
                <a:lnTo>
                  <a:pt x="666813" y="341287"/>
                </a:lnTo>
                <a:lnTo>
                  <a:pt x="667423" y="341287"/>
                </a:lnTo>
                <a:lnTo>
                  <a:pt x="667423" y="333667"/>
                </a:lnTo>
                <a:lnTo>
                  <a:pt x="666216" y="333667"/>
                </a:lnTo>
                <a:lnTo>
                  <a:pt x="666216" y="343827"/>
                </a:lnTo>
                <a:lnTo>
                  <a:pt x="666013" y="345097"/>
                </a:lnTo>
                <a:lnTo>
                  <a:pt x="665403" y="345097"/>
                </a:lnTo>
                <a:lnTo>
                  <a:pt x="665403" y="343827"/>
                </a:lnTo>
                <a:lnTo>
                  <a:pt x="666216" y="343827"/>
                </a:lnTo>
                <a:lnTo>
                  <a:pt x="666216" y="333667"/>
                </a:lnTo>
                <a:lnTo>
                  <a:pt x="666013" y="332397"/>
                </a:lnTo>
                <a:lnTo>
                  <a:pt x="665797" y="332397"/>
                </a:lnTo>
                <a:lnTo>
                  <a:pt x="666013" y="331127"/>
                </a:lnTo>
                <a:lnTo>
                  <a:pt x="670445" y="333667"/>
                </a:lnTo>
                <a:lnTo>
                  <a:pt x="670445" y="325551"/>
                </a:lnTo>
                <a:lnTo>
                  <a:pt x="670052" y="326047"/>
                </a:lnTo>
                <a:lnTo>
                  <a:pt x="670052" y="328587"/>
                </a:lnTo>
                <a:lnTo>
                  <a:pt x="669442" y="328587"/>
                </a:lnTo>
                <a:lnTo>
                  <a:pt x="669239" y="327952"/>
                </a:lnTo>
                <a:lnTo>
                  <a:pt x="669239" y="331127"/>
                </a:lnTo>
                <a:lnTo>
                  <a:pt x="668020" y="331127"/>
                </a:lnTo>
                <a:lnTo>
                  <a:pt x="669036" y="329857"/>
                </a:lnTo>
                <a:lnTo>
                  <a:pt x="669239" y="331127"/>
                </a:lnTo>
                <a:lnTo>
                  <a:pt x="669239" y="327952"/>
                </a:lnTo>
                <a:lnTo>
                  <a:pt x="669036" y="327317"/>
                </a:lnTo>
                <a:lnTo>
                  <a:pt x="669239" y="327317"/>
                </a:lnTo>
                <a:lnTo>
                  <a:pt x="670052" y="328587"/>
                </a:lnTo>
                <a:lnTo>
                  <a:pt x="670052" y="326047"/>
                </a:lnTo>
                <a:lnTo>
                  <a:pt x="669645" y="326047"/>
                </a:lnTo>
                <a:lnTo>
                  <a:pt x="668832" y="326047"/>
                </a:lnTo>
                <a:lnTo>
                  <a:pt x="668832" y="324777"/>
                </a:lnTo>
                <a:lnTo>
                  <a:pt x="669645" y="326047"/>
                </a:lnTo>
                <a:lnTo>
                  <a:pt x="670445" y="324777"/>
                </a:lnTo>
                <a:lnTo>
                  <a:pt x="671055" y="324777"/>
                </a:lnTo>
                <a:lnTo>
                  <a:pt x="671055" y="320128"/>
                </a:lnTo>
                <a:lnTo>
                  <a:pt x="670852" y="320548"/>
                </a:lnTo>
                <a:lnTo>
                  <a:pt x="670852" y="322237"/>
                </a:lnTo>
                <a:lnTo>
                  <a:pt x="670052" y="322237"/>
                </a:lnTo>
                <a:lnTo>
                  <a:pt x="668629" y="320967"/>
                </a:lnTo>
                <a:lnTo>
                  <a:pt x="669645" y="320967"/>
                </a:lnTo>
                <a:lnTo>
                  <a:pt x="670852" y="322237"/>
                </a:lnTo>
                <a:lnTo>
                  <a:pt x="670852" y="320548"/>
                </a:lnTo>
                <a:lnTo>
                  <a:pt x="670648" y="320967"/>
                </a:lnTo>
                <a:lnTo>
                  <a:pt x="670255" y="320967"/>
                </a:lnTo>
                <a:lnTo>
                  <a:pt x="670852" y="319697"/>
                </a:lnTo>
                <a:lnTo>
                  <a:pt x="671258" y="319697"/>
                </a:lnTo>
                <a:lnTo>
                  <a:pt x="671258" y="310807"/>
                </a:lnTo>
                <a:lnTo>
                  <a:pt x="670445" y="310807"/>
                </a:lnTo>
                <a:lnTo>
                  <a:pt x="671461" y="309537"/>
                </a:lnTo>
                <a:lnTo>
                  <a:pt x="672668" y="309537"/>
                </a:lnTo>
                <a:lnTo>
                  <a:pt x="673481" y="310807"/>
                </a:lnTo>
                <a:lnTo>
                  <a:pt x="673481" y="304457"/>
                </a:lnTo>
                <a:lnTo>
                  <a:pt x="672858" y="303187"/>
                </a:lnTo>
                <a:lnTo>
                  <a:pt x="673874" y="303187"/>
                </a:lnTo>
                <a:lnTo>
                  <a:pt x="673874" y="300215"/>
                </a:lnTo>
                <a:lnTo>
                  <a:pt x="673481" y="299377"/>
                </a:lnTo>
                <a:lnTo>
                  <a:pt x="674077" y="298107"/>
                </a:lnTo>
                <a:lnTo>
                  <a:pt x="674890" y="299377"/>
                </a:lnTo>
                <a:lnTo>
                  <a:pt x="674890" y="295567"/>
                </a:lnTo>
                <a:lnTo>
                  <a:pt x="673277" y="295567"/>
                </a:lnTo>
                <a:lnTo>
                  <a:pt x="672858" y="294703"/>
                </a:lnTo>
                <a:lnTo>
                  <a:pt x="672858" y="299377"/>
                </a:lnTo>
                <a:lnTo>
                  <a:pt x="671652" y="301917"/>
                </a:lnTo>
                <a:lnTo>
                  <a:pt x="671461" y="301523"/>
                </a:lnTo>
                <a:lnTo>
                  <a:pt x="671461" y="303187"/>
                </a:lnTo>
                <a:lnTo>
                  <a:pt x="671258" y="304457"/>
                </a:lnTo>
                <a:lnTo>
                  <a:pt x="670852" y="304457"/>
                </a:lnTo>
                <a:lnTo>
                  <a:pt x="670852" y="308267"/>
                </a:lnTo>
                <a:lnTo>
                  <a:pt x="670852" y="309537"/>
                </a:lnTo>
                <a:lnTo>
                  <a:pt x="670445" y="308267"/>
                </a:lnTo>
                <a:lnTo>
                  <a:pt x="670852" y="308267"/>
                </a:lnTo>
                <a:lnTo>
                  <a:pt x="670852" y="304457"/>
                </a:lnTo>
                <a:lnTo>
                  <a:pt x="669239" y="304457"/>
                </a:lnTo>
                <a:lnTo>
                  <a:pt x="669239" y="313347"/>
                </a:lnTo>
                <a:lnTo>
                  <a:pt x="669036" y="314617"/>
                </a:lnTo>
                <a:lnTo>
                  <a:pt x="669036" y="315887"/>
                </a:lnTo>
                <a:lnTo>
                  <a:pt x="668832" y="317157"/>
                </a:lnTo>
                <a:lnTo>
                  <a:pt x="668223" y="317157"/>
                </a:lnTo>
                <a:lnTo>
                  <a:pt x="668426" y="315887"/>
                </a:lnTo>
                <a:lnTo>
                  <a:pt x="669036" y="315887"/>
                </a:lnTo>
                <a:lnTo>
                  <a:pt x="669036" y="314617"/>
                </a:lnTo>
                <a:lnTo>
                  <a:pt x="668426" y="314617"/>
                </a:lnTo>
                <a:lnTo>
                  <a:pt x="668832" y="313347"/>
                </a:lnTo>
                <a:lnTo>
                  <a:pt x="669239" y="313347"/>
                </a:lnTo>
                <a:lnTo>
                  <a:pt x="669239" y="304457"/>
                </a:lnTo>
                <a:lnTo>
                  <a:pt x="669036" y="303187"/>
                </a:lnTo>
                <a:lnTo>
                  <a:pt x="669239" y="301917"/>
                </a:lnTo>
                <a:lnTo>
                  <a:pt x="668629" y="303187"/>
                </a:lnTo>
                <a:lnTo>
                  <a:pt x="669036" y="301917"/>
                </a:lnTo>
                <a:lnTo>
                  <a:pt x="669239" y="301917"/>
                </a:lnTo>
                <a:lnTo>
                  <a:pt x="670852" y="301917"/>
                </a:lnTo>
                <a:lnTo>
                  <a:pt x="670445" y="303187"/>
                </a:lnTo>
                <a:lnTo>
                  <a:pt x="671461" y="303187"/>
                </a:lnTo>
                <a:lnTo>
                  <a:pt x="671461" y="301523"/>
                </a:lnTo>
                <a:lnTo>
                  <a:pt x="671055" y="300647"/>
                </a:lnTo>
                <a:lnTo>
                  <a:pt x="671258" y="299377"/>
                </a:lnTo>
                <a:lnTo>
                  <a:pt x="672858" y="299377"/>
                </a:lnTo>
                <a:lnTo>
                  <a:pt x="672858" y="294703"/>
                </a:lnTo>
                <a:lnTo>
                  <a:pt x="672668" y="294297"/>
                </a:lnTo>
                <a:lnTo>
                  <a:pt x="675487" y="294297"/>
                </a:lnTo>
                <a:lnTo>
                  <a:pt x="675487" y="271437"/>
                </a:lnTo>
                <a:lnTo>
                  <a:pt x="674890" y="271437"/>
                </a:lnTo>
                <a:lnTo>
                  <a:pt x="675297" y="270167"/>
                </a:lnTo>
                <a:lnTo>
                  <a:pt x="675487" y="271437"/>
                </a:lnTo>
                <a:lnTo>
                  <a:pt x="675487" y="261277"/>
                </a:lnTo>
                <a:lnTo>
                  <a:pt x="675297" y="258737"/>
                </a:lnTo>
                <a:lnTo>
                  <a:pt x="675487" y="257467"/>
                </a:lnTo>
                <a:lnTo>
                  <a:pt x="674890" y="257467"/>
                </a:lnTo>
                <a:lnTo>
                  <a:pt x="674890" y="268897"/>
                </a:lnTo>
                <a:lnTo>
                  <a:pt x="673874" y="268897"/>
                </a:lnTo>
                <a:lnTo>
                  <a:pt x="673684" y="269519"/>
                </a:lnTo>
                <a:lnTo>
                  <a:pt x="673684" y="285407"/>
                </a:lnTo>
                <a:lnTo>
                  <a:pt x="673481" y="286677"/>
                </a:lnTo>
                <a:lnTo>
                  <a:pt x="672668" y="285407"/>
                </a:lnTo>
                <a:lnTo>
                  <a:pt x="673684" y="285407"/>
                </a:lnTo>
                <a:lnTo>
                  <a:pt x="673684" y="269519"/>
                </a:lnTo>
                <a:lnTo>
                  <a:pt x="673481" y="270167"/>
                </a:lnTo>
                <a:lnTo>
                  <a:pt x="673481" y="275247"/>
                </a:lnTo>
                <a:lnTo>
                  <a:pt x="673277" y="276517"/>
                </a:lnTo>
                <a:lnTo>
                  <a:pt x="672261" y="276517"/>
                </a:lnTo>
                <a:lnTo>
                  <a:pt x="672668" y="275247"/>
                </a:lnTo>
                <a:lnTo>
                  <a:pt x="673481" y="275247"/>
                </a:lnTo>
                <a:lnTo>
                  <a:pt x="673481" y="270167"/>
                </a:lnTo>
                <a:lnTo>
                  <a:pt x="672858" y="268897"/>
                </a:lnTo>
                <a:lnTo>
                  <a:pt x="673074" y="266357"/>
                </a:lnTo>
                <a:lnTo>
                  <a:pt x="674281" y="266357"/>
                </a:lnTo>
                <a:lnTo>
                  <a:pt x="674077" y="267627"/>
                </a:lnTo>
                <a:lnTo>
                  <a:pt x="674890" y="268897"/>
                </a:lnTo>
                <a:lnTo>
                  <a:pt x="674890" y="257467"/>
                </a:lnTo>
                <a:lnTo>
                  <a:pt x="673481" y="257467"/>
                </a:lnTo>
                <a:lnTo>
                  <a:pt x="673481" y="258737"/>
                </a:lnTo>
                <a:lnTo>
                  <a:pt x="673074" y="260007"/>
                </a:lnTo>
                <a:lnTo>
                  <a:pt x="673074" y="258737"/>
                </a:lnTo>
                <a:lnTo>
                  <a:pt x="673481" y="258737"/>
                </a:lnTo>
                <a:lnTo>
                  <a:pt x="673481" y="257467"/>
                </a:lnTo>
                <a:lnTo>
                  <a:pt x="673277" y="257467"/>
                </a:lnTo>
                <a:lnTo>
                  <a:pt x="673277" y="256197"/>
                </a:lnTo>
                <a:lnTo>
                  <a:pt x="673481" y="257467"/>
                </a:lnTo>
                <a:lnTo>
                  <a:pt x="675297" y="256197"/>
                </a:lnTo>
                <a:lnTo>
                  <a:pt x="676300" y="257467"/>
                </a:lnTo>
                <a:lnTo>
                  <a:pt x="675487" y="257467"/>
                </a:lnTo>
                <a:lnTo>
                  <a:pt x="675894" y="258737"/>
                </a:lnTo>
                <a:lnTo>
                  <a:pt x="675690" y="258737"/>
                </a:lnTo>
                <a:lnTo>
                  <a:pt x="676300" y="260007"/>
                </a:lnTo>
                <a:lnTo>
                  <a:pt x="676503" y="260007"/>
                </a:lnTo>
                <a:lnTo>
                  <a:pt x="676503" y="252387"/>
                </a:lnTo>
                <a:lnTo>
                  <a:pt x="676097" y="251117"/>
                </a:lnTo>
                <a:lnTo>
                  <a:pt x="676910" y="251117"/>
                </a:lnTo>
                <a:lnTo>
                  <a:pt x="677506" y="249847"/>
                </a:lnTo>
                <a:lnTo>
                  <a:pt x="677303" y="249847"/>
                </a:lnTo>
                <a:lnTo>
                  <a:pt x="677303" y="248577"/>
                </a:lnTo>
                <a:lnTo>
                  <a:pt x="677506" y="248577"/>
                </a:lnTo>
                <a:lnTo>
                  <a:pt x="678916" y="247307"/>
                </a:lnTo>
                <a:lnTo>
                  <a:pt x="678916" y="244767"/>
                </a:lnTo>
                <a:lnTo>
                  <a:pt x="679526" y="244767"/>
                </a:lnTo>
                <a:lnTo>
                  <a:pt x="679729" y="246037"/>
                </a:lnTo>
                <a:lnTo>
                  <a:pt x="679119" y="247307"/>
                </a:lnTo>
                <a:lnTo>
                  <a:pt x="679323" y="248577"/>
                </a:lnTo>
                <a:lnTo>
                  <a:pt x="680135" y="248577"/>
                </a:lnTo>
                <a:lnTo>
                  <a:pt x="680135" y="240957"/>
                </a:lnTo>
                <a:lnTo>
                  <a:pt x="680935" y="240957"/>
                </a:lnTo>
                <a:lnTo>
                  <a:pt x="681139" y="242227"/>
                </a:lnTo>
                <a:lnTo>
                  <a:pt x="681139" y="238417"/>
                </a:lnTo>
                <a:lnTo>
                  <a:pt x="680339" y="237147"/>
                </a:lnTo>
                <a:lnTo>
                  <a:pt x="681139" y="237147"/>
                </a:lnTo>
                <a:lnTo>
                  <a:pt x="681139" y="234607"/>
                </a:lnTo>
                <a:lnTo>
                  <a:pt x="677303" y="234607"/>
                </a:lnTo>
                <a:lnTo>
                  <a:pt x="677303" y="237147"/>
                </a:lnTo>
                <a:lnTo>
                  <a:pt x="677303" y="238417"/>
                </a:lnTo>
                <a:lnTo>
                  <a:pt x="677303" y="247307"/>
                </a:lnTo>
                <a:lnTo>
                  <a:pt x="677100" y="248577"/>
                </a:lnTo>
                <a:lnTo>
                  <a:pt x="675894" y="248577"/>
                </a:lnTo>
                <a:lnTo>
                  <a:pt x="675894" y="249847"/>
                </a:lnTo>
                <a:lnTo>
                  <a:pt x="674281" y="252387"/>
                </a:lnTo>
                <a:lnTo>
                  <a:pt x="673277" y="253288"/>
                </a:lnTo>
                <a:lnTo>
                  <a:pt x="673277" y="254927"/>
                </a:lnTo>
                <a:lnTo>
                  <a:pt x="672668" y="255879"/>
                </a:lnTo>
                <a:lnTo>
                  <a:pt x="672668" y="257467"/>
                </a:lnTo>
                <a:lnTo>
                  <a:pt x="672668" y="258737"/>
                </a:lnTo>
                <a:lnTo>
                  <a:pt x="672668" y="272707"/>
                </a:lnTo>
                <a:lnTo>
                  <a:pt x="672261" y="272707"/>
                </a:lnTo>
                <a:lnTo>
                  <a:pt x="672465" y="271437"/>
                </a:lnTo>
                <a:lnTo>
                  <a:pt x="672668" y="272707"/>
                </a:lnTo>
                <a:lnTo>
                  <a:pt x="672668" y="258737"/>
                </a:lnTo>
                <a:lnTo>
                  <a:pt x="671855" y="258737"/>
                </a:lnTo>
                <a:lnTo>
                  <a:pt x="671855" y="289217"/>
                </a:lnTo>
                <a:lnTo>
                  <a:pt x="671652" y="290487"/>
                </a:lnTo>
                <a:lnTo>
                  <a:pt x="671461" y="290487"/>
                </a:lnTo>
                <a:lnTo>
                  <a:pt x="671461" y="298107"/>
                </a:lnTo>
                <a:lnTo>
                  <a:pt x="670255" y="299377"/>
                </a:lnTo>
                <a:lnTo>
                  <a:pt x="670255" y="300647"/>
                </a:lnTo>
                <a:lnTo>
                  <a:pt x="669848" y="300647"/>
                </a:lnTo>
                <a:lnTo>
                  <a:pt x="669442" y="299377"/>
                </a:lnTo>
                <a:lnTo>
                  <a:pt x="669848" y="298107"/>
                </a:lnTo>
                <a:lnTo>
                  <a:pt x="671461" y="298107"/>
                </a:lnTo>
                <a:lnTo>
                  <a:pt x="671461" y="290487"/>
                </a:lnTo>
                <a:lnTo>
                  <a:pt x="670852" y="290487"/>
                </a:lnTo>
                <a:lnTo>
                  <a:pt x="671055" y="289217"/>
                </a:lnTo>
                <a:lnTo>
                  <a:pt x="671855" y="289217"/>
                </a:lnTo>
                <a:lnTo>
                  <a:pt x="671855" y="258737"/>
                </a:lnTo>
                <a:lnTo>
                  <a:pt x="671461" y="258737"/>
                </a:lnTo>
                <a:lnTo>
                  <a:pt x="672261" y="257467"/>
                </a:lnTo>
                <a:lnTo>
                  <a:pt x="672668" y="257467"/>
                </a:lnTo>
                <a:lnTo>
                  <a:pt x="672668" y="255879"/>
                </a:lnTo>
                <a:lnTo>
                  <a:pt x="672465" y="256197"/>
                </a:lnTo>
                <a:lnTo>
                  <a:pt x="672058" y="256197"/>
                </a:lnTo>
                <a:lnTo>
                  <a:pt x="672261" y="254927"/>
                </a:lnTo>
                <a:lnTo>
                  <a:pt x="673277" y="254927"/>
                </a:lnTo>
                <a:lnTo>
                  <a:pt x="673277" y="253288"/>
                </a:lnTo>
                <a:lnTo>
                  <a:pt x="672858" y="253657"/>
                </a:lnTo>
                <a:lnTo>
                  <a:pt x="672858" y="252387"/>
                </a:lnTo>
                <a:lnTo>
                  <a:pt x="674077" y="252387"/>
                </a:lnTo>
                <a:lnTo>
                  <a:pt x="675487" y="249847"/>
                </a:lnTo>
                <a:lnTo>
                  <a:pt x="675894" y="249847"/>
                </a:lnTo>
                <a:lnTo>
                  <a:pt x="675894" y="248577"/>
                </a:lnTo>
                <a:lnTo>
                  <a:pt x="673684" y="248577"/>
                </a:lnTo>
                <a:lnTo>
                  <a:pt x="673874" y="247307"/>
                </a:lnTo>
                <a:lnTo>
                  <a:pt x="677303" y="247307"/>
                </a:lnTo>
                <a:lnTo>
                  <a:pt x="677303" y="238417"/>
                </a:lnTo>
                <a:lnTo>
                  <a:pt x="676910" y="239687"/>
                </a:lnTo>
                <a:lnTo>
                  <a:pt x="675690" y="239687"/>
                </a:lnTo>
                <a:lnTo>
                  <a:pt x="675487" y="238417"/>
                </a:lnTo>
                <a:lnTo>
                  <a:pt x="677303" y="238417"/>
                </a:lnTo>
                <a:lnTo>
                  <a:pt x="677303" y="237147"/>
                </a:lnTo>
                <a:lnTo>
                  <a:pt x="676300" y="237147"/>
                </a:lnTo>
                <a:lnTo>
                  <a:pt x="676300" y="235877"/>
                </a:lnTo>
                <a:lnTo>
                  <a:pt x="677303" y="237147"/>
                </a:lnTo>
                <a:lnTo>
                  <a:pt x="677303" y="234607"/>
                </a:lnTo>
                <a:lnTo>
                  <a:pt x="672858" y="234607"/>
                </a:lnTo>
                <a:lnTo>
                  <a:pt x="672858" y="240957"/>
                </a:lnTo>
                <a:lnTo>
                  <a:pt x="672668" y="240957"/>
                </a:lnTo>
                <a:lnTo>
                  <a:pt x="672465" y="242227"/>
                </a:lnTo>
                <a:lnTo>
                  <a:pt x="671855" y="240957"/>
                </a:lnTo>
                <a:lnTo>
                  <a:pt x="672465" y="239687"/>
                </a:lnTo>
                <a:lnTo>
                  <a:pt x="672858" y="240957"/>
                </a:lnTo>
                <a:lnTo>
                  <a:pt x="672858" y="234607"/>
                </a:lnTo>
                <a:lnTo>
                  <a:pt x="672261" y="234607"/>
                </a:lnTo>
                <a:lnTo>
                  <a:pt x="672261" y="237147"/>
                </a:lnTo>
                <a:lnTo>
                  <a:pt x="670852" y="237147"/>
                </a:lnTo>
                <a:lnTo>
                  <a:pt x="670852" y="261277"/>
                </a:lnTo>
                <a:lnTo>
                  <a:pt x="670648" y="261277"/>
                </a:lnTo>
                <a:lnTo>
                  <a:pt x="670648" y="267627"/>
                </a:lnTo>
                <a:lnTo>
                  <a:pt x="670648" y="273977"/>
                </a:lnTo>
                <a:lnTo>
                  <a:pt x="670255" y="275247"/>
                </a:lnTo>
                <a:lnTo>
                  <a:pt x="670255" y="277787"/>
                </a:lnTo>
                <a:lnTo>
                  <a:pt x="669848" y="277787"/>
                </a:lnTo>
                <a:lnTo>
                  <a:pt x="669848" y="287947"/>
                </a:lnTo>
                <a:lnTo>
                  <a:pt x="669848" y="290487"/>
                </a:lnTo>
                <a:lnTo>
                  <a:pt x="669442" y="291757"/>
                </a:lnTo>
                <a:lnTo>
                  <a:pt x="669848" y="293027"/>
                </a:lnTo>
                <a:lnTo>
                  <a:pt x="669036" y="293027"/>
                </a:lnTo>
                <a:lnTo>
                  <a:pt x="669036" y="291757"/>
                </a:lnTo>
                <a:lnTo>
                  <a:pt x="669442" y="291757"/>
                </a:lnTo>
                <a:lnTo>
                  <a:pt x="669442" y="290487"/>
                </a:lnTo>
                <a:lnTo>
                  <a:pt x="669848" y="290487"/>
                </a:lnTo>
                <a:lnTo>
                  <a:pt x="669848" y="287947"/>
                </a:lnTo>
                <a:lnTo>
                  <a:pt x="669645" y="289217"/>
                </a:lnTo>
                <a:lnTo>
                  <a:pt x="668629" y="289217"/>
                </a:lnTo>
                <a:lnTo>
                  <a:pt x="669442" y="287947"/>
                </a:lnTo>
                <a:lnTo>
                  <a:pt x="669848" y="287947"/>
                </a:lnTo>
                <a:lnTo>
                  <a:pt x="669848" y="277787"/>
                </a:lnTo>
                <a:lnTo>
                  <a:pt x="669036" y="277787"/>
                </a:lnTo>
                <a:lnTo>
                  <a:pt x="669239" y="276517"/>
                </a:lnTo>
                <a:lnTo>
                  <a:pt x="670255" y="277787"/>
                </a:lnTo>
                <a:lnTo>
                  <a:pt x="670255" y="275247"/>
                </a:lnTo>
                <a:lnTo>
                  <a:pt x="669442" y="273977"/>
                </a:lnTo>
                <a:lnTo>
                  <a:pt x="670648" y="273977"/>
                </a:lnTo>
                <a:lnTo>
                  <a:pt x="670648" y="267627"/>
                </a:lnTo>
                <a:lnTo>
                  <a:pt x="670445" y="267627"/>
                </a:lnTo>
                <a:lnTo>
                  <a:pt x="670445" y="268897"/>
                </a:lnTo>
                <a:lnTo>
                  <a:pt x="668629" y="268897"/>
                </a:lnTo>
                <a:lnTo>
                  <a:pt x="668629" y="275247"/>
                </a:lnTo>
                <a:lnTo>
                  <a:pt x="668223" y="276517"/>
                </a:lnTo>
                <a:lnTo>
                  <a:pt x="668020" y="276517"/>
                </a:lnTo>
                <a:lnTo>
                  <a:pt x="668020" y="320967"/>
                </a:lnTo>
                <a:lnTo>
                  <a:pt x="668020" y="322237"/>
                </a:lnTo>
                <a:lnTo>
                  <a:pt x="667626" y="322237"/>
                </a:lnTo>
                <a:lnTo>
                  <a:pt x="667626" y="329857"/>
                </a:lnTo>
                <a:lnTo>
                  <a:pt x="667219" y="331127"/>
                </a:lnTo>
                <a:lnTo>
                  <a:pt x="666013" y="328587"/>
                </a:lnTo>
                <a:lnTo>
                  <a:pt x="667016" y="328587"/>
                </a:lnTo>
                <a:lnTo>
                  <a:pt x="666813" y="329857"/>
                </a:lnTo>
                <a:lnTo>
                  <a:pt x="667626" y="329857"/>
                </a:lnTo>
                <a:lnTo>
                  <a:pt x="667626" y="322237"/>
                </a:lnTo>
                <a:lnTo>
                  <a:pt x="667423" y="322237"/>
                </a:lnTo>
                <a:lnTo>
                  <a:pt x="667423" y="320967"/>
                </a:lnTo>
                <a:lnTo>
                  <a:pt x="668020" y="320967"/>
                </a:lnTo>
                <a:lnTo>
                  <a:pt x="668020" y="276517"/>
                </a:lnTo>
                <a:lnTo>
                  <a:pt x="667829" y="276517"/>
                </a:lnTo>
                <a:lnTo>
                  <a:pt x="667829" y="294297"/>
                </a:lnTo>
                <a:lnTo>
                  <a:pt x="667626" y="295567"/>
                </a:lnTo>
                <a:lnTo>
                  <a:pt x="667423" y="295148"/>
                </a:lnTo>
                <a:lnTo>
                  <a:pt x="667423" y="304457"/>
                </a:lnTo>
                <a:lnTo>
                  <a:pt x="666813" y="304457"/>
                </a:lnTo>
                <a:lnTo>
                  <a:pt x="667219" y="303187"/>
                </a:lnTo>
                <a:lnTo>
                  <a:pt x="667423" y="304457"/>
                </a:lnTo>
                <a:lnTo>
                  <a:pt x="667423" y="295148"/>
                </a:lnTo>
                <a:lnTo>
                  <a:pt x="667016" y="294297"/>
                </a:lnTo>
                <a:lnTo>
                  <a:pt x="667829" y="294297"/>
                </a:lnTo>
                <a:lnTo>
                  <a:pt x="667829" y="276517"/>
                </a:lnTo>
                <a:lnTo>
                  <a:pt x="667219" y="276517"/>
                </a:lnTo>
                <a:lnTo>
                  <a:pt x="666813" y="277787"/>
                </a:lnTo>
                <a:lnTo>
                  <a:pt x="665797" y="277787"/>
                </a:lnTo>
                <a:lnTo>
                  <a:pt x="666610" y="275247"/>
                </a:lnTo>
                <a:lnTo>
                  <a:pt x="668629" y="275247"/>
                </a:lnTo>
                <a:lnTo>
                  <a:pt x="668629" y="268897"/>
                </a:lnTo>
                <a:lnTo>
                  <a:pt x="668223" y="268897"/>
                </a:lnTo>
                <a:lnTo>
                  <a:pt x="667626" y="267627"/>
                </a:lnTo>
                <a:lnTo>
                  <a:pt x="668426" y="267627"/>
                </a:lnTo>
                <a:lnTo>
                  <a:pt x="670445" y="268897"/>
                </a:lnTo>
                <a:lnTo>
                  <a:pt x="670445" y="267627"/>
                </a:lnTo>
                <a:lnTo>
                  <a:pt x="670052" y="267627"/>
                </a:lnTo>
                <a:lnTo>
                  <a:pt x="670052" y="266357"/>
                </a:lnTo>
                <a:lnTo>
                  <a:pt x="670648" y="267627"/>
                </a:lnTo>
                <a:lnTo>
                  <a:pt x="670648" y="261277"/>
                </a:lnTo>
                <a:lnTo>
                  <a:pt x="670052" y="261277"/>
                </a:lnTo>
                <a:lnTo>
                  <a:pt x="670648" y="260007"/>
                </a:lnTo>
                <a:lnTo>
                  <a:pt x="670852" y="261277"/>
                </a:lnTo>
                <a:lnTo>
                  <a:pt x="670852" y="237147"/>
                </a:lnTo>
                <a:lnTo>
                  <a:pt x="670852" y="235877"/>
                </a:lnTo>
                <a:lnTo>
                  <a:pt x="671855" y="235877"/>
                </a:lnTo>
                <a:lnTo>
                  <a:pt x="672261" y="237147"/>
                </a:lnTo>
                <a:lnTo>
                  <a:pt x="672261" y="234607"/>
                </a:lnTo>
                <a:lnTo>
                  <a:pt x="665403" y="234607"/>
                </a:lnTo>
                <a:lnTo>
                  <a:pt x="665403" y="300647"/>
                </a:lnTo>
                <a:lnTo>
                  <a:pt x="665403" y="318427"/>
                </a:lnTo>
                <a:lnTo>
                  <a:pt x="665403" y="320967"/>
                </a:lnTo>
                <a:lnTo>
                  <a:pt x="665200" y="320967"/>
                </a:lnTo>
                <a:lnTo>
                  <a:pt x="665200" y="340017"/>
                </a:lnTo>
                <a:lnTo>
                  <a:pt x="664997" y="340017"/>
                </a:lnTo>
                <a:lnTo>
                  <a:pt x="664997" y="338747"/>
                </a:lnTo>
                <a:lnTo>
                  <a:pt x="665200" y="340017"/>
                </a:lnTo>
                <a:lnTo>
                  <a:pt x="665200" y="320967"/>
                </a:lnTo>
                <a:lnTo>
                  <a:pt x="664997" y="320649"/>
                </a:lnTo>
                <a:lnTo>
                  <a:pt x="664997" y="322237"/>
                </a:lnTo>
                <a:lnTo>
                  <a:pt x="664997" y="323507"/>
                </a:lnTo>
                <a:lnTo>
                  <a:pt x="664400" y="323507"/>
                </a:lnTo>
                <a:lnTo>
                  <a:pt x="664400" y="324777"/>
                </a:lnTo>
                <a:lnTo>
                  <a:pt x="664400" y="326047"/>
                </a:lnTo>
                <a:lnTo>
                  <a:pt x="663587" y="325323"/>
                </a:lnTo>
                <a:lnTo>
                  <a:pt x="663587" y="353987"/>
                </a:lnTo>
                <a:lnTo>
                  <a:pt x="662787" y="353987"/>
                </a:lnTo>
                <a:lnTo>
                  <a:pt x="662787" y="352717"/>
                </a:lnTo>
                <a:lnTo>
                  <a:pt x="663587" y="353987"/>
                </a:lnTo>
                <a:lnTo>
                  <a:pt x="663587" y="325323"/>
                </a:lnTo>
                <a:lnTo>
                  <a:pt x="662990" y="324777"/>
                </a:lnTo>
                <a:lnTo>
                  <a:pt x="662584" y="323507"/>
                </a:lnTo>
                <a:lnTo>
                  <a:pt x="663587" y="324777"/>
                </a:lnTo>
                <a:lnTo>
                  <a:pt x="664400" y="324777"/>
                </a:lnTo>
                <a:lnTo>
                  <a:pt x="664400" y="323507"/>
                </a:lnTo>
                <a:lnTo>
                  <a:pt x="663181" y="323507"/>
                </a:lnTo>
                <a:lnTo>
                  <a:pt x="663587" y="322237"/>
                </a:lnTo>
                <a:lnTo>
                  <a:pt x="664997" y="322237"/>
                </a:lnTo>
                <a:lnTo>
                  <a:pt x="664997" y="320649"/>
                </a:lnTo>
                <a:lnTo>
                  <a:pt x="664400" y="319697"/>
                </a:lnTo>
                <a:lnTo>
                  <a:pt x="665200" y="319697"/>
                </a:lnTo>
                <a:lnTo>
                  <a:pt x="665403" y="320967"/>
                </a:lnTo>
                <a:lnTo>
                  <a:pt x="665403" y="318427"/>
                </a:lnTo>
                <a:lnTo>
                  <a:pt x="664603" y="318427"/>
                </a:lnTo>
                <a:lnTo>
                  <a:pt x="664400" y="317157"/>
                </a:lnTo>
                <a:lnTo>
                  <a:pt x="664997" y="317157"/>
                </a:lnTo>
                <a:lnTo>
                  <a:pt x="665403" y="318427"/>
                </a:lnTo>
                <a:lnTo>
                  <a:pt x="665403" y="300647"/>
                </a:lnTo>
                <a:lnTo>
                  <a:pt x="664603" y="300647"/>
                </a:lnTo>
                <a:lnTo>
                  <a:pt x="664603" y="314617"/>
                </a:lnTo>
                <a:lnTo>
                  <a:pt x="664603" y="315887"/>
                </a:lnTo>
                <a:lnTo>
                  <a:pt x="663994" y="315887"/>
                </a:lnTo>
                <a:lnTo>
                  <a:pt x="663994" y="319697"/>
                </a:lnTo>
                <a:lnTo>
                  <a:pt x="663587" y="319697"/>
                </a:lnTo>
                <a:lnTo>
                  <a:pt x="663384" y="320967"/>
                </a:lnTo>
                <a:lnTo>
                  <a:pt x="662584" y="320967"/>
                </a:lnTo>
                <a:lnTo>
                  <a:pt x="662787" y="319697"/>
                </a:lnTo>
                <a:lnTo>
                  <a:pt x="663384" y="319697"/>
                </a:lnTo>
                <a:lnTo>
                  <a:pt x="663384" y="318427"/>
                </a:lnTo>
                <a:lnTo>
                  <a:pt x="663790" y="318427"/>
                </a:lnTo>
                <a:lnTo>
                  <a:pt x="663994" y="319697"/>
                </a:lnTo>
                <a:lnTo>
                  <a:pt x="663994" y="315887"/>
                </a:lnTo>
                <a:lnTo>
                  <a:pt x="664197" y="314617"/>
                </a:lnTo>
                <a:lnTo>
                  <a:pt x="664603" y="314617"/>
                </a:lnTo>
                <a:lnTo>
                  <a:pt x="664603" y="300647"/>
                </a:lnTo>
                <a:lnTo>
                  <a:pt x="664603" y="299377"/>
                </a:lnTo>
                <a:lnTo>
                  <a:pt x="665200" y="299377"/>
                </a:lnTo>
                <a:lnTo>
                  <a:pt x="665403" y="300647"/>
                </a:lnTo>
                <a:lnTo>
                  <a:pt x="665403" y="234607"/>
                </a:lnTo>
                <a:lnTo>
                  <a:pt x="665200" y="234607"/>
                </a:lnTo>
                <a:lnTo>
                  <a:pt x="665200" y="239687"/>
                </a:lnTo>
                <a:lnTo>
                  <a:pt x="664997" y="240322"/>
                </a:lnTo>
                <a:lnTo>
                  <a:pt x="664997" y="282867"/>
                </a:lnTo>
                <a:lnTo>
                  <a:pt x="664603" y="284137"/>
                </a:lnTo>
                <a:lnTo>
                  <a:pt x="664400" y="282867"/>
                </a:lnTo>
                <a:lnTo>
                  <a:pt x="664997" y="282867"/>
                </a:lnTo>
                <a:lnTo>
                  <a:pt x="664997" y="240322"/>
                </a:lnTo>
                <a:lnTo>
                  <a:pt x="664794" y="240957"/>
                </a:lnTo>
                <a:lnTo>
                  <a:pt x="664794" y="242227"/>
                </a:lnTo>
                <a:lnTo>
                  <a:pt x="664400" y="243497"/>
                </a:lnTo>
                <a:lnTo>
                  <a:pt x="664603" y="242227"/>
                </a:lnTo>
                <a:lnTo>
                  <a:pt x="664794" y="242227"/>
                </a:lnTo>
                <a:lnTo>
                  <a:pt x="664794" y="240957"/>
                </a:lnTo>
                <a:lnTo>
                  <a:pt x="663994" y="239687"/>
                </a:lnTo>
                <a:lnTo>
                  <a:pt x="663994" y="308267"/>
                </a:lnTo>
                <a:lnTo>
                  <a:pt x="663790" y="309537"/>
                </a:lnTo>
                <a:lnTo>
                  <a:pt x="662178" y="309537"/>
                </a:lnTo>
                <a:lnTo>
                  <a:pt x="662584" y="308267"/>
                </a:lnTo>
                <a:lnTo>
                  <a:pt x="662787" y="308267"/>
                </a:lnTo>
                <a:lnTo>
                  <a:pt x="662584" y="306997"/>
                </a:lnTo>
                <a:lnTo>
                  <a:pt x="663384" y="306997"/>
                </a:lnTo>
                <a:lnTo>
                  <a:pt x="663181" y="308267"/>
                </a:lnTo>
                <a:lnTo>
                  <a:pt x="663994" y="308267"/>
                </a:lnTo>
                <a:lnTo>
                  <a:pt x="663994" y="239687"/>
                </a:lnTo>
                <a:lnTo>
                  <a:pt x="665200" y="239687"/>
                </a:lnTo>
                <a:lnTo>
                  <a:pt x="665200" y="234607"/>
                </a:lnTo>
                <a:lnTo>
                  <a:pt x="663587" y="234607"/>
                </a:lnTo>
                <a:lnTo>
                  <a:pt x="663587" y="284137"/>
                </a:lnTo>
                <a:lnTo>
                  <a:pt x="663181" y="285407"/>
                </a:lnTo>
                <a:lnTo>
                  <a:pt x="662787" y="284137"/>
                </a:lnTo>
                <a:lnTo>
                  <a:pt x="663587" y="284137"/>
                </a:lnTo>
                <a:lnTo>
                  <a:pt x="663587" y="234607"/>
                </a:lnTo>
                <a:lnTo>
                  <a:pt x="662787" y="234607"/>
                </a:lnTo>
                <a:lnTo>
                  <a:pt x="660768" y="237147"/>
                </a:lnTo>
                <a:lnTo>
                  <a:pt x="660565" y="238417"/>
                </a:lnTo>
                <a:lnTo>
                  <a:pt x="660565" y="243497"/>
                </a:lnTo>
                <a:lnTo>
                  <a:pt x="660361" y="243497"/>
                </a:lnTo>
                <a:lnTo>
                  <a:pt x="660463" y="246037"/>
                </a:lnTo>
                <a:lnTo>
                  <a:pt x="660361" y="247307"/>
                </a:lnTo>
                <a:lnTo>
                  <a:pt x="660565" y="247307"/>
                </a:lnTo>
                <a:lnTo>
                  <a:pt x="660565" y="249847"/>
                </a:lnTo>
                <a:lnTo>
                  <a:pt x="660768" y="249847"/>
                </a:lnTo>
                <a:lnTo>
                  <a:pt x="660768" y="252387"/>
                </a:lnTo>
                <a:lnTo>
                  <a:pt x="660565" y="252387"/>
                </a:lnTo>
                <a:lnTo>
                  <a:pt x="660565" y="256197"/>
                </a:lnTo>
                <a:lnTo>
                  <a:pt x="660361" y="256197"/>
                </a:lnTo>
                <a:lnTo>
                  <a:pt x="660361" y="263817"/>
                </a:lnTo>
                <a:lnTo>
                  <a:pt x="660158" y="265087"/>
                </a:lnTo>
                <a:lnTo>
                  <a:pt x="660361" y="265087"/>
                </a:lnTo>
                <a:lnTo>
                  <a:pt x="660361" y="270167"/>
                </a:lnTo>
                <a:lnTo>
                  <a:pt x="660768" y="271437"/>
                </a:lnTo>
                <a:lnTo>
                  <a:pt x="660158" y="271437"/>
                </a:lnTo>
                <a:lnTo>
                  <a:pt x="660565" y="273977"/>
                </a:lnTo>
                <a:lnTo>
                  <a:pt x="660361" y="277787"/>
                </a:lnTo>
                <a:lnTo>
                  <a:pt x="660768" y="279057"/>
                </a:lnTo>
                <a:lnTo>
                  <a:pt x="661771" y="279057"/>
                </a:lnTo>
                <a:lnTo>
                  <a:pt x="661974" y="280327"/>
                </a:lnTo>
                <a:lnTo>
                  <a:pt x="660565" y="280327"/>
                </a:lnTo>
                <a:lnTo>
                  <a:pt x="660565" y="281597"/>
                </a:lnTo>
                <a:lnTo>
                  <a:pt x="660361" y="282867"/>
                </a:lnTo>
                <a:lnTo>
                  <a:pt x="660361" y="289217"/>
                </a:lnTo>
                <a:lnTo>
                  <a:pt x="660565" y="289217"/>
                </a:lnTo>
                <a:lnTo>
                  <a:pt x="660463" y="299377"/>
                </a:lnTo>
                <a:lnTo>
                  <a:pt x="660158" y="303187"/>
                </a:lnTo>
                <a:lnTo>
                  <a:pt x="660958" y="304457"/>
                </a:lnTo>
                <a:lnTo>
                  <a:pt x="660768" y="304457"/>
                </a:lnTo>
                <a:lnTo>
                  <a:pt x="660768" y="308267"/>
                </a:lnTo>
                <a:lnTo>
                  <a:pt x="660565" y="308267"/>
                </a:lnTo>
                <a:lnTo>
                  <a:pt x="660565" y="310807"/>
                </a:lnTo>
                <a:lnTo>
                  <a:pt x="660768" y="310807"/>
                </a:lnTo>
                <a:lnTo>
                  <a:pt x="660158" y="312077"/>
                </a:lnTo>
                <a:lnTo>
                  <a:pt x="660158" y="319697"/>
                </a:lnTo>
                <a:lnTo>
                  <a:pt x="660361" y="319697"/>
                </a:lnTo>
                <a:lnTo>
                  <a:pt x="660361" y="332397"/>
                </a:lnTo>
                <a:lnTo>
                  <a:pt x="660768" y="333667"/>
                </a:lnTo>
                <a:lnTo>
                  <a:pt x="661365" y="333667"/>
                </a:lnTo>
                <a:lnTo>
                  <a:pt x="661162" y="334937"/>
                </a:lnTo>
                <a:lnTo>
                  <a:pt x="660361" y="334937"/>
                </a:lnTo>
                <a:lnTo>
                  <a:pt x="660158" y="336207"/>
                </a:lnTo>
                <a:lnTo>
                  <a:pt x="660565" y="338747"/>
                </a:lnTo>
                <a:lnTo>
                  <a:pt x="660565" y="342557"/>
                </a:lnTo>
                <a:lnTo>
                  <a:pt x="660361" y="342557"/>
                </a:lnTo>
                <a:lnTo>
                  <a:pt x="660361" y="347637"/>
                </a:lnTo>
                <a:lnTo>
                  <a:pt x="660958" y="348907"/>
                </a:lnTo>
                <a:lnTo>
                  <a:pt x="659955" y="350177"/>
                </a:lnTo>
                <a:lnTo>
                  <a:pt x="660565" y="351447"/>
                </a:lnTo>
                <a:lnTo>
                  <a:pt x="662178" y="351447"/>
                </a:lnTo>
                <a:lnTo>
                  <a:pt x="661568" y="352717"/>
                </a:lnTo>
                <a:lnTo>
                  <a:pt x="661771" y="353987"/>
                </a:lnTo>
                <a:lnTo>
                  <a:pt x="660361" y="353987"/>
                </a:lnTo>
                <a:lnTo>
                  <a:pt x="661365" y="355257"/>
                </a:lnTo>
                <a:lnTo>
                  <a:pt x="660565" y="356527"/>
                </a:lnTo>
                <a:lnTo>
                  <a:pt x="660565" y="364147"/>
                </a:lnTo>
                <a:lnTo>
                  <a:pt x="660361" y="364147"/>
                </a:lnTo>
                <a:lnTo>
                  <a:pt x="660361" y="369227"/>
                </a:lnTo>
                <a:lnTo>
                  <a:pt x="660565" y="370497"/>
                </a:lnTo>
                <a:lnTo>
                  <a:pt x="660768" y="370497"/>
                </a:lnTo>
                <a:lnTo>
                  <a:pt x="660158" y="373037"/>
                </a:lnTo>
                <a:lnTo>
                  <a:pt x="660565" y="376847"/>
                </a:lnTo>
                <a:lnTo>
                  <a:pt x="660958" y="379387"/>
                </a:lnTo>
                <a:lnTo>
                  <a:pt x="661771" y="380657"/>
                </a:lnTo>
                <a:lnTo>
                  <a:pt x="684161" y="380657"/>
                </a:lnTo>
                <a:lnTo>
                  <a:pt x="684364" y="379387"/>
                </a:lnTo>
                <a:lnTo>
                  <a:pt x="684771" y="380657"/>
                </a:lnTo>
                <a:lnTo>
                  <a:pt x="710996" y="380657"/>
                </a:lnTo>
                <a:lnTo>
                  <a:pt x="713625" y="379387"/>
                </a:lnTo>
                <a:lnTo>
                  <a:pt x="715645" y="378117"/>
                </a:lnTo>
                <a:lnTo>
                  <a:pt x="720077" y="376847"/>
                </a:lnTo>
                <a:lnTo>
                  <a:pt x="723099" y="374307"/>
                </a:lnTo>
                <a:lnTo>
                  <a:pt x="725932" y="371767"/>
                </a:lnTo>
                <a:lnTo>
                  <a:pt x="728154" y="369227"/>
                </a:lnTo>
                <a:lnTo>
                  <a:pt x="728560" y="367957"/>
                </a:lnTo>
                <a:lnTo>
                  <a:pt x="729564" y="366687"/>
                </a:lnTo>
                <a:lnTo>
                  <a:pt x="730567" y="365417"/>
                </a:lnTo>
                <a:lnTo>
                  <a:pt x="731685" y="362877"/>
                </a:lnTo>
                <a:lnTo>
                  <a:pt x="732243" y="361607"/>
                </a:lnTo>
                <a:lnTo>
                  <a:pt x="732790" y="360337"/>
                </a:lnTo>
                <a:lnTo>
                  <a:pt x="733069" y="357797"/>
                </a:lnTo>
                <a:lnTo>
                  <a:pt x="733196" y="356527"/>
                </a:lnTo>
                <a:lnTo>
                  <a:pt x="733539" y="355257"/>
                </a:lnTo>
                <a:lnTo>
                  <a:pt x="733869" y="353987"/>
                </a:lnTo>
                <a:lnTo>
                  <a:pt x="734199" y="352717"/>
                </a:lnTo>
                <a:lnTo>
                  <a:pt x="734339" y="350177"/>
                </a:lnTo>
                <a:lnTo>
                  <a:pt x="734402" y="348907"/>
                </a:lnTo>
                <a:lnTo>
                  <a:pt x="734606" y="348907"/>
                </a:lnTo>
                <a:lnTo>
                  <a:pt x="734606" y="346367"/>
                </a:lnTo>
                <a:lnTo>
                  <a:pt x="734402" y="346367"/>
                </a:lnTo>
                <a:lnTo>
                  <a:pt x="734402" y="342557"/>
                </a:lnTo>
                <a:lnTo>
                  <a:pt x="734606" y="341287"/>
                </a:lnTo>
                <a:lnTo>
                  <a:pt x="734606" y="340017"/>
                </a:lnTo>
                <a:lnTo>
                  <a:pt x="734606" y="337477"/>
                </a:lnTo>
                <a:lnTo>
                  <a:pt x="734402" y="337477"/>
                </a:lnTo>
                <a:lnTo>
                  <a:pt x="734606" y="334937"/>
                </a:lnTo>
                <a:lnTo>
                  <a:pt x="734809" y="332397"/>
                </a:lnTo>
                <a:close/>
              </a:path>
              <a:path w="1072515" h="382905">
                <a:moveTo>
                  <a:pt x="747039" y="130060"/>
                </a:moveTo>
                <a:lnTo>
                  <a:pt x="746213" y="129781"/>
                </a:lnTo>
                <a:lnTo>
                  <a:pt x="746493" y="130060"/>
                </a:lnTo>
                <a:lnTo>
                  <a:pt x="747039" y="130060"/>
                </a:lnTo>
                <a:close/>
              </a:path>
              <a:path w="1072515" h="382905">
                <a:moveTo>
                  <a:pt x="763651" y="248704"/>
                </a:moveTo>
                <a:lnTo>
                  <a:pt x="762850" y="248907"/>
                </a:lnTo>
                <a:lnTo>
                  <a:pt x="763460" y="249097"/>
                </a:lnTo>
                <a:lnTo>
                  <a:pt x="763651" y="248907"/>
                </a:lnTo>
                <a:lnTo>
                  <a:pt x="763651" y="248704"/>
                </a:lnTo>
                <a:close/>
              </a:path>
              <a:path w="1072515" h="382905">
                <a:moveTo>
                  <a:pt x="764882" y="247307"/>
                </a:moveTo>
                <a:lnTo>
                  <a:pt x="764679" y="247307"/>
                </a:lnTo>
                <a:lnTo>
                  <a:pt x="764705" y="247510"/>
                </a:lnTo>
                <a:lnTo>
                  <a:pt x="764882" y="247307"/>
                </a:lnTo>
                <a:close/>
              </a:path>
              <a:path w="1072515" h="382905">
                <a:moveTo>
                  <a:pt x="777582" y="243497"/>
                </a:moveTo>
                <a:lnTo>
                  <a:pt x="777379" y="243497"/>
                </a:lnTo>
                <a:lnTo>
                  <a:pt x="777379" y="237147"/>
                </a:lnTo>
                <a:lnTo>
                  <a:pt x="776782" y="236613"/>
                </a:lnTo>
                <a:lnTo>
                  <a:pt x="776782" y="253657"/>
                </a:lnTo>
                <a:lnTo>
                  <a:pt x="776782" y="254927"/>
                </a:lnTo>
                <a:lnTo>
                  <a:pt x="776376" y="254927"/>
                </a:lnTo>
                <a:lnTo>
                  <a:pt x="776579" y="253657"/>
                </a:lnTo>
                <a:lnTo>
                  <a:pt x="776782" y="253657"/>
                </a:lnTo>
                <a:lnTo>
                  <a:pt x="776782" y="236613"/>
                </a:lnTo>
                <a:lnTo>
                  <a:pt x="776579" y="236423"/>
                </a:lnTo>
                <a:lnTo>
                  <a:pt x="776579" y="238417"/>
                </a:lnTo>
                <a:lnTo>
                  <a:pt x="776185" y="238417"/>
                </a:lnTo>
                <a:lnTo>
                  <a:pt x="776185" y="294297"/>
                </a:lnTo>
                <a:lnTo>
                  <a:pt x="776185" y="295567"/>
                </a:lnTo>
                <a:lnTo>
                  <a:pt x="776185" y="306997"/>
                </a:lnTo>
                <a:lnTo>
                  <a:pt x="774966" y="306997"/>
                </a:lnTo>
                <a:lnTo>
                  <a:pt x="775563" y="308267"/>
                </a:lnTo>
                <a:lnTo>
                  <a:pt x="775563" y="322237"/>
                </a:lnTo>
                <a:lnTo>
                  <a:pt x="775360" y="323507"/>
                </a:lnTo>
                <a:lnTo>
                  <a:pt x="774966" y="323507"/>
                </a:lnTo>
                <a:lnTo>
                  <a:pt x="774966" y="322237"/>
                </a:lnTo>
                <a:lnTo>
                  <a:pt x="775563" y="322237"/>
                </a:lnTo>
                <a:lnTo>
                  <a:pt x="775563" y="308267"/>
                </a:lnTo>
                <a:lnTo>
                  <a:pt x="774357" y="308267"/>
                </a:lnTo>
                <a:lnTo>
                  <a:pt x="774357" y="327317"/>
                </a:lnTo>
                <a:lnTo>
                  <a:pt x="773950" y="328587"/>
                </a:lnTo>
                <a:lnTo>
                  <a:pt x="773950" y="327317"/>
                </a:lnTo>
                <a:lnTo>
                  <a:pt x="774357" y="327317"/>
                </a:lnTo>
                <a:lnTo>
                  <a:pt x="774357" y="308267"/>
                </a:lnTo>
                <a:lnTo>
                  <a:pt x="773747" y="308267"/>
                </a:lnTo>
                <a:lnTo>
                  <a:pt x="774153" y="306997"/>
                </a:lnTo>
                <a:lnTo>
                  <a:pt x="774966" y="305727"/>
                </a:lnTo>
                <a:lnTo>
                  <a:pt x="775766" y="305727"/>
                </a:lnTo>
                <a:lnTo>
                  <a:pt x="776185" y="306997"/>
                </a:lnTo>
                <a:lnTo>
                  <a:pt x="776185" y="295567"/>
                </a:lnTo>
                <a:lnTo>
                  <a:pt x="775563" y="294297"/>
                </a:lnTo>
                <a:lnTo>
                  <a:pt x="776185" y="294297"/>
                </a:lnTo>
                <a:lnTo>
                  <a:pt x="776185" y="238417"/>
                </a:lnTo>
                <a:lnTo>
                  <a:pt x="776376" y="237147"/>
                </a:lnTo>
                <a:lnTo>
                  <a:pt x="776579" y="238417"/>
                </a:lnTo>
                <a:lnTo>
                  <a:pt x="776579" y="236423"/>
                </a:lnTo>
                <a:lnTo>
                  <a:pt x="775982" y="235877"/>
                </a:lnTo>
                <a:lnTo>
                  <a:pt x="775766" y="237147"/>
                </a:lnTo>
                <a:lnTo>
                  <a:pt x="775360" y="237147"/>
                </a:lnTo>
                <a:lnTo>
                  <a:pt x="775360" y="260007"/>
                </a:lnTo>
                <a:lnTo>
                  <a:pt x="775169" y="261277"/>
                </a:lnTo>
                <a:lnTo>
                  <a:pt x="774763" y="261277"/>
                </a:lnTo>
                <a:lnTo>
                  <a:pt x="774763" y="262547"/>
                </a:lnTo>
                <a:lnTo>
                  <a:pt x="774560" y="262547"/>
                </a:lnTo>
                <a:lnTo>
                  <a:pt x="774560" y="293027"/>
                </a:lnTo>
                <a:lnTo>
                  <a:pt x="774357" y="294297"/>
                </a:lnTo>
                <a:lnTo>
                  <a:pt x="773747" y="294297"/>
                </a:lnTo>
                <a:lnTo>
                  <a:pt x="774560" y="293027"/>
                </a:lnTo>
                <a:lnTo>
                  <a:pt x="774560" y="262547"/>
                </a:lnTo>
                <a:lnTo>
                  <a:pt x="774153" y="262547"/>
                </a:lnTo>
                <a:lnTo>
                  <a:pt x="774153" y="271437"/>
                </a:lnTo>
                <a:lnTo>
                  <a:pt x="773747" y="271437"/>
                </a:lnTo>
                <a:lnTo>
                  <a:pt x="773747" y="270167"/>
                </a:lnTo>
                <a:lnTo>
                  <a:pt x="774153" y="271437"/>
                </a:lnTo>
                <a:lnTo>
                  <a:pt x="774153" y="262547"/>
                </a:lnTo>
                <a:lnTo>
                  <a:pt x="773747" y="262547"/>
                </a:lnTo>
                <a:lnTo>
                  <a:pt x="773557" y="261937"/>
                </a:lnTo>
                <a:lnTo>
                  <a:pt x="773557" y="299377"/>
                </a:lnTo>
                <a:lnTo>
                  <a:pt x="773353" y="300647"/>
                </a:lnTo>
                <a:lnTo>
                  <a:pt x="772744" y="300647"/>
                </a:lnTo>
                <a:lnTo>
                  <a:pt x="772744" y="309537"/>
                </a:lnTo>
                <a:lnTo>
                  <a:pt x="772744" y="310807"/>
                </a:lnTo>
                <a:lnTo>
                  <a:pt x="771944" y="310807"/>
                </a:lnTo>
                <a:lnTo>
                  <a:pt x="772337" y="309537"/>
                </a:lnTo>
                <a:lnTo>
                  <a:pt x="772744" y="309537"/>
                </a:lnTo>
                <a:lnTo>
                  <a:pt x="772744" y="300647"/>
                </a:lnTo>
                <a:lnTo>
                  <a:pt x="773557" y="299377"/>
                </a:lnTo>
                <a:lnTo>
                  <a:pt x="773557" y="261937"/>
                </a:lnTo>
                <a:lnTo>
                  <a:pt x="773353" y="261277"/>
                </a:lnTo>
                <a:lnTo>
                  <a:pt x="773353" y="285407"/>
                </a:lnTo>
                <a:lnTo>
                  <a:pt x="773353" y="286677"/>
                </a:lnTo>
                <a:lnTo>
                  <a:pt x="772541" y="286677"/>
                </a:lnTo>
                <a:lnTo>
                  <a:pt x="772541" y="290487"/>
                </a:lnTo>
                <a:lnTo>
                  <a:pt x="772337" y="290487"/>
                </a:lnTo>
                <a:lnTo>
                  <a:pt x="772337" y="300647"/>
                </a:lnTo>
                <a:lnTo>
                  <a:pt x="771537" y="300647"/>
                </a:lnTo>
                <a:lnTo>
                  <a:pt x="771537" y="320967"/>
                </a:lnTo>
                <a:lnTo>
                  <a:pt x="771334" y="322237"/>
                </a:lnTo>
                <a:lnTo>
                  <a:pt x="770928" y="322237"/>
                </a:lnTo>
                <a:lnTo>
                  <a:pt x="770928" y="328587"/>
                </a:lnTo>
                <a:lnTo>
                  <a:pt x="770928" y="329857"/>
                </a:lnTo>
                <a:lnTo>
                  <a:pt x="770928" y="346367"/>
                </a:lnTo>
                <a:lnTo>
                  <a:pt x="770724" y="346481"/>
                </a:lnTo>
                <a:lnTo>
                  <a:pt x="770724" y="350177"/>
                </a:lnTo>
                <a:lnTo>
                  <a:pt x="769924" y="350177"/>
                </a:lnTo>
                <a:lnTo>
                  <a:pt x="769924" y="356527"/>
                </a:lnTo>
                <a:lnTo>
                  <a:pt x="769924" y="357797"/>
                </a:lnTo>
                <a:lnTo>
                  <a:pt x="769112" y="357797"/>
                </a:lnTo>
                <a:lnTo>
                  <a:pt x="768908" y="356527"/>
                </a:lnTo>
                <a:lnTo>
                  <a:pt x="768108" y="356527"/>
                </a:lnTo>
                <a:lnTo>
                  <a:pt x="766889" y="357797"/>
                </a:lnTo>
                <a:lnTo>
                  <a:pt x="766292" y="357797"/>
                </a:lnTo>
                <a:lnTo>
                  <a:pt x="766495" y="356527"/>
                </a:lnTo>
                <a:lnTo>
                  <a:pt x="768108" y="356527"/>
                </a:lnTo>
                <a:lnTo>
                  <a:pt x="768705" y="355257"/>
                </a:lnTo>
                <a:lnTo>
                  <a:pt x="769518" y="355257"/>
                </a:lnTo>
                <a:lnTo>
                  <a:pt x="769924" y="356527"/>
                </a:lnTo>
                <a:lnTo>
                  <a:pt x="769924" y="350177"/>
                </a:lnTo>
                <a:lnTo>
                  <a:pt x="769721" y="350177"/>
                </a:lnTo>
                <a:lnTo>
                  <a:pt x="769721" y="348907"/>
                </a:lnTo>
                <a:lnTo>
                  <a:pt x="770724" y="350177"/>
                </a:lnTo>
                <a:lnTo>
                  <a:pt x="770724" y="346481"/>
                </a:lnTo>
                <a:lnTo>
                  <a:pt x="768502" y="347637"/>
                </a:lnTo>
                <a:lnTo>
                  <a:pt x="768299" y="347637"/>
                </a:lnTo>
                <a:lnTo>
                  <a:pt x="768604" y="346367"/>
                </a:lnTo>
                <a:lnTo>
                  <a:pt x="768908" y="345097"/>
                </a:lnTo>
                <a:lnTo>
                  <a:pt x="769721" y="345097"/>
                </a:lnTo>
                <a:lnTo>
                  <a:pt x="770521" y="346367"/>
                </a:lnTo>
                <a:lnTo>
                  <a:pt x="770928" y="346367"/>
                </a:lnTo>
                <a:lnTo>
                  <a:pt x="770928" y="329857"/>
                </a:lnTo>
                <a:lnTo>
                  <a:pt x="770128" y="329857"/>
                </a:lnTo>
                <a:lnTo>
                  <a:pt x="770128" y="342557"/>
                </a:lnTo>
                <a:lnTo>
                  <a:pt x="769721" y="342557"/>
                </a:lnTo>
                <a:lnTo>
                  <a:pt x="769721" y="341287"/>
                </a:lnTo>
                <a:lnTo>
                  <a:pt x="770128" y="342557"/>
                </a:lnTo>
                <a:lnTo>
                  <a:pt x="770128" y="329857"/>
                </a:lnTo>
                <a:lnTo>
                  <a:pt x="769518" y="329857"/>
                </a:lnTo>
                <a:lnTo>
                  <a:pt x="769518" y="328587"/>
                </a:lnTo>
                <a:lnTo>
                  <a:pt x="770928" y="328587"/>
                </a:lnTo>
                <a:lnTo>
                  <a:pt x="770928" y="322237"/>
                </a:lnTo>
                <a:lnTo>
                  <a:pt x="771334" y="320967"/>
                </a:lnTo>
                <a:lnTo>
                  <a:pt x="771537" y="320967"/>
                </a:lnTo>
                <a:lnTo>
                  <a:pt x="771537" y="300647"/>
                </a:lnTo>
                <a:lnTo>
                  <a:pt x="770928" y="300647"/>
                </a:lnTo>
                <a:lnTo>
                  <a:pt x="770928" y="299377"/>
                </a:lnTo>
                <a:lnTo>
                  <a:pt x="770521" y="299377"/>
                </a:lnTo>
                <a:lnTo>
                  <a:pt x="770521" y="303187"/>
                </a:lnTo>
                <a:lnTo>
                  <a:pt x="770521" y="310807"/>
                </a:lnTo>
                <a:lnTo>
                  <a:pt x="770521" y="312077"/>
                </a:lnTo>
                <a:lnTo>
                  <a:pt x="770521" y="326047"/>
                </a:lnTo>
                <a:lnTo>
                  <a:pt x="768502" y="327317"/>
                </a:lnTo>
                <a:lnTo>
                  <a:pt x="768299" y="326885"/>
                </a:lnTo>
                <a:lnTo>
                  <a:pt x="768299" y="337477"/>
                </a:lnTo>
                <a:lnTo>
                  <a:pt x="767905" y="337477"/>
                </a:lnTo>
                <a:lnTo>
                  <a:pt x="767905" y="348907"/>
                </a:lnTo>
                <a:lnTo>
                  <a:pt x="767092" y="350177"/>
                </a:lnTo>
                <a:lnTo>
                  <a:pt x="767295" y="348907"/>
                </a:lnTo>
                <a:lnTo>
                  <a:pt x="767905" y="348907"/>
                </a:lnTo>
                <a:lnTo>
                  <a:pt x="767905" y="337477"/>
                </a:lnTo>
                <a:lnTo>
                  <a:pt x="767295" y="337477"/>
                </a:lnTo>
                <a:lnTo>
                  <a:pt x="767092" y="336207"/>
                </a:lnTo>
                <a:lnTo>
                  <a:pt x="767499" y="336207"/>
                </a:lnTo>
                <a:lnTo>
                  <a:pt x="768299" y="337477"/>
                </a:lnTo>
                <a:lnTo>
                  <a:pt x="768299" y="326885"/>
                </a:lnTo>
                <a:lnTo>
                  <a:pt x="767905" y="326047"/>
                </a:lnTo>
                <a:lnTo>
                  <a:pt x="767905" y="333667"/>
                </a:lnTo>
                <a:lnTo>
                  <a:pt x="767295" y="333667"/>
                </a:lnTo>
                <a:lnTo>
                  <a:pt x="767499" y="332397"/>
                </a:lnTo>
                <a:lnTo>
                  <a:pt x="767905" y="333667"/>
                </a:lnTo>
                <a:lnTo>
                  <a:pt x="767905" y="326047"/>
                </a:lnTo>
                <a:lnTo>
                  <a:pt x="769112" y="324777"/>
                </a:lnTo>
                <a:lnTo>
                  <a:pt x="769924" y="324777"/>
                </a:lnTo>
                <a:lnTo>
                  <a:pt x="769924" y="326047"/>
                </a:lnTo>
                <a:lnTo>
                  <a:pt x="770521" y="326047"/>
                </a:lnTo>
                <a:lnTo>
                  <a:pt x="770521" y="312077"/>
                </a:lnTo>
                <a:lnTo>
                  <a:pt x="770128" y="311251"/>
                </a:lnTo>
                <a:lnTo>
                  <a:pt x="770128" y="314617"/>
                </a:lnTo>
                <a:lnTo>
                  <a:pt x="769315" y="314617"/>
                </a:lnTo>
                <a:lnTo>
                  <a:pt x="769112" y="313347"/>
                </a:lnTo>
                <a:lnTo>
                  <a:pt x="769924" y="313347"/>
                </a:lnTo>
                <a:lnTo>
                  <a:pt x="770128" y="314617"/>
                </a:lnTo>
                <a:lnTo>
                  <a:pt x="770128" y="311251"/>
                </a:lnTo>
                <a:lnTo>
                  <a:pt x="769924" y="310807"/>
                </a:lnTo>
                <a:lnTo>
                  <a:pt x="770521" y="310807"/>
                </a:lnTo>
                <a:lnTo>
                  <a:pt x="770521" y="303187"/>
                </a:lnTo>
                <a:lnTo>
                  <a:pt x="769112" y="303187"/>
                </a:lnTo>
                <a:lnTo>
                  <a:pt x="768502" y="302234"/>
                </a:lnTo>
                <a:lnTo>
                  <a:pt x="768502" y="304457"/>
                </a:lnTo>
                <a:lnTo>
                  <a:pt x="768502" y="305727"/>
                </a:lnTo>
                <a:lnTo>
                  <a:pt x="768502" y="310807"/>
                </a:lnTo>
                <a:lnTo>
                  <a:pt x="768299" y="310807"/>
                </a:lnTo>
                <a:lnTo>
                  <a:pt x="768299" y="323507"/>
                </a:lnTo>
                <a:lnTo>
                  <a:pt x="767499" y="323507"/>
                </a:lnTo>
                <a:lnTo>
                  <a:pt x="767702" y="322237"/>
                </a:lnTo>
                <a:lnTo>
                  <a:pt x="768299" y="323507"/>
                </a:lnTo>
                <a:lnTo>
                  <a:pt x="768299" y="310807"/>
                </a:lnTo>
                <a:lnTo>
                  <a:pt x="768108" y="310807"/>
                </a:lnTo>
                <a:lnTo>
                  <a:pt x="768108" y="309537"/>
                </a:lnTo>
                <a:lnTo>
                  <a:pt x="768502" y="310807"/>
                </a:lnTo>
                <a:lnTo>
                  <a:pt x="768502" y="305727"/>
                </a:lnTo>
                <a:lnTo>
                  <a:pt x="767499" y="305727"/>
                </a:lnTo>
                <a:lnTo>
                  <a:pt x="767905" y="304457"/>
                </a:lnTo>
                <a:lnTo>
                  <a:pt x="768502" y="304457"/>
                </a:lnTo>
                <a:lnTo>
                  <a:pt x="768502" y="302234"/>
                </a:lnTo>
                <a:lnTo>
                  <a:pt x="768299" y="301917"/>
                </a:lnTo>
                <a:lnTo>
                  <a:pt x="769924" y="301917"/>
                </a:lnTo>
                <a:lnTo>
                  <a:pt x="770521" y="303187"/>
                </a:lnTo>
                <a:lnTo>
                  <a:pt x="770521" y="299377"/>
                </a:lnTo>
                <a:lnTo>
                  <a:pt x="770521" y="298107"/>
                </a:lnTo>
                <a:lnTo>
                  <a:pt x="770928" y="298107"/>
                </a:lnTo>
                <a:lnTo>
                  <a:pt x="770928" y="299377"/>
                </a:lnTo>
                <a:lnTo>
                  <a:pt x="772337" y="300647"/>
                </a:lnTo>
                <a:lnTo>
                  <a:pt x="772337" y="290487"/>
                </a:lnTo>
                <a:lnTo>
                  <a:pt x="771740" y="290487"/>
                </a:lnTo>
                <a:lnTo>
                  <a:pt x="771537" y="289217"/>
                </a:lnTo>
                <a:lnTo>
                  <a:pt x="772134" y="289217"/>
                </a:lnTo>
                <a:lnTo>
                  <a:pt x="772541" y="290487"/>
                </a:lnTo>
                <a:lnTo>
                  <a:pt x="772541" y="286677"/>
                </a:lnTo>
                <a:lnTo>
                  <a:pt x="772541" y="285407"/>
                </a:lnTo>
                <a:lnTo>
                  <a:pt x="773353" y="285407"/>
                </a:lnTo>
                <a:lnTo>
                  <a:pt x="773353" y="261277"/>
                </a:lnTo>
                <a:lnTo>
                  <a:pt x="774357" y="261277"/>
                </a:lnTo>
                <a:lnTo>
                  <a:pt x="774763" y="262547"/>
                </a:lnTo>
                <a:lnTo>
                  <a:pt x="774763" y="261277"/>
                </a:lnTo>
                <a:lnTo>
                  <a:pt x="774966" y="260007"/>
                </a:lnTo>
                <a:lnTo>
                  <a:pt x="775360" y="260007"/>
                </a:lnTo>
                <a:lnTo>
                  <a:pt x="775360" y="237147"/>
                </a:lnTo>
                <a:lnTo>
                  <a:pt x="775169" y="235877"/>
                </a:lnTo>
                <a:lnTo>
                  <a:pt x="773557" y="234607"/>
                </a:lnTo>
                <a:lnTo>
                  <a:pt x="772134" y="234607"/>
                </a:lnTo>
                <a:lnTo>
                  <a:pt x="772134" y="256197"/>
                </a:lnTo>
                <a:lnTo>
                  <a:pt x="770928" y="256197"/>
                </a:lnTo>
                <a:lnTo>
                  <a:pt x="770928" y="260007"/>
                </a:lnTo>
                <a:lnTo>
                  <a:pt x="770928" y="273977"/>
                </a:lnTo>
                <a:lnTo>
                  <a:pt x="770724" y="273977"/>
                </a:lnTo>
                <a:lnTo>
                  <a:pt x="770724" y="284137"/>
                </a:lnTo>
                <a:lnTo>
                  <a:pt x="770331" y="284137"/>
                </a:lnTo>
                <a:lnTo>
                  <a:pt x="770331" y="290487"/>
                </a:lnTo>
                <a:lnTo>
                  <a:pt x="770331" y="293027"/>
                </a:lnTo>
                <a:lnTo>
                  <a:pt x="770331" y="298107"/>
                </a:lnTo>
                <a:lnTo>
                  <a:pt x="769315" y="298107"/>
                </a:lnTo>
                <a:lnTo>
                  <a:pt x="769315" y="296837"/>
                </a:lnTo>
                <a:lnTo>
                  <a:pt x="769721" y="296837"/>
                </a:lnTo>
                <a:lnTo>
                  <a:pt x="770331" y="298107"/>
                </a:lnTo>
                <a:lnTo>
                  <a:pt x="770331" y="293027"/>
                </a:lnTo>
                <a:lnTo>
                  <a:pt x="769924" y="293027"/>
                </a:lnTo>
                <a:lnTo>
                  <a:pt x="769315" y="291757"/>
                </a:lnTo>
                <a:lnTo>
                  <a:pt x="769518" y="290487"/>
                </a:lnTo>
                <a:lnTo>
                  <a:pt x="770331" y="290487"/>
                </a:lnTo>
                <a:lnTo>
                  <a:pt x="770331" y="284137"/>
                </a:lnTo>
                <a:lnTo>
                  <a:pt x="769315" y="284137"/>
                </a:lnTo>
                <a:lnTo>
                  <a:pt x="768908" y="282867"/>
                </a:lnTo>
                <a:lnTo>
                  <a:pt x="768908" y="285407"/>
                </a:lnTo>
                <a:lnTo>
                  <a:pt x="768908" y="291757"/>
                </a:lnTo>
                <a:lnTo>
                  <a:pt x="768908" y="296837"/>
                </a:lnTo>
                <a:lnTo>
                  <a:pt x="768705" y="296837"/>
                </a:lnTo>
                <a:lnTo>
                  <a:pt x="768705" y="298107"/>
                </a:lnTo>
                <a:lnTo>
                  <a:pt x="768502" y="299377"/>
                </a:lnTo>
                <a:lnTo>
                  <a:pt x="768108" y="299377"/>
                </a:lnTo>
                <a:lnTo>
                  <a:pt x="768299" y="298107"/>
                </a:lnTo>
                <a:lnTo>
                  <a:pt x="768705" y="298107"/>
                </a:lnTo>
                <a:lnTo>
                  <a:pt x="768705" y="296837"/>
                </a:lnTo>
                <a:lnTo>
                  <a:pt x="768108" y="296837"/>
                </a:lnTo>
                <a:lnTo>
                  <a:pt x="768502" y="295567"/>
                </a:lnTo>
                <a:lnTo>
                  <a:pt x="768908" y="296837"/>
                </a:lnTo>
                <a:lnTo>
                  <a:pt x="768908" y="291757"/>
                </a:lnTo>
                <a:lnTo>
                  <a:pt x="768299" y="293027"/>
                </a:lnTo>
                <a:lnTo>
                  <a:pt x="767295" y="293027"/>
                </a:lnTo>
                <a:lnTo>
                  <a:pt x="767295" y="315887"/>
                </a:lnTo>
                <a:lnTo>
                  <a:pt x="767092" y="315887"/>
                </a:lnTo>
                <a:lnTo>
                  <a:pt x="767092" y="331127"/>
                </a:lnTo>
                <a:lnTo>
                  <a:pt x="766686" y="331127"/>
                </a:lnTo>
                <a:lnTo>
                  <a:pt x="766495" y="330733"/>
                </a:lnTo>
                <a:lnTo>
                  <a:pt x="766495" y="345097"/>
                </a:lnTo>
                <a:lnTo>
                  <a:pt x="766292" y="346367"/>
                </a:lnTo>
                <a:lnTo>
                  <a:pt x="764679" y="346367"/>
                </a:lnTo>
                <a:lnTo>
                  <a:pt x="764679" y="345097"/>
                </a:lnTo>
                <a:lnTo>
                  <a:pt x="766495" y="345097"/>
                </a:lnTo>
                <a:lnTo>
                  <a:pt x="766495" y="330733"/>
                </a:lnTo>
                <a:lnTo>
                  <a:pt x="766089" y="329857"/>
                </a:lnTo>
                <a:lnTo>
                  <a:pt x="766889" y="329857"/>
                </a:lnTo>
                <a:lnTo>
                  <a:pt x="767092" y="331127"/>
                </a:lnTo>
                <a:lnTo>
                  <a:pt x="767092" y="315887"/>
                </a:lnTo>
                <a:lnTo>
                  <a:pt x="766889" y="315887"/>
                </a:lnTo>
                <a:lnTo>
                  <a:pt x="766889" y="324777"/>
                </a:lnTo>
                <a:lnTo>
                  <a:pt x="766889" y="326047"/>
                </a:lnTo>
                <a:lnTo>
                  <a:pt x="766089" y="326047"/>
                </a:lnTo>
                <a:lnTo>
                  <a:pt x="766292" y="324777"/>
                </a:lnTo>
                <a:lnTo>
                  <a:pt x="765683" y="324777"/>
                </a:lnTo>
                <a:lnTo>
                  <a:pt x="765683" y="340017"/>
                </a:lnTo>
                <a:lnTo>
                  <a:pt x="765479" y="340017"/>
                </a:lnTo>
                <a:lnTo>
                  <a:pt x="765683" y="341287"/>
                </a:lnTo>
                <a:lnTo>
                  <a:pt x="764882" y="341287"/>
                </a:lnTo>
                <a:lnTo>
                  <a:pt x="765073" y="340017"/>
                </a:lnTo>
                <a:lnTo>
                  <a:pt x="763663" y="340017"/>
                </a:lnTo>
                <a:lnTo>
                  <a:pt x="763663" y="348907"/>
                </a:lnTo>
                <a:lnTo>
                  <a:pt x="763663" y="350177"/>
                </a:lnTo>
                <a:lnTo>
                  <a:pt x="763460" y="350177"/>
                </a:lnTo>
                <a:lnTo>
                  <a:pt x="763460" y="361607"/>
                </a:lnTo>
                <a:lnTo>
                  <a:pt x="763066" y="362877"/>
                </a:lnTo>
                <a:lnTo>
                  <a:pt x="762444" y="362877"/>
                </a:lnTo>
                <a:lnTo>
                  <a:pt x="763066" y="361607"/>
                </a:lnTo>
                <a:lnTo>
                  <a:pt x="763460" y="361607"/>
                </a:lnTo>
                <a:lnTo>
                  <a:pt x="763460" y="350177"/>
                </a:lnTo>
                <a:lnTo>
                  <a:pt x="763270" y="350177"/>
                </a:lnTo>
                <a:lnTo>
                  <a:pt x="763270" y="352717"/>
                </a:lnTo>
                <a:lnTo>
                  <a:pt x="763066" y="353987"/>
                </a:lnTo>
                <a:lnTo>
                  <a:pt x="763270" y="355257"/>
                </a:lnTo>
                <a:lnTo>
                  <a:pt x="763066" y="355257"/>
                </a:lnTo>
                <a:lnTo>
                  <a:pt x="761847" y="353987"/>
                </a:lnTo>
                <a:lnTo>
                  <a:pt x="762863" y="352717"/>
                </a:lnTo>
                <a:lnTo>
                  <a:pt x="763270" y="352717"/>
                </a:lnTo>
                <a:lnTo>
                  <a:pt x="763270" y="350177"/>
                </a:lnTo>
                <a:lnTo>
                  <a:pt x="762050" y="350177"/>
                </a:lnTo>
                <a:lnTo>
                  <a:pt x="763066" y="348907"/>
                </a:lnTo>
                <a:lnTo>
                  <a:pt x="762050" y="348907"/>
                </a:lnTo>
                <a:lnTo>
                  <a:pt x="762660" y="347637"/>
                </a:lnTo>
                <a:lnTo>
                  <a:pt x="763066" y="348907"/>
                </a:lnTo>
                <a:lnTo>
                  <a:pt x="763663" y="348907"/>
                </a:lnTo>
                <a:lnTo>
                  <a:pt x="763663" y="340017"/>
                </a:lnTo>
                <a:lnTo>
                  <a:pt x="764070" y="338747"/>
                </a:lnTo>
                <a:lnTo>
                  <a:pt x="765683" y="340017"/>
                </a:lnTo>
                <a:lnTo>
                  <a:pt x="765683" y="324777"/>
                </a:lnTo>
                <a:lnTo>
                  <a:pt x="765479" y="324777"/>
                </a:lnTo>
                <a:lnTo>
                  <a:pt x="765479" y="323507"/>
                </a:lnTo>
                <a:lnTo>
                  <a:pt x="765886" y="323507"/>
                </a:lnTo>
                <a:lnTo>
                  <a:pt x="766889" y="324777"/>
                </a:lnTo>
                <a:lnTo>
                  <a:pt x="766889" y="315887"/>
                </a:lnTo>
                <a:lnTo>
                  <a:pt x="766686" y="315887"/>
                </a:lnTo>
                <a:lnTo>
                  <a:pt x="766686" y="318427"/>
                </a:lnTo>
                <a:lnTo>
                  <a:pt x="766495" y="319697"/>
                </a:lnTo>
                <a:lnTo>
                  <a:pt x="765683" y="319697"/>
                </a:lnTo>
                <a:lnTo>
                  <a:pt x="765886" y="318427"/>
                </a:lnTo>
                <a:lnTo>
                  <a:pt x="765073" y="318427"/>
                </a:lnTo>
                <a:lnTo>
                  <a:pt x="765073" y="337477"/>
                </a:lnTo>
                <a:lnTo>
                  <a:pt x="765073" y="338747"/>
                </a:lnTo>
                <a:lnTo>
                  <a:pt x="764679" y="337477"/>
                </a:lnTo>
                <a:lnTo>
                  <a:pt x="765073" y="337477"/>
                </a:lnTo>
                <a:lnTo>
                  <a:pt x="765073" y="318427"/>
                </a:lnTo>
                <a:lnTo>
                  <a:pt x="765479" y="317157"/>
                </a:lnTo>
                <a:lnTo>
                  <a:pt x="766292" y="317157"/>
                </a:lnTo>
                <a:lnTo>
                  <a:pt x="766089" y="318427"/>
                </a:lnTo>
                <a:lnTo>
                  <a:pt x="766686" y="318427"/>
                </a:lnTo>
                <a:lnTo>
                  <a:pt x="766686" y="315887"/>
                </a:lnTo>
                <a:lnTo>
                  <a:pt x="765886" y="315887"/>
                </a:lnTo>
                <a:lnTo>
                  <a:pt x="765683" y="314617"/>
                </a:lnTo>
                <a:lnTo>
                  <a:pt x="765479" y="313347"/>
                </a:lnTo>
                <a:lnTo>
                  <a:pt x="765683" y="313347"/>
                </a:lnTo>
                <a:lnTo>
                  <a:pt x="767295" y="315887"/>
                </a:lnTo>
                <a:lnTo>
                  <a:pt x="767295" y="293027"/>
                </a:lnTo>
                <a:lnTo>
                  <a:pt x="766686" y="291757"/>
                </a:lnTo>
                <a:lnTo>
                  <a:pt x="766686" y="305727"/>
                </a:lnTo>
                <a:lnTo>
                  <a:pt x="766089" y="305727"/>
                </a:lnTo>
                <a:lnTo>
                  <a:pt x="766089" y="308267"/>
                </a:lnTo>
                <a:lnTo>
                  <a:pt x="764882" y="308267"/>
                </a:lnTo>
                <a:lnTo>
                  <a:pt x="764882" y="327317"/>
                </a:lnTo>
                <a:lnTo>
                  <a:pt x="764679" y="328587"/>
                </a:lnTo>
                <a:lnTo>
                  <a:pt x="764476" y="327317"/>
                </a:lnTo>
                <a:lnTo>
                  <a:pt x="764476" y="331127"/>
                </a:lnTo>
                <a:lnTo>
                  <a:pt x="763866" y="331127"/>
                </a:lnTo>
                <a:lnTo>
                  <a:pt x="763270" y="332079"/>
                </a:lnTo>
                <a:lnTo>
                  <a:pt x="763270" y="338747"/>
                </a:lnTo>
                <a:lnTo>
                  <a:pt x="762863" y="340017"/>
                </a:lnTo>
                <a:lnTo>
                  <a:pt x="762863" y="341287"/>
                </a:lnTo>
                <a:lnTo>
                  <a:pt x="761847" y="341287"/>
                </a:lnTo>
                <a:lnTo>
                  <a:pt x="761847" y="340017"/>
                </a:lnTo>
                <a:lnTo>
                  <a:pt x="762254" y="338747"/>
                </a:lnTo>
                <a:lnTo>
                  <a:pt x="763270" y="338747"/>
                </a:lnTo>
                <a:lnTo>
                  <a:pt x="763270" y="332079"/>
                </a:lnTo>
                <a:lnTo>
                  <a:pt x="763066" y="332397"/>
                </a:lnTo>
                <a:lnTo>
                  <a:pt x="762863" y="332397"/>
                </a:lnTo>
                <a:lnTo>
                  <a:pt x="762863" y="336207"/>
                </a:lnTo>
                <a:lnTo>
                  <a:pt x="761847" y="336207"/>
                </a:lnTo>
                <a:lnTo>
                  <a:pt x="761847" y="334937"/>
                </a:lnTo>
                <a:lnTo>
                  <a:pt x="762660" y="334937"/>
                </a:lnTo>
                <a:lnTo>
                  <a:pt x="762863" y="336207"/>
                </a:lnTo>
                <a:lnTo>
                  <a:pt x="762863" y="332397"/>
                </a:lnTo>
                <a:lnTo>
                  <a:pt x="762660" y="332397"/>
                </a:lnTo>
                <a:lnTo>
                  <a:pt x="762660" y="331127"/>
                </a:lnTo>
                <a:lnTo>
                  <a:pt x="764070" y="329857"/>
                </a:lnTo>
                <a:lnTo>
                  <a:pt x="764476" y="331127"/>
                </a:lnTo>
                <a:lnTo>
                  <a:pt x="764476" y="327317"/>
                </a:lnTo>
                <a:lnTo>
                  <a:pt x="764882" y="327317"/>
                </a:lnTo>
                <a:lnTo>
                  <a:pt x="764882" y="308267"/>
                </a:lnTo>
                <a:lnTo>
                  <a:pt x="765479" y="306997"/>
                </a:lnTo>
                <a:lnTo>
                  <a:pt x="766089" y="308267"/>
                </a:lnTo>
                <a:lnTo>
                  <a:pt x="766089" y="305727"/>
                </a:lnTo>
                <a:lnTo>
                  <a:pt x="765683" y="305727"/>
                </a:lnTo>
                <a:lnTo>
                  <a:pt x="765886" y="304457"/>
                </a:lnTo>
                <a:lnTo>
                  <a:pt x="764882" y="303187"/>
                </a:lnTo>
                <a:lnTo>
                  <a:pt x="765479" y="303187"/>
                </a:lnTo>
                <a:lnTo>
                  <a:pt x="766686" y="305727"/>
                </a:lnTo>
                <a:lnTo>
                  <a:pt x="766686" y="291757"/>
                </a:lnTo>
                <a:lnTo>
                  <a:pt x="766889" y="291757"/>
                </a:lnTo>
                <a:lnTo>
                  <a:pt x="768108" y="290487"/>
                </a:lnTo>
                <a:lnTo>
                  <a:pt x="768705" y="290487"/>
                </a:lnTo>
                <a:lnTo>
                  <a:pt x="768908" y="291757"/>
                </a:lnTo>
                <a:lnTo>
                  <a:pt x="768908" y="285407"/>
                </a:lnTo>
                <a:lnTo>
                  <a:pt x="768502" y="286677"/>
                </a:lnTo>
                <a:lnTo>
                  <a:pt x="767702" y="286677"/>
                </a:lnTo>
                <a:lnTo>
                  <a:pt x="767702" y="290487"/>
                </a:lnTo>
                <a:lnTo>
                  <a:pt x="766089" y="290487"/>
                </a:lnTo>
                <a:lnTo>
                  <a:pt x="766089" y="291757"/>
                </a:lnTo>
                <a:lnTo>
                  <a:pt x="766089" y="301917"/>
                </a:lnTo>
                <a:lnTo>
                  <a:pt x="764882" y="300647"/>
                </a:lnTo>
                <a:lnTo>
                  <a:pt x="764679" y="300329"/>
                </a:lnTo>
                <a:lnTo>
                  <a:pt x="764679" y="310807"/>
                </a:lnTo>
                <a:lnTo>
                  <a:pt x="764070" y="311759"/>
                </a:lnTo>
                <a:lnTo>
                  <a:pt x="764070" y="313347"/>
                </a:lnTo>
                <a:lnTo>
                  <a:pt x="763270" y="313918"/>
                </a:lnTo>
                <a:lnTo>
                  <a:pt x="763270" y="323507"/>
                </a:lnTo>
                <a:lnTo>
                  <a:pt x="762050" y="324777"/>
                </a:lnTo>
                <a:lnTo>
                  <a:pt x="761644" y="326047"/>
                </a:lnTo>
                <a:lnTo>
                  <a:pt x="761644" y="373037"/>
                </a:lnTo>
                <a:lnTo>
                  <a:pt x="761238" y="374307"/>
                </a:lnTo>
                <a:lnTo>
                  <a:pt x="760844" y="374307"/>
                </a:lnTo>
                <a:lnTo>
                  <a:pt x="761238" y="373037"/>
                </a:lnTo>
                <a:lnTo>
                  <a:pt x="761644" y="373037"/>
                </a:lnTo>
                <a:lnTo>
                  <a:pt x="761644" y="326047"/>
                </a:lnTo>
                <a:lnTo>
                  <a:pt x="761441" y="326047"/>
                </a:lnTo>
                <a:lnTo>
                  <a:pt x="761441" y="333667"/>
                </a:lnTo>
                <a:lnTo>
                  <a:pt x="761238" y="333667"/>
                </a:lnTo>
                <a:lnTo>
                  <a:pt x="761238" y="352717"/>
                </a:lnTo>
                <a:lnTo>
                  <a:pt x="761238" y="361607"/>
                </a:lnTo>
                <a:lnTo>
                  <a:pt x="761238" y="362877"/>
                </a:lnTo>
                <a:lnTo>
                  <a:pt x="760031" y="362877"/>
                </a:lnTo>
                <a:lnTo>
                  <a:pt x="761238" y="361607"/>
                </a:lnTo>
                <a:lnTo>
                  <a:pt x="761238" y="352717"/>
                </a:lnTo>
                <a:lnTo>
                  <a:pt x="760234" y="355257"/>
                </a:lnTo>
                <a:lnTo>
                  <a:pt x="759637" y="356209"/>
                </a:lnTo>
                <a:lnTo>
                  <a:pt x="759637" y="359067"/>
                </a:lnTo>
                <a:lnTo>
                  <a:pt x="759231" y="360337"/>
                </a:lnTo>
                <a:lnTo>
                  <a:pt x="759028" y="360337"/>
                </a:lnTo>
                <a:lnTo>
                  <a:pt x="759028" y="379387"/>
                </a:lnTo>
                <a:lnTo>
                  <a:pt x="757415" y="378117"/>
                </a:lnTo>
                <a:lnTo>
                  <a:pt x="758215" y="378117"/>
                </a:lnTo>
                <a:lnTo>
                  <a:pt x="759028" y="379387"/>
                </a:lnTo>
                <a:lnTo>
                  <a:pt x="759028" y="360337"/>
                </a:lnTo>
                <a:lnTo>
                  <a:pt x="758825" y="360337"/>
                </a:lnTo>
                <a:lnTo>
                  <a:pt x="758621" y="359067"/>
                </a:lnTo>
                <a:lnTo>
                  <a:pt x="759637" y="359067"/>
                </a:lnTo>
                <a:lnTo>
                  <a:pt x="759637" y="356209"/>
                </a:lnTo>
                <a:lnTo>
                  <a:pt x="759434" y="356527"/>
                </a:lnTo>
                <a:lnTo>
                  <a:pt x="759231" y="355257"/>
                </a:lnTo>
                <a:lnTo>
                  <a:pt x="759841" y="355257"/>
                </a:lnTo>
                <a:lnTo>
                  <a:pt x="759231" y="353987"/>
                </a:lnTo>
                <a:lnTo>
                  <a:pt x="758012" y="353987"/>
                </a:lnTo>
                <a:lnTo>
                  <a:pt x="759434" y="352717"/>
                </a:lnTo>
                <a:lnTo>
                  <a:pt x="759841" y="352717"/>
                </a:lnTo>
                <a:lnTo>
                  <a:pt x="760031" y="351447"/>
                </a:lnTo>
                <a:lnTo>
                  <a:pt x="760844" y="351447"/>
                </a:lnTo>
                <a:lnTo>
                  <a:pt x="761238" y="352717"/>
                </a:lnTo>
                <a:lnTo>
                  <a:pt x="761238" y="333667"/>
                </a:lnTo>
                <a:lnTo>
                  <a:pt x="761034" y="333667"/>
                </a:lnTo>
                <a:lnTo>
                  <a:pt x="761034" y="342557"/>
                </a:lnTo>
                <a:lnTo>
                  <a:pt x="761034" y="343827"/>
                </a:lnTo>
                <a:lnTo>
                  <a:pt x="760437" y="343827"/>
                </a:lnTo>
                <a:lnTo>
                  <a:pt x="760641" y="342557"/>
                </a:lnTo>
                <a:lnTo>
                  <a:pt x="761034" y="342557"/>
                </a:lnTo>
                <a:lnTo>
                  <a:pt x="761034" y="333667"/>
                </a:lnTo>
                <a:lnTo>
                  <a:pt x="760437" y="333667"/>
                </a:lnTo>
                <a:lnTo>
                  <a:pt x="760437" y="340017"/>
                </a:lnTo>
                <a:lnTo>
                  <a:pt x="760031" y="341287"/>
                </a:lnTo>
                <a:lnTo>
                  <a:pt x="759637" y="341287"/>
                </a:lnTo>
                <a:lnTo>
                  <a:pt x="759434" y="340017"/>
                </a:lnTo>
                <a:lnTo>
                  <a:pt x="760437" y="340017"/>
                </a:lnTo>
                <a:lnTo>
                  <a:pt x="760437" y="333667"/>
                </a:lnTo>
                <a:lnTo>
                  <a:pt x="760031" y="333667"/>
                </a:lnTo>
                <a:lnTo>
                  <a:pt x="760844" y="332397"/>
                </a:lnTo>
                <a:lnTo>
                  <a:pt x="761441" y="333667"/>
                </a:lnTo>
                <a:lnTo>
                  <a:pt x="761441" y="326047"/>
                </a:lnTo>
                <a:lnTo>
                  <a:pt x="760844" y="326047"/>
                </a:lnTo>
                <a:lnTo>
                  <a:pt x="760844" y="324777"/>
                </a:lnTo>
                <a:lnTo>
                  <a:pt x="760641" y="323507"/>
                </a:lnTo>
                <a:lnTo>
                  <a:pt x="760641" y="324777"/>
                </a:lnTo>
                <a:lnTo>
                  <a:pt x="759637" y="326047"/>
                </a:lnTo>
                <a:lnTo>
                  <a:pt x="759231" y="324777"/>
                </a:lnTo>
                <a:lnTo>
                  <a:pt x="760641" y="324777"/>
                </a:lnTo>
                <a:lnTo>
                  <a:pt x="760641" y="323507"/>
                </a:lnTo>
                <a:lnTo>
                  <a:pt x="761847" y="323507"/>
                </a:lnTo>
                <a:lnTo>
                  <a:pt x="762050" y="322237"/>
                </a:lnTo>
                <a:lnTo>
                  <a:pt x="763066" y="322237"/>
                </a:lnTo>
                <a:lnTo>
                  <a:pt x="763270" y="323507"/>
                </a:lnTo>
                <a:lnTo>
                  <a:pt x="763270" y="313918"/>
                </a:lnTo>
                <a:lnTo>
                  <a:pt x="762254" y="314617"/>
                </a:lnTo>
                <a:lnTo>
                  <a:pt x="762863" y="313347"/>
                </a:lnTo>
                <a:lnTo>
                  <a:pt x="763066" y="313347"/>
                </a:lnTo>
                <a:lnTo>
                  <a:pt x="763270" y="312077"/>
                </a:lnTo>
                <a:lnTo>
                  <a:pt x="763460" y="312077"/>
                </a:lnTo>
                <a:lnTo>
                  <a:pt x="763066" y="313347"/>
                </a:lnTo>
                <a:lnTo>
                  <a:pt x="764070" y="313347"/>
                </a:lnTo>
                <a:lnTo>
                  <a:pt x="764070" y="311759"/>
                </a:lnTo>
                <a:lnTo>
                  <a:pt x="763866" y="312077"/>
                </a:lnTo>
                <a:lnTo>
                  <a:pt x="763460" y="310807"/>
                </a:lnTo>
                <a:lnTo>
                  <a:pt x="760844" y="310807"/>
                </a:lnTo>
                <a:lnTo>
                  <a:pt x="761238" y="309537"/>
                </a:lnTo>
                <a:lnTo>
                  <a:pt x="764476" y="309537"/>
                </a:lnTo>
                <a:lnTo>
                  <a:pt x="764679" y="310807"/>
                </a:lnTo>
                <a:lnTo>
                  <a:pt x="764679" y="300329"/>
                </a:lnTo>
                <a:lnTo>
                  <a:pt x="764476" y="300012"/>
                </a:lnTo>
                <a:lnTo>
                  <a:pt x="764476" y="304457"/>
                </a:lnTo>
                <a:lnTo>
                  <a:pt x="764476" y="305727"/>
                </a:lnTo>
                <a:lnTo>
                  <a:pt x="764070" y="305727"/>
                </a:lnTo>
                <a:lnTo>
                  <a:pt x="763866" y="304457"/>
                </a:lnTo>
                <a:lnTo>
                  <a:pt x="764476" y="304457"/>
                </a:lnTo>
                <a:lnTo>
                  <a:pt x="764476" y="300012"/>
                </a:lnTo>
                <a:lnTo>
                  <a:pt x="764273" y="299694"/>
                </a:lnTo>
                <a:lnTo>
                  <a:pt x="764273" y="300647"/>
                </a:lnTo>
                <a:lnTo>
                  <a:pt x="764070" y="301917"/>
                </a:lnTo>
                <a:lnTo>
                  <a:pt x="763270" y="301917"/>
                </a:lnTo>
                <a:lnTo>
                  <a:pt x="763270" y="306997"/>
                </a:lnTo>
                <a:lnTo>
                  <a:pt x="762863" y="308267"/>
                </a:lnTo>
                <a:lnTo>
                  <a:pt x="760641" y="308267"/>
                </a:lnTo>
                <a:lnTo>
                  <a:pt x="760641" y="317157"/>
                </a:lnTo>
                <a:lnTo>
                  <a:pt x="759434" y="318427"/>
                </a:lnTo>
                <a:lnTo>
                  <a:pt x="758621" y="319697"/>
                </a:lnTo>
                <a:lnTo>
                  <a:pt x="759028" y="319697"/>
                </a:lnTo>
                <a:lnTo>
                  <a:pt x="758418" y="322237"/>
                </a:lnTo>
                <a:lnTo>
                  <a:pt x="759841" y="322237"/>
                </a:lnTo>
                <a:lnTo>
                  <a:pt x="760234" y="323507"/>
                </a:lnTo>
                <a:lnTo>
                  <a:pt x="759028" y="323507"/>
                </a:lnTo>
                <a:lnTo>
                  <a:pt x="759028" y="348907"/>
                </a:lnTo>
                <a:lnTo>
                  <a:pt x="757212" y="348907"/>
                </a:lnTo>
                <a:lnTo>
                  <a:pt x="757605" y="347637"/>
                </a:lnTo>
                <a:lnTo>
                  <a:pt x="758825" y="347637"/>
                </a:lnTo>
                <a:lnTo>
                  <a:pt x="759028" y="348907"/>
                </a:lnTo>
                <a:lnTo>
                  <a:pt x="759028" y="323507"/>
                </a:lnTo>
                <a:lnTo>
                  <a:pt x="758621" y="323507"/>
                </a:lnTo>
                <a:lnTo>
                  <a:pt x="758621" y="346367"/>
                </a:lnTo>
                <a:lnTo>
                  <a:pt x="757605" y="346367"/>
                </a:lnTo>
                <a:lnTo>
                  <a:pt x="758012" y="345097"/>
                </a:lnTo>
                <a:lnTo>
                  <a:pt x="758418" y="345097"/>
                </a:lnTo>
                <a:lnTo>
                  <a:pt x="758621" y="346367"/>
                </a:lnTo>
                <a:lnTo>
                  <a:pt x="758621" y="323507"/>
                </a:lnTo>
                <a:lnTo>
                  <a:pt x="758215" y="323507"/>
                </a:lnTo>
                <a:lnTo>
                  <a:pt x="758215" y="336207"/>
                </a:lnTo>
                <a:lnTo>
                  <a:pt x="757212" y="336207"/>
                </a:lnTo>
                <a:lnTo>
                  <a:pt x="757212" y="337477"/>
                </a:lnTo>
                <a:lnTo>
                  <a:pt x="757008" y="338747"/>
                </a:lnTo>
                <a:lnTo>
                  <a:pt x="756602" y="337477"/>
                </a:lnTo>
                <a:lnTo>
                  <a:pt x="757212" y="337477"/>
                </a:lnTo>
                <a:lnTo>
                  <a:pt x="757212" y="336207"/>
                </a:lnTo>
                <a:lnTo>
                  <a:pt x="757415" y="334937"/>
                </a:lnTo>
                <a:lnTo>
                  <a:pt x="758012" y="334937"/>
                </a:lnTo>
                <a:lnTo>
                  <a:pt x="758215" y="336207"/>
                </a:lnTo>
                <a:lnTo>
                  <a:pt x="758215" y="323507"/>
                </a:lnTo>
                <a:lnTo>
                  <a:pt x="757809" y="323507"/>
                </a:lnTo>
                <a:lnTo>
                  <a:pt x="757415" y="322237"/>
                </a:lnTo>
                <a:lnTo>
                  <a:pt x="757605" y="322237"/>
                </a:lnTo>
                <a:lnTo>
                  <a:pt x="757415" y="320967"/>
                </a:lnTo>
                <a:lnTo>
                  <a:pt x="757809" y="317157"/>
                </a:lnTo>
                <a:lnTo>
                  <a:pt x="758418" y="317157"/>
                </a:lnTo>
                <a:lnTo>
                  <a:pt x="758621" y="318427"/>
                </a:lnTo>
                <a:lnTo>
                  <a:pt x="759028" y="318427"/>
                </a:lnTo>
                <a:lnTo>
                  <a:pt x="760031" y="317157"/>
                </a:lnTo>
                <a:lnTo>
                  <a:pt x="760641" y="317157"/>
                </a:lnTo>
                <a:lnTo>
                  <a:pt x="760641" y="308267"/>
                </a:lnTo>
                <a:lnTo>
                  <a:pt x="760437" y="308267"/>
                </a:lnTo>
                <a:lnTo>
                  <a:pt x="760844" y="306997"/>
                </a:lnTo>
                <a:lnTo>
                  <a:pt x="763270" y="306997"/>
                </a:lnTo>
                <a:lnTo>
                  <a:pt x="763270" y="301917"/>
                </a:lnTo>
                <a:lnTo>
                  <a:pt x="763460" y="300647"/>
                </a:lnTo>
                <a:lnTo>
                  <a:pt x="764273" y="300647"/>
                </a:lnTo>
                <a:lnTo>
                  <a:pt x="764273" y="299694"/>
                </a:lnTo>
                <a:lnTo>
                  <a:pt x="764070" y="299377"/>
                </a:lnTo>
                <a:lnTo>
                  <a:pt x="764882" y="299377"/>
                </a:lnTo>
                <a:lnTo>
                  <a:pt x="766089" y="301917"/>
                </a:lnTo>
                <a:lnTo>
                  <a:pt x="766089" y="291757"/>
                </a:lnTo>
                <a:lnTo>
                  <a:pt x="765886" y="291757"/>
                </a:lnTo>
                <a:lnTo>
                  <a:pt x="764679" y="293027"/>
                </a:lnTo>
                <a:lnTo>
                  <a:pt x="765886" y="290487"/>
                </a:lnTo>
                <a:lnTo>
                  <a:pt x="766089" y="291757"/>
                </a:lnTo>
                <a:lnTo>
                  <a:pt x="766089" y="290487"/>
                </a:lnTo>
                <a:lnTo>
                  <a:pt x="767295" y="289217"/>
                </a:lnTo>
                <a:lnTo>
                  <a:pt x="767702" y="290487"/>
                </a:lnTo>
                <a:lnTo>
                  <a:pt x="767702" y="286677"/>
                </a:lnTo>
                <a:lnTo>
                  <a:pt x="766889" y="286677"/>
                </a:lnTo>
                <a:lnTo>
                  <a:pt x="767499" y="287947"/>
                </a:lnTo>
                <a:lnTo>
                  <a:pt x="766889" y="287947"/>
                </a:lnTo>
                <a:lnTo>
                  <a:pt x="766889" y="286677"/>
                </a:lnTo>
                <a:lnTo>
                  <a:pt x="766495" y="286677"/>
                </a:lnTo>
                <a:lnTo>
                  <a:pt x="766787" y="285407"/>
                </a:lnTo>
                <a:lnTo>
                  <a:pt x="767092" y="284137"/>
                </a:lnTo>
                <a:lnTo>
                  <a:pt x="768108" y="284137"/>
                </a:lnTo>
                <a:lnTo>
                  <a:pt x="768908" y="285407"/>
                </a:lnTo>
                <a:lnTo>
                  <a:pt x="768908" y="282867"/>
                </a:lnTo>
                <a:lnTo>
                  <a:pt x="770128" y="282867"/>
                </a:lnTo>
                <a:lnTo>
                  <a:pt x="770724" y="284137"/>
                </a:lnTo>
                <a:lnTo>
                  <a:pt x="770724" y="273977"/>
                </a:lnTo>
                <a:lnTo>
                  <a:pt x="770521" y="273977"/>
                </a:lnTo>
                <a:lnTo>
                  <a:pt x="770521" y="280327"/>
                </a:lnTo>
                <a:lnTo>
                  <a:pt x="770521" y="281597"/>
                </a:lnTo>
                <a:lnTo>
                  <a:pt x="769924" y="281597"/>
                </a:lnTo>
                <a:lnTo>
                  <a:pt x="769721" y="279057"/>
                </a:lnTo>
                <a:lnTo>
                  <a:pt x="770521" y="280327"/>
                </a:lnTo>
                <a:lnTo>
                  <a:pt x="770521" y="273977"/>
                </a:lnTo>
                <a:lnTo>
                  <a:pt x="770128" y="273977"/>
                </a:lnTo>
                <a:lnTo>
                  <a:pt x="770331" y="272707"/>
                </a:lnTo>
                <a:lnTo>
                  <a:pt x="770928" y="273977"/>
                </a:lnTo>
                <a:lnTo>
                  <a:pt x="770928" y="260007"/>
                </a:lnTo>
                <a:lnTo>
                  <a:pt x="770521" y="260883"/>
                </a:lnTo>
                <a:lnTo>
                  <a:pt x="770521" y="263817"/>
                </a:lnTo>
                <a:lnTo>
                  <a:pt x="770331" y="264223"/>
                </a:lnTo>
                <a:lnTo>
                  <a:pt x="770331" y="271437"/>
                </a:lnTo>
                <a:lnTo>
                  <a:pt x="769924" y="272707"/>
                </a:lnTo>
                <a:lnTo>
                  <a:pt x="769721" y="271437"/>
                </a:lnTo>
                <a:lnTo>
                  <a:pt x="770331" y="271437"/>
                </a:lnTo>
                <a:lnTo>
                  <a:pt x="770331" y="264223"/>
                </a:lnTo>
                <a:lnTo>
                  <a:pt x="769924" y="265087"/>
                </a:lnTo>
                <a:lnTo>
                  <a:pt x="769721" y="265087"/>
                </a:lnTo>
                <a:lnTo>
                  <a:pt x="769518" y="263817"/>
                </a:lnTo>
                <a:lnTo>
                  <a:pt x="768908" y="263182"/>
                </a:lnTo>
                <a:lnTo>
                  <a:pt x="768908" y="275247"/>
                </a:lnTo>
                <a:lnTo>
                  <a:pt x="768908" y="276517"/>
                </a:lnTo>
                <a:lnTo>
                  <a:pt x="768108" y="276517"/>
                </a:lnTo>
                <a:lnTo>
                  <a:pt x="768299" y="275247"/>
                </a:lnTo>
                <a:lnTo>
                  <a:pt x="768908" y="275247"/>
                </a:lnTo>
                <a:lnTo>
                  <a:pt x="768908" y="263182"/>
                </a:lnTo>
                <a:lnTo>
                  <a:pt x="768299" y="262547"/>
                </a:lnTo>
                <a:lnTo>
                  <a:pt x="770331" y="262547"/>
                </a:lnTo>
                <a:lnTo>
                  <a:pt x="770521" y="263817"/>
                </a:lnTo>
                <a:lnTo>
                  <a:pt x="770521" y="260883"/>
                </a:lnTo>
                <a:lnTo>
                  <a:pt x="770331" y="261277"/>
                </a:lnTo>
                <a:lnTo>
                  <a:pt x="770331" y="260007"/>
                </a:lnTo>
                <a:lnTo>
                  <a:pt x="769112" y="260007"/>
                </a:lnTo>
                <a:lnTo>
                  <a:pt x="768502" y="261277"/>
                </a:lnTo>
                <a:lnTo>
                  <a:pt x="767905" y="260743"/>
                </a:lnTo>
                <a:lnTo>
                  <a:pt x="767905" y="273977"/>
                </a:lnTo>
                <a:lnTo>
                  <a:pt x="767295" y="275247"/>
                </a:lnTo>
                <a:lnTo>
                  <a:pt x="767092" y="275247"/>
                </a:lnTo>
                <a:lnTo>
                  <a:pt x="767092" y="277787"/>
                </a:lnTo>
                <a:lnTo>
                  <a:pt x="767092" y="280327"/>
                </a:lnTo>
                <a:lnTo>
                  <a:pt x="766686" y="280327"/>
                </a:lnTo>
                <a:lnTo>
                  <a:pt x="766686" y="281597"/>
                </a:lnTo>
                <a:lnTo>
                  <a:pt x="766495" y="281597"/>
                </a:lnTo>
                <a:lnTo>
                  <a:pt x="766292" y="280327"/>
                </a:lnTo>
                <a:lnTo>
                  <a:pt x="765886" y="280327"/>
                </a:lnTo>
                <a:lnTo>
                  <a:pt x="765886" y="282867"/>
                </a:lnTo>
                <a:lnTo>
                  <a:pt x="765073" y="283908"/>
                </a:lnTo>
                <a:lnTo>
                  <a:pt x="765073" y="287947"/>
                </a:lnTo>
                <a:lnTo>
                  <a:pt x="763066" y="289217"/>
                </a:lnTo>
                <a:lnTo>
                  <a:pt x="762863" y="289852"/>
                </a:lnTo>
                <a:lnTo>
                  <a:pt x="762863" y="305727"/>
                </a:lnTo>
                <a:lnTo>
                  <a:pt x="761644" y="305727"/>
                </a:lnTo>
                <a:lnTo>
                  <a:pt x="760437" y="304457"/>
                </a:lnTo>
                <a:lnTo>
                  <a:pt x="760234" y="304457"/>
                </a:lnTo>
                <a:lnTo>
                  <a:pt x="760234" y="313347"/>
                </a:lnTo>
                <a:lnTo>
                  <a:pt x="758621" y="313347"/>
                </a:lnTo>
                <a:lnTo>
                  <a:pt x="758825" y="312077"/>
                </a:lnTo>
                <a:lnTo>
                  <a:pt x="760031" y="312077"/>
                </a:lnTo>
                <a:lnTo>
                  <a:pt x="760234" y="313347"/>
                </a:lnTo>
                <a:lnTo>
                  <a:pt x="760234" y="304457"/>
                </a:lnTo>
                <a:lnTo>
                  <a:pt x="760031" y="304457"/>
                </a:lnTo>
                <a:lnTo>
                  <a:pt x="760234" y="303187"/>
                </a:lnTo>
                <a:lnTo>
                  <a:pt x="760437" y="303187"/>
                </a:lnTo>
                <a:lnTo>
                  <a:pt x="760844" y="304457"/>
                </a:lnTo>
                <a:lnTo>
                  <a:pt x="762050" y="303187"/>
                </a:lnTo>
                <a:lnTo>
                  <a:pt x="762863" y="305727"/>
                </a:lnTo>
                <a:lnTo>
                  <a:pt x="762863" y="289852"/>
                </a:lnTo>
                <a:lnTo>
                  <a:pt x="762660" y="290487"/>
                </a:lnTo>
                <a:lnTo>
                  <a:pt x="761847" y="289217"/>
                </a:lnTo>
                <a:lnTo>
                  <a:pt x="761847" y="295567"/>
                </a:lnTo>
                <a:lnTo>
                  <a:pt x="761238" y="295567"/>
                </a:lnTo>
                <a:lnTo>
                  <a:pt x="761441" y="294297"/>
                </a:lnTo>
                <a:lnTo>
                  <a:pt x="761847" y="295567"/>
                </a:lnTo>
                <a:lnTo>
                  <a:pt x="761847" y="289217"/>
                </a:lnTo>
                <a:lnTo>
                  <a:pt x="762863" y="286677"/>
                </a:lnTo>
                <a:lnTo>
                  <a:pt x="763066" y="286677"/>
                </a:lnTo>
                <a:lnTo>
                  <a:pt x="763270" y="287947"/>
                </a:lnTo>
                <a:lnTo>
                  <a:pt x="765073" y="287947"/>
                </a:lnTo>
                <a:lnTo>
                  <a:pt x="765073" y="283908"/>
                </a:lnTo>
                <a:lnTo>
                  <a:pt x="764882" y="284137"/>
                </a:lnTo>
                <a:lnTo>
                  <a:pt x="764273" y="282867"/>
                </a:lnTo>
                <a:lnTo>
                  <a:pt x="764273" y="281597"/>
                </a:lnTo>
                <a:lnTo>
                  <a:pt x="763866" y="281597"/>
                </a:lnTo>
                <a:lnTo>
                  <a:pt x="763066" y="284137"/>
                </a:lnTo>
                <a:lnTo>
                  <a:pt x="762444" y="284137"/>
                </a:lnTo>
                <a:lnTo>
                  <a:pt x="762444" y="285407"/>
                </a:lnTo>
                <a:lnTo>
                  <a:pt x="761441" y="286677"/>
                </a:lnTo>
                <a:lnTo>
                  <a:pt x="761238" y="286677"/>
                </a:lnTo>
                <a:lnTo>
                  <a:pt x="761238" y="287947"/>
                </a:lnTo>
                <a:lnTo>
                  <a:pt x="760844" y="289217"/>
                </a:lnTo>
                <a:lnTo>
                  <a:pt x="760844" y="301917"/>
                </a:lnTo>
                <a:lnTo>
                  <a:pt x="759637" y="301917"/>
                </a:lnTo>
                <a:lnTo>
                  <a:pt x="759637" y="309537"/>
                </a:lnTo>
                <a:lnTo>
                  <a:pt x="759434" y="310807"/>
                </a:lnTo>
                <a:lnTo>
                  <a:pt x="759028" y="310807"/>
                </a:lnTo>
                <a:lnTo>
                  <a:pt x="758621" y="309537"/>
                </a:lnTo>
                <a:lnTo>
                  <a:pt x="759637" y="309537"/>
                </a:lnTo>
                <a:lnTo>
                  <a:pt x="759637" y="301917"/>
                </a:lnTo>
                <a:lnTo>
                  <a:pt x="759028" y="301917"/>
                </a:lnTo>
                <a:lnTo>
                  <a:pt x="760234" y="299377"/>
                </a:lnTo>
                <a:lnTo>
                  <a:pt x="760641" y="299377"/>
                </a:lnTo>
                <a:lnTo>
                  <a:pt x="760844" y="301917"/>
                </a:lnTo>
                <a:lnTo>
                  <a:pt x="760844" y="289217"/>
                </a:lnTo>
                <a:lnTo>
                  <a:pt x="760844" y="287947"/>
                </a:lnTo>
                <a:lnTo>
                  <a:pt x="761238" y="287947"/>
                </a:lnTo>
                <a:lnTo>
                  <a:pt x="761238" y="286677"/>
                </a:lnTo>
                <a:lnTo>
                  <a:pt x="760641" y="286677"/>
                </a:lnTo>
                <a:lnTo>
                  <a:pt x="760641" y="290487"/>
                </a:lnTo>
                <a:lnTo>
                  <a:pt x="760641" y="291757"/>
                </a:lnTo>
                <a:lnTo>
                  <a:pt x="759637" y="293027"/>
                </a:lnTo>
                <a:lnTo>
                  <a:pt x="758825" y="294297"/>
                </a:lnTo>
                <a:lnTo>
                  <a:pt x="758723" y="293027"/>
                </a:lnTo>
                <a:lnTo>
                  <a:pt x="758621" y="291757"/>
                </a:lnTo>
                <a:lnTo>
                  <a:pt x="758215" y="291757"/>
                </a:lnTo>
                <a:lnTo>
                  <a:pt x="758825" y="290487"/>
                </a:lnTo>
                <a:lnTo>
                  <a:pt x="759637" y="289217"/>
                </a:lnTo>
                <a:lnTo>
                  <a:pt x="759866" y="289725"/>
                </a:lnTo>
                <a:lnTo>
                  <a:pt x="759625" y="289661"/>
                </a:lnTo>
                <a:lnTo>
                  <a:pt x="759625" y="290664"/>
                </a:lnTo>
                <a:lnTo>
                  <a:pt x="760234" y="290868"/>
                </a:lnTo>
                <a:lnTo>
                  <a:pt x="760310" y="290487"/>
                </a:lnTo>
                <a:lnTo>
                  <a:pt x="760641" y="290487"/>
                </a:lnTo>
                <a:lnTo>
                  <a:pt x="760641" y="286677"/>
                </a:lnTo>
                <a:lnTo>
                  <a:pt x="761034" y="285407"/>
                </a:lnTo>
                <a:lnTo>
                  <a:pt x="762444" y="285407"/>
                </a:lnTo>
                <a:lnTo>
                  <a:pt x="762444" y="284137"/>
                </a:lnTo>
                <a:lnTo>
                  <a:pt x="761644" y="284137"/>
                </a:lnTo>
                <a:lnTo>
                  <a:pt x="762355" y="282867"/>
                </a:lnTo>
                <a:lnTo>
                  <a:pt x="763066" y="281597"/>
                </a:lnTo>
                <a:lnTo>
                  <a:pt x="764070" y="280327"/>
                </a:lnTo>
                <a:lnTo>
                  <a:pt x="764882" y="280327"/>
                </a:lnTo>
                <a:lnTo>
                  <a:pt x="765276" y="281597"/>
                </a:lnTo>
                <a:lnTo>
                  <a:pt x="764882" y="281597"/>
                </a:lnTo>
                <a:lnTo>
                  <a:pt x="765276" y="282867"/>
                </a:lnTo>
                <a:lnTo>
                  <a:pt x="765886" y="282867"/>
                </a:lnTo>
                <a:lnTo>
                  <a:pt x="765886" y="280327"/>
                </a:lnTo>
                <a:lnTo>
                  <a:pt x="765479" y="280327"/>
                </a:lnTo>
                <a:lnTo>
                  <a:pt x="765784" y="279057"/>
                </a:lnTo>
                <a:lnTo>
                  <a:pt x="766089" y="277787"/>
                </a:lnTo>
                <a:lnTo>
                  <a:pt x="767092" y="277787"/>
                </a:lnTo>
                <a:lnTo>
                  <a:pt x="767092" y="275247"/>
                </a:lnTo>
                <a:lnTo>
                  <a:pt x="765886" y="275247"/>
                </a:lnTo>
                <a:lnTo>
                  <a:pt x="765886" y="277787"/>
                </a:lnTo>
                <a:lnTo>
                  <a:pt x="764882" y="277787"/>
                </a:lnTo>
                <a:lnTo>
                  <a:pt x="764070" y="276517"/>
                </a:lnTo>
                <a:lnTo>
                  <a:pt x="764882" y="276517"/>
                </a:lnTo>
                <a:lnTo>
                  <a:pt x="765886" y="277787"/>
                </a:lnTo>
                <a:lnTo>
                  <a:pt x="765886" y="275247"/>
                </a:lnTo>
                <a:lnTo>
                  <a:pt x="765683" y="275247"/>
                </a:lnTo>
                <a:lnTo>
                  <a:pt x="766292" y="273977"/>
                </a:lnTo>
                <a:lnTo>
                  <a:pt x="767905" y="273977"/>
                </a:lnTo>
                <a:lnTo>
                  <a:pt x="767905" y="260743"/>
                </a:lnTo>
                <a:lnTo>
                  <a:pt x="767499" y="260375"/>
                </a:lnTo>
                <a:lnTo>
                  <a:pt x="767499" y="265087"/>
                </a:lnTo>
                <a:lnTo>
                  <a:pt x="767499" y="266357"/>
                </a:lnTo>
                <a:lnTo>
                  <a:pt x="766495" y="266357"/>
                </a:lnTo>
                <a:lnTo>
                  <a:pt x="766495" y="267627"/>
                </a:lnTo>
                <a:lnTo>
                  <a:pt x="766089" y="268897"/>
                </a:lnTo>
                <a:lnTo>
                  <a:pt x="766089" y="272707"/>
                </a:lnTo>
                <a:lnTo>
                  <a:pt x="764679" y="273977"/>
                </a:lnTo>
                <a:lnTo>
                  <a:pt x="763270" y="273977"/>
                </a:lnTo>
                <a:lnTo>
                  <a:pt x="763270" y="275247"/>
                </a:lnTo>
                <a:lnTo>
                  <a:pt x="762444" y="277787"/>
                </a:lnTo>
                <a:lnTo>
                  <a:pt x="761847" y="277507"/>
                </a:lnTo>
                <a:lnTo>
                  <a:pt x="761847" y="282867"/>
                </a:lnTo>
                <a:lnTo>
                  <a:pt x="761441" y="282867"/>
                </a:lnTo>
                <a:lnTo>
                  <a:pt x="761441" y="284137"/>
                </a:lnTo>
                <a:lnTo>
                  <a:pt x="760031" y="284137"/>
                </a:lnTo>
                <a:lnTo>
                  <a:pt x="760031" y="286677"/>
                </a:lnTo>
                <a:lnTo>
                  <a:pt x="760031" y="287947"/>
                </a:lnTo>
                <a:lnTo>
                  <a:pt x="759637" y="287947"/>
                </a:lnTo>
                <a:lnTo>
                  <a:pt x="759028" y="286677"/>
                </a:lnTo>
                <a:lnTo>
                  <a:pt x="760031" y="286677"/>
                </a:lnTo>
                <a:lnTo>
                  <a:pt x="760031" y="284137"/>
                </a:lnTo>
                <a:lnTo>
                  <a:pt x="759841" y="284137"/>
                </a:lnTo>
                <a:lnTo>
                  <a:pt x="759637" y="282867"/>
                </a:lnTo>
                <a:lnTo>
                  <a:pt x="760234" y="281597"/>
                </a:lnTo>
                <a:lnTo>
                  <a:pt x="760641" y="281597"/>
                </a:lnTo>
                <a:lnTo>
                  <a:pt x="761441" y="284137"/>
                </a:lnTo>
                <a:lnTo>
                  <a:pt x="761441" y="282867"/>
                </a:lnTo>
                <a:lnTo>
                  <a:pt x="761644" y="281597"/>
                </a:lnTo>
                <a:lnTo>
                  <a:pt x="761847" y="282867"/>
                </a:lnTo>
                <a:lnTo>
                  <a:pt x="761847" y="277507"/>
                </a:lnTo>
                <a:lnTo>
                  <a:pt x="761034" y="277101"/>
                </a:lnTo>
                <a:lnTo>
                  <a:pt x="761034" y="277787"/>
                </a:lnTo>
                <a:lnTo>
                  <a:pt x="760641" y="279057"/>
                </a:lnTo>
                <a:lnTo>
                  <a:pt x="760234" y="277787"/>
                </a:lnTo>
                <a:lnTo>
                  <a:pt x="761034" y="277787"/>
                </a:lnTo>
                <a:lnTo>
                  <a:pt x="761034" y="277101"/>
                </a:lnTo>
                <a:lnTo>
                  <a:pt x="759841" y="276517"/>
                </a:lnTo>
                <a:lnTo>
                  <a:pt x="759434" y="276517"/>
                </a:lnTo>
                <a:lnTo>
                  <a:pt x="759637" y="277787"/>
                </a:lnTo>
                <a:lnTo>
                  <a:pt x="759028" y="277787"/>
                </a:lnTo>
                <a:lnTo>
                  <a:pt x="758825" y="276517"/>
                </a:lnTo>
                <a:lnTo>
                  <a:pt x="758825" y="275247"/>
                </a:lnTo>
                <a:lnTo>
                  <a:pt x="759637" y="275247"/>
                </a:lnTo>
                <a:lnTo>
                  <a:pt x="760437" y="273977"/>
                </a:lnTo>
                <a:lnTo>
                  <a:pt x="760641" y="273977"/>
                </a:lnTo>
                <a:lnTo>
                  <a:pt x="760437" y="272707"/>
                </a:lnTo>
                <a:lnTo>
                  <a:pt x="761644" y="273977"/>
                </a:lnTo>
                <a:lnTo>
                  <a:pt x="761847" y="275247"/>
                </a:lnTo>
                <a:lnTo>
                  <a:pt x="763270" y="275247"/>
                </a:lnTo>
                <a:lnTo>
                  <a:pt x="763270" y="273977"/>
                </a:lnTo>
                <a:lnTo>
                  <a:pt x="763066" y="273977"/>
                </a:lnTo>
                <a:lnTo>
                  <a:pt x="763460" y="272707"/>
                </a:lnTo>
                <a:lnTo>
                  <a:pt x="766089" y="272707"/>
                </a:lnTo>
                <a:lnTo>
                  <a:pt x="766089" y="268897"/>
                </a:lnTo>
                <a:lnTo>
                  <a:pt x="765479" y="268897"/>
                </a:lnTo>
                <a:lnTo>
                  <a:pt x="765276" y="270167"/>
                </a:lnTo>
                <a:lnTo>
                  <a:pt x="763866" y="268897"/>
                </a:lnTo>
                <a:lnTo>
                  <a:pt x="763270" y="267627"/>
                </a:lnTo>
                <a:lnTo>
                  <a:pt x="761847" y="267627"/>
                </a:lnTo>
                <a:lnTo>
                  <a:pt x="762444" y="266357"/>
                </a:lnTo>
                <a:lnTo>
                  <a:pt x="761238" y="266357"/>
                </a:lnTo>
                <a:lnTo>
                  <a:pt x="761441" y="265087"/>
                </a:lnTo>
                <a:lnTo>
                  <a:pt x="763866" y="266357"/>
                </a:lnTo>
                <a:lnTo>
                  <a:pt x="763866" y="267627"/>
                </a:lnTo>
                <a:lnTo>
                  <a:pt x="766495" y="267627"/>
                </a:lnTo>
                <a:lnTo>
                  <a:pt x="766495" y="266357"/>
                </a:lnTo>
                <a:lnTo>
                  <a:pt x="765683" y="266357"/>
                </a:lnTo>
                <a:lnTo>
                  <a:pt x="764679" y="265087"/>
                </a:lnTo>
                <a:lnTo>
                  <a:pt x="765416" y="265087"/>
                </a:lnTo>
                <a:lnTo>
                  <a:pt x="765670" y="265252"/>
                </a:lnTo>
                <a:lnTo>
                  <a:pt x="765746" y="265087"/>
                </a:lnTo>
                <a:lnTo>
                  <a:pt x="767499" y="265087"/>
                </a:lnTo>
                <a:lnTo>
                  <a:pt x="767499" y="260375"/>
                </a:lnTo>
                <a:lnTo>
                  <a:pt x="767092" y="260007"/>
                </a:lnTo>
                <a:lnTo>
                  <a:pt x="766089" y="258737"/>
                </a:lnTo>
                <a:lnTo>
                  <a:pt x="766292" y="257467"/>
                </a:lnTo>
                <a:lnTo>
                  <a:pt x="766889" y="257467"/>
                </a:lnTo>
                <a:lnTo>
                  <a:pt x="767092" y="258737"/>
                </a:lnTo>
                <a:lnTo>
                  <a:pt x="767499" y="260007"/>
                </a:lnTo>
                <a:lnTo>
                  <a:pt x="769518" y="258737"/>
                </a:lnTo>
                <a:lnTo>
                  <a:pt x="770724" y="258737"/>
                </a:lnTo>
                <a:lnTo>
                  <a:pt x="770928" y="260007"/>
                </a:lnTo>
                <a:lnTo>
                  <a:pt x="770928" y="256197"/>
                </a:lnTo>
                <a:lnTo>
                  <a:pt x="770128" y="256197"/>
                </a:lnTo>
                <a:lnTo>
                  <a:pt x="771944" y="254927"/>
                </a:lnTo>
                <a:lnTo>
                  <a:pt x="772134" y="256197"/>
                </a:lnTo>
                <a:lnTo>
                  <a:pt x="772134" y="234607"/>
                </a:lnTo>
                <a:lnTo>
                  <a:pt x="771944" y="234607"/>
                </a:lnTo>
                <a:lnTo>
                  <a:pt x="771944" y="239687"/>
                </a:lnTo>
                <a:lnTo>
                  <a:pt x="771944" y="240957"/>
                </a:lnTo>
                <a:lnTo>
                  <a:pt x="771537" y="242227"/>
                </a:lnTo>
                <a:lnTo>
                  <a:pt x="771334" y="242227"/>
                </a:lnTo>
                <a:lnTo>
                  <a:pt x="771334" y="248577"/>
                </a:lnTo>
                <a:lnTo>
                  <a:pt x="770724" y="249847"/>
                </a:lnTo>
                <a:lnTo>
                  <a:pt x="770128" y="249847"/>
                </a:lnTo>
                <a:lnTo>
                  <a:pt x="770128" y="248577"/>
                </a:lnTo>
                <a:lnTo>
                  <a:pt x="771334" y="248577"/>
                </a:lnTo>
                <a:lnTo>
                  <a:pt x="771334" y="242227"/>
                </a:lnTo>
                <a:lnTo>
                  <a:pt x="769315" y="242227"/>
                </a:lnTo>
                <a:lnTo>
                  <a:pt x="769315" y="244767"/>
                </a:lnTo>
                <a:lnTo>
                  <a:pt x="769315" y="247307"/>
                </a:lnTo>
                <a:lnTo>
                  <a:pt x="768908" y="247307"/>
                </a:lnTo>
                <a:lnTo>
                  <a:pt x="768502" y="246037"/>
                </a:lnTo>
                <a:lnTo>
                  <a:pt x="768502" y="256197"/>
                </a:lnTo>
                <a:lnTo>
                  <a:pt x="768108" y="256197"/>
                </a:lnTo>
                <a:lnTo>
                  <a:pt x="767702" y="254927"/>
                </a:lnTo>
                <a:lnTo>
                  <a:pt x="768299" y="254927"/>
                </a:lnTo>
                <a:lnTo>
                  <a:pt x="768502" y="256197"/>
                </a:lnTo>
                <a:lnTo>
                  <a:pt x="768502" y="246037"/>
                </a:lnTo>
                <a:lnTo>
                  <a:pt x="768705" y="246037"/>
                </a:lnTo>
                <a:lnTo>
                  <a:pt x="769315" y="247307"/>
                </a:lnTo>
                <a:lnTo>
                  <a:pt x="769315" y="244767"/>
                </a:lnTo>
                <a:lnTo>
                  <a:pt x="767702" y="246037"/>
                </a:lnTo>
                <a:lnTo>
                  <a:pt x="765886" y="246037"/>
                </a:lnTo>
                <a:lnTo>
                  <a:pt x="767295" y="247307"/>
                </a:lnTo>
                <a:lnTo>
                  <a:pt x="766686" y="247307"/>
                </a:lnTo>
                <a:lnTo>
                  <a:pt x="764882" y="248577"/>
                </a:lnTo>
                <a:lnTo>
                  <a:pt x="764705" y="247510"/>
                </a:lnTo>
                <a:lnTo>
                  <a:pt x="763866" y="248577"/>
                </a:lnTo>
                <a:lnTo>
                  <a:pt x="763663" y="249847"/>
                </a:lnTo>
                <a:lnTo>
                  <a:pt x="765479" y="249301"/>
                </a:lnTo>
                <a:lnTo>
                  <a:pt x="765670" y="249301"/>
                </a:lnTo>
                <a:lnTo>
                  <a:pt x="767422" y="248716"/>
                </a:lnTo>
                <a:lnTo>
                  <a:pt x="767092" y="249428"/>
                </a:lnTo>
                <a:lnTo>
                  <a:pt x="767092" y="252387"/>
                </a:lnTo>
                <a:lnTo>
                  <a:pt x="766889" y="253657"/>
                </a:lnTo>
                <a:lnTo>
                  <a:pt x="766889" y="254927"/>
                </a:lnTo>
                <a:lnTo>
                  <a:pt x="766495" y="256197"/>
                </a:lnTo>
                <a:lnTo>
                  <a:pt x="766686" y="254927"/>
                </a:lnTo>
                <a:lnTo>
                  <a:pt x="766889" y="254927"/>
                </a:lnTo>
                <a:lnTo>
                  <a:pt x="766889" y="253657"/>
                </a:lnTo>
                <a:lnTo>
                  <a:pt x="765886" y="253657"/>
                </a:lnTo>
                <a:lnTo>
                  <a:pt x="766686" y="252387"/>
                </a:lnTo>
                <a:lnTo>
                  <a:pt x="767092" y="252387"/>
                </a:lnTo>
                <a:lnTo>
                  <a:pt x="767092" y="249428"/>
                </a:lnTo>
                <a:lnTo>
                  <a:pt x="766889" y="249847"/>
                </a:lnTo>
                <a:lnTo>
                  <a:pt x="765073" y="249847"/>
                </a:lnTo>
                <a:lnTo>
                  <a:pt x="765073" y="263817"/>
                </a:lnTo>
                <a:lnTo>
                  <a:pt x="763066" y="262547"/>
                </a:lnTo>
                <a:lnTo>
                  <a:pt x="763460" y="261277"/>
                </a:lnTo>
                <a:lnTo>
                  <a:pt x="764273" y="261277"/>
                </a:lnTo>
                <a:lnTo>
                  <a:pt x="764273" y="262547"/>
                </a:lnTo>
                <a:lnTo>
                  <a:pt x="765073" y="263817"/>
                </a:lnTo>
                <a:lnTo>
                  <a:pt x="765073" y="249847"/>
                </a:lnTo>
                <a:lnTo>
                  <a:pt x="764476" y="249847"/>
                </a:lnTo>
                <a:lnTo>
                  <a:pt x="764476" y="258737"/>
                </a:lnTo>
                <a:lnTo>
                  <a:pt x="764476" y="260007"/>
                </a:lnTo>
                <a:lnTo>
                  <a:pt x="763866" y="260007"/>
                </a:lnTo>
                <a:lnTo>
                  <a:pt x="764476" y="258737"/>
                </a:lnTo>
                <a:lnTo>
                  <a:pt x="764476" y="249847"/>
                </a:lnTo>
                <a:lnTo>
                  <a:pt x="763663" y="249847"/>
                </a:lnTo>
                <a:lnTo>
                  <a:pt x="763066" y="249847"/>
                </a:lnTo>
                <a:lnTo>
                  <a:pt x="763066" y="252387"/>
                </a:lnTo>
                <a:lnTo>
                  <a:pt x="762863" y="253657"/>
                </a:lnTo>
                <a:lnTo>
                  <a:pt x="762863" y="260007"/>
                </a:lnTo>
                <a:lnTo>
                  <a:pt x="762050" y="261277"/>
                </a:lnTo>
                <a:lnTo>
                  <a:pt x="761441" y="261277"/>
                </a:lnTo>
                <a:lnTo>
                  <a:pt x="761441" y="262547"/>
                </a:lnTo>
                <a:lnTo>
                  <a:pt x="761441" y="263817"/>
                </a:lnTo>
                <a:lnTo>
                  <a:pt x="760641" y="263817"/>
                </a:lnTo>
                <a:lnTo>
                  <a:pt x="760641" y="270167"/>
                </a:lnTo>
                <a:lnTo>
                  <a:pt x="760641" y="271437"/>
                </a:lnTo>
                <a:lnTo>
                  <a:pt x="758215" y="271437"/>
                </a:lnTo>
                <a:lnTo>
                  <a:pt x="758012" y="270167"/>
                </a:lnTo>
                <a:lnTo>
                  <a:pt x="758342" y="270167"/>
                </a:lnTo>
                <a:lnTo>
                  <a:pt x="758228" y="270294"/>
                </a:lnTo>
                <a:lnTo>
                  <a:pt x="758418" y="270497"/>
                </a:lnTo>
                <a:lnTo>
                  <a:pt x="758812" y="270700"/>
                </a:lnTo>
                <a:lnTo>
                  <a:pt x="758812" y="270167"/>
                </a:lnTo>
                <a:lnTo>
                  <a:pt x="760641" y="270167"/>
                </a:lnTo>
                <a:lnTo>
                  <a:pt x="760641" y="263817"/>
                </a:lnTo>
                <a:lnTo>
                  <a:pt x="759434" y="263817"/>
                </a:lnTo>
                <a:lnTo>
                  <a:pt x="760844" y="262547"/>
                </a:lnTo>
                <a:lnTo>
                  <a:pt x="761441" y="262547"/>
                </a:lnTo>
                <a:lnTo>
                  <a:pt x="761441" y="261277"/>
                </a:lnTo>
                <a:lnTo>
                  <a:pt x="760031" y="261277"/>
                </a:lnTo>
                <a:lnTo>
                  <a:pt x="759028" y="260007"/>
                </a:lnTo>
                <a:lnTo>
                  <a:pt x="760031" y="260007"/>
                </a:lnTo>
                <a:lnTo>
                  <a:pt x="760031" y="258737"/>
                </a:lnTo>
                <a:lnTo>
                  <a:pt x="760844" y="258737"/>
                </a:lnTo>
                <a:lnTo>
                  <a:pt x="761644" y="257467"/>
                </a:lnTo>
                <a:lnTo>
                  <a:pt x="762050" y="257467"/>
                </a:lnTo>
                <a:lnTo>
                  <a:pt x="760031" y="260007"/>
                </a:lnTo>
                <a:lnTo>
                  <a:pt x="762863" y="260007"/>
                </a:lnTo>
                <a:lnTo>
                  <a:pt x="762863" y="253657"/>
                </a:lnTo>
                <a:lnTo>
                  <a:pt x="762660" y="254927"/>
                </a:lnTo>
                <a:lnTo>
                  <a:pt x="762660" y="257467"/>
                </a:lnTo>
                <a:lnTo>
                  <a:pt x="762254" y="257467"/>
                </a:lnTo>
                <a:lnTo>
                  <a:pt x="761847" y="256197"/>
                </a:lnTo>
                <a:lnTo>
                  <a:pt x="762254" y="256197"/>
                </a:lnTo>
                <a:lnTo>
                  <a:pt x="762660" y="257467"/>
                </a:lnTo>
                <a:lnTo>
                  <a:pt x="762660" y="254927"/>
                </a:lnTo>
                <a:lnTo>
                  <a:pt x="762444" y="254927"/>
                </a:lnTo>
                <a:lnTo>
                  <a:pt x="762050" y="253657"/>
                </a:lnTo>
                <a:lnTo>
                  <a:pt x="762254" y="252387"/>
                </a:lnTo>
                <a:lnTo>
                  <a:pt x="763066" y="252387"/>
                </a:lnTo>
                <a:lnTo>
                  <a:pt x="763066" y="249847"/>
                </a:lnTo>
                <a:lnTo>
                  <a:pt x="762863" y="249847"/>
                </a:lnTo>
                <a:lnTo>
                  <a:pt x="762254" y="248577"/>
                </a:lnTo>
                <a:lnTo>
                  <a:pt x="762863" y="247307"/>
                </a:lnTo>
                <a:lnTo>
                  <a:pt x="763270" y="247307"/>
                </a:lnTo>
                <a:lnTo>
                  <a:pt x="763663" y="246037"/>
                </a:lnTo>
                <a:lnTo>
                  <a:pt x="764476" y="246037"/>
                </a:lnTo>
                <a:lnTo>
                  <a:pt x="765073" y="244767"/>
                </a:lnTo>
                <a:lnTo>
                  <a:pt x="768299" y="244767"/>
                </a:lnTo>
                <a:lnTo>
                  <a:pt x="768299" y="243497"/>
                </a:lnTo>
                <a:lnTo>
                  <a:pt x="769112" y="243497"/>
                </a:lnTo>
                <a:lnTo>
                  <a:pt x="769315" y="244767"/>
                </a:lnTo>
                <a:lnTo>
                  <a:pt x="769315" y="242227"/>
                </a:lnTo>
                <a:lnTo>
                  <a:pt x="768908" y="242227"/>
                </a:lnTo>
                <a:lnTo>
                  <a:pt x="769112" y="240957"/>
                </a:lnTo>
                <a:lnTo>
                  <a:pt x="771944" y="240957"/>
                </a:lnTo>
                <a:lnTo>
                  <a:pt x="771944" y="239687"/>
                </a:lnTo>
                <a:lnTo>
                  <a:pt x="771537" y="239687"/>
                </a:lnTo>
                <a:lnTo>
                  <a:pt x="771334" y="238417"/>
                </a:lnTo>
                <a:lnTo>
                  <a:pt x="771740" y="238417"/>
                </a:lnTo>
                <a:lnTo>
                  <a:pt x="771944" y="239687"/>
                </a:lnTo>
                <a:lnTo>
                  <a:pt x="771944" y="234607"/>
                </a:lnTo>
                <a:lnTo>
                  <a:pt x="767092" y="234607"/>
                </a:lnTo>
                <a:lnTo>
                  <a:pt x="767092" y="243497"/>
                </a:lnTo>
                <a:lnTo>
                  <a:pt x="765276" y="243497"/>
                </a:lnTo>
                <a:lnTo>
                  <a:pt x="766089" y="242227"/>
                </a:lnTo>
                <a:lnTo>
                  <a:pt x="766889" y="242227"/>
                </a:lnTo>
                <a:lnTo>
                  <a:pt x="767092" y="243497"/>
                </a:lnTo>
                <a:lnTo>
                  <a:pt x="767092" y="234607"/>
                </a:lnTo>
                <a:lnTo>
                  <a:pt x="765683" y="234607"/>
                </a:lnTo>
                <a:lnTo>
                  <a:pt x="765276" y="235877"/>
                </a:lnTo>
                <a:lnTo>
                  <a:pt x="764679" y="234607"/>
                </a:lnTo>
                <a:lnTo>
                  <a:pt x="763066" y="234607"/>
                </a:lnTo>
                <a:lnTo>
                  <a:pt x="762050" y="235673"/>
                </a:lnTo>
                <a:lnTo>
                  <a:pt x="762050" y="247307"/>
                </a:lnTo>
                <a:lnTo>
                  <a:pt x="761441" y="247307"/>
                </a:lnTo>
                <a:lnTo>
                  <a:pt x="761644" y="246037"/>
                </a:lnTo>
                <a:lnTo>
                  <a:pt x="762050" y="247307"/>
                </a:lnTo>
                <a:lnTo>
                  <a:pt x="762050" y="235673"/>
                </a:lnTo>
                <a:lnTo>
                  <a:pt x="761847" y="235877"/>
                </a:lnTo>
                <a:lnTo>
                  <a:pt x="761441" y="235623"/>
                </a:lnTo>
                <a:lnTo>
                  <a:pt x="761441" y="244767"/>
                </a:lnTo>
                <a:lnTo>
                  <a:pt x="761238" y="246037"/>
                </a:lnTo>
                <a:lnTo>
                  <a:pt x="761238" y="249847"/>
                </a:lnTo>
                <a:lnTo>
                  <a:pt x="760641" y="249847"/>
                </a:lnTo>
                <a:lnTo>
                  <a:pt x="760641" y="248577"/>
                </a:lnTo>
                <a:lnTo>
                  <a:pt x="761238" y="249847"/>
                </a:lnTo>
                <a:lnTo>
                  <a:pt x="761238" y="246037"/>
                </a:lnTo>
                <a:lnTo>
                  <a:pt x="760780" y="246037"/>
                </a:lnTo>
                <a:lnTo>
                  <a:pt x="760780" y="248234"/>
                </a:lnTo>
                <a:lnTo>
                  <a:pt x="759434" y="247523"/>
                </a:lnTo>
                <a:lnTo>
                  <a:pt x="759434" y="249847"/>
                </a:lnTo>
                <a:lnTo>
                  <a:pt x="759231" y="251117"/>
                </a:lnTo>
                <a:lnTo>
                  <a:pt x="758825" y="251117"/>
                </a:lnTo>
                <a:lnTo>
                  <a:pt x="758825" y="254927"/>
                </a:lnTo>
                <a:lnTo>
                  <a:pt x="758825" y="262547"/>
                </a:lnTo>
                <a:lnTo>
                  <a:pt x="758418" y="263817"/>
                </a:lnTo>
                <a:lnTo>
                  <a:pt x="758012" y="263817"/>
                </a:lnTo>
                <a:lnTo>
                  <a:pt x="758825" y="262547"/>
                </a:lnTo>
                <a:lnTo>
                  <a:pt x="758825" y="254927"/>
                </a:lnTo>
                <a:lnTo>
                  <a:pt x="758621" y="254927"/>
                </a:lnTo>
                <a:lnTo>
                  <a:pt x="758621" y="262547"/>
                </a:lnTo>
                <a:lnTo>
                  <a:pt x="757605" y="261277"/>
                </a:lnTo>
                <a:lnTo>
                  <a:pt x="757212" y="262547"/>
                </a:lnTo>
                <a:lnTo>
                  <a:pt x="757212" y="289217"/>
                </a:lnTo>
                <a:lnTo>
                  <a:pt x="756805" y="290487"/>
                </a:lnTo>
                <a:lnTo>
                  <a:pt x="755599" y="291757"/>
                </a:lnTo>
                <a:lnTo>
                  <a:pt x="755383" y="291757"/>
                </a:lnTo>
                <a:lnTo>
                  <a:pt x="755383" y="303187"/>
                </a:lnTo>
                <a:lnTo>
                  <a:pt x="755383" y="304457"/>
                </a:lnTo>
                <a:lnTo>
                  <a:pt x="755192" y="304457"/>
                </a:lnTo>
                <a:lnTo>
                  <a:pt x="754583" y="303504"/>
                </a:lnTo>
                <a:lnTo>
                  <a:pt x="754583" y="324777"/>
                </a:lnTo>
                <a:lnTo>
                  <a:pt x="754176" y="326047"/>
                </a:lnTo>
                <a:lnTo>
                  <a:pt x="753579" y="326047"/>
                </a:lnTo>
                <a:lnTo>
                  <a:pt x="753579" y="341287"/>
                </a:lnTo>
                <a:lnTo>
                  <a:pt x="753376" y="341287"/>
                </a:lnTo>
                <a:lnTo>
                  <a:pt x="753376" y="373037"/>
                </a:lnTo>
                <a:lnTo>
                  <a:pt x="753173" y="373037"/>
                </a:lnTo>
                <a:lnTo>
                  <a:pt x="753173" y="371767"/>
                </a:lnTo>
                <a:lnTo>
                  <a:pt x="753376" y="373037"/>
                </a:lnTo>
                <a:lnTo>
                  <a:pt x="753376" y="341287"/>
                </a:lnTo>
                <a:lnTo>
                  <a:pt x="752576" y="341287"/>
                </a:lnTo>
                <a:lnTo>
                  <a:pt x="753173" y="340017"/>
                </a:lnTo>
                <a:lnTo>
                  <a:pt x="753579" y="341287"/>
                </a:lnTo>
                <a:lnTo>
                  <a:pt x="753579" y="326047"/>
                </a:lnTo>
                <a:lnTo>
                  <a:pt x="754176" y="324777"/>
                </a:lnTo>
                <a:lnTo>
                  <a:pt x="754583" y="324777"/>
                </a:lnTo>
                <a:lnTo>
                  <a:pt x="754583" y="303504"/>
                </a:lnTo>
                <a:lnTo>
                  <a:pt x="754380" y="303187"/>
                </a:lnTo>
                <a:lnTo>
                  <a:pt x="755383" y="303187"/>
                </a:lnTo>
                <a:lnTo>
                  <a:pt x="755383" y="291757"/>
                </a:lnTo>
                <a:lnTo>
                  <a:pt x="754989" y="291757"/>
                </a:lnTo>
                <a:lnTo>
                  <a:pt x="755192" y="290487"/>
                </a:lnTo>
                <a:lnTo>
                  <a:pt x="757212" y="289217"/>
                </a:lnTo>
                <a:lnTo>
                  <a:pt x="757212" y="262547"/>
                </a:lnTo>
                <a:lnTo>
                  <a:pt x="757008" y="261277"/>
                </a:lnTo>
                <a:lnTo>
                  <a:pt x="757605" y="261277"/>
                </a:lnTo>
                <a:lnTo>
                  <a:pt x="758215" y="261277"/>
                </a:lnTo>
                <a:lnTo>
                  <a:pt x="758621" y="262547"/>
                </a:lnTo>
                <a:lnTo>
                  <a:pt x="758621" y="254927"/>
                </a:lnTo>
                <a:lnTo>
                  <a:pt x="758012" y="254927"/>
                </a:lnTo>
                <a:lnTo>
                  <a:pt x="758215" y="253657"/>
                </a:lnTo>
                <a:lnTo>
                  <a:pt x="758825" y="254927"/>
                </a:lnTo>
                <a:lnTo>
                  <a:pt x="758825" y="251117"/>
                </a:lnTo>
                <a:lnTo>
                  <a:pt x="758621" y="251117"/>
                </a:lnTo>
                <a:lnTo>
                  <a:pt x="759028" y="249847"/>
                </a:lnTo>
                <a:lnTo>
                  <a:pt x="759434" y="249847"/>
                </a:lnTo>
                <a:lnTo>
                  <a:pt x="759434" y="247523"/>
                </a:lnTo>
                <a:lnTo>
                  <a:pt x="759028" y="247307"/>
                </a:lnTo>
                <a:lnTo>
                  <a:pt x="760641" y="247307"/>
                </a:lnTo>
                <a:lnTo>
                  <a:pt x="760780" y="248234"/>
                </a:lnTo>
                <a:lnTo>
                  <a:pt x="760780" y="246037"/>
                </a:lnTo>
                <a:lnTo>
                  <a:pt x="760641" y="246037"/>
                </a:lnTo>
                <a:lnTo>
                  <a:pt x="760641" y="244767"/>
                </a:lnTo>
                <a:lnTo>
                  <a:pt x="761441" y="244767"/>
                </a:lnTo>
                <a:lnTo>
                  <a:pt x="761441" y="235623"/>
                </a:lnTo>
                <a:lnTo>
                  <a:pt x="760437" y="234988"/>
                </a:lnTo>
                <a:lnTo>
                  <a:pt x="760437" y="239687"/>
                </a:lnTo>
                <a:lnTo>
                  <a:pt x="760437" y="240957"/>
                </a:lnTo>
                <a:lnTo>
                  <a:pt x="759434" y="240957"/>
                </a:lnTo>
                <a:lnTo>
                  <a:pt x="760031" y="239687"/>
                </a:lnTo>
                <a:lnTo>
                  <a:pt x="760437" y="239687"/>
                </a:lnTo>
                <a:lnTo>
                  <a:pt x="760437" y="234988"/>
                </a:lnTo>
                <a:lnTo>
                  <a:pt x="759841" y="234607"/>
                </a:lnTo>
                <a:lnTo>
                  <a:pt x="757809" y="234607"/>
                </a:lnTo>
                <a:lnTo>
                  <a:pt x="757809" y="246037"/>
                </a:lnTo>
                <a:lnTo>
                  <a:pt x="757605" y="246367"/>
                </a:lnTo>
                <a:lnTo>
                  <a:pt x="757605" y="257467"/>
                </a:lnTo>
                <a:lnTo>
                  <a:pt x="756399" y="258419"/>
                </a:lnTo>
                <a:lnTo>
                  <a:pt x="756399" y="280327"/>
                </a:lnTo>
                <a:lnTo>
                  <a:pt x="756196" y="281597"/>
                </a:lnTo>
                <a:lnTo>
                  <a:pt x="755992" y="281597"/>
                </a:lnTo>
                <a:lnTo>
                  <a:pt x="755992" y="284137"/>
                </a:lnTo>
                <a:lnTo>
                  <a:pt x="755383" y="284137"/>
                </a:lnTo>
                <a:lnTo>
                  <a:pt x="755383" y="282867"/>
                </a:lnTo>
                <a:lnTo>
                  <a:pt x="755992" y="284137"/>
                </a:lnTo>
                <a:lnTo>
                  <a:pt x="755992" y="281597"/>
                </a:lnTo>
                <a:lnTo>
                  <a:pt x="755599" y="281597"/>
                </a:lnTo>
                <a:lnTo>
                  <a:pt x="755802" y="280327"/>
                </a:lnTo>
                <a:lnTo>
                  <a:pt x="756399" y="280327"/>
                </a:lnTo>
                <a:lnTo>
                  <a:pt x="756399" y="258419"/>
                </a:lnTo>
                <a:lnTo>
                  <a:pt x="755992" y="258737"/>
                </a:lnTo>
                <a:lnTo>
                  <a:pt x="755802" y="258737"/>
                </a:lnTo>
                <a:lnTo>
                  <a:pt x="755383" y="257467"/>
                </a:lnTo>
                <a:lnTo>
                  <a:pt x="755383" y="266357"/>
                </a:lnTo>
                <a:lnTo>
                  <a:pt x="755192" y="267627"/>
                </a:lnTo>
                <a:lnTo>
                  <a:pt x="754786" y="267627"/>
                </a:lnTo>
                <a:lnTo>
                  <a:pt x="754786" y="266357"/>
                </a:lnTo>
                <a:lnTo>
                  <a:pt x="755383" y="266357"/>
                </a:lnTo>
                <a:lnTo>
                  <a:pt x="755383" y="257467"/>
                </a:lnTo>
                <a:lnTo>
                  <a:pt x="756602" y="256197"/>
                </a:lnTo>
                <a:lnTo>
                  <a:pt x="757212" y="256197"/>
                </a:lnTo>
                <a:lnTo>
                  <a:pt x="757605" y="257467"/>
                </a:lnTo>
                <a:lnTo>
                  <a:pt x="757605" y="246367"/>
                </a:lnTo>
                <a:lnTo>
                  <a:pt x="757008" y="247307"/>
                </a:lnTo>
                <a:lnTo>
                  <a:pt x="756602" y="246037"/>
                </a:lnTo>
                <a:lnTo>
                  <a:pt x="756602" y="248577"/>
                </a:lnTo>
                <a:lnTo>
                  <a:pt x="756196" y="249008"/>
                </a:lnTo>
                <a:lnTo>
                  <a:pt x="756196" y="256197"/>
                </a:lnTo>
                <a:lnTo>
                  <a:pt x="754989" y="256197"/>
                </a:lnTo>
                <a:lnTo>
                  <a:pt x="754989" y="254927"/>
                </a:lnTo>
                <a:lnTo>
                  <a:pt x="755992" y="254927"/>
                </a:lnTo>
                <a:lnTo>
                  <a:pt x="756196" y="256197"/>
                </a:lnTo>
                <a:lnTo>
                  <a:pt x="756196" y="249008"/>
                </a:lnTo>
                <a:lnTo>
                  <a:pt x="755599" y="249631"/>
                </a:lnTo>
                <a:lnTo>
                  <a:pt x="755599" y="251117"/>
                </a:lnTo>
                <a:lnTo>
                  <a:pt x="755383" y="252387"/>
                </a:lnTo>
                <a:lnTo>
                  <a:pt x="754989" y="252387"/>
                </a:lnTo>
                <a:lnTo>
                  <a:pt x="755192" y="251117"/>
                </a:lnTo>
                <a:lnTo>
                  <a:pt x="755599" y="251117"/>
                </a:lnTo>
                <a:lnTo>
                  <a:pt x="755599" y="249631"/>
                </a:lnTo>
                <a:lnTo>
                  <a:pt x="755383" y="249847"/>
                </a:lnTo>
                <a:lnTo>
                  <a:pt x="756399" y="248577"/>
                </a:lnTo>
                <a:lnTo>
                  <a:pt x="756602" y="248577"/>
                </a:lnTo>
                <a:lnTo>
                  <a:pt x="756602" y="246037"/>
                </a:lnTo>
                <a:lnTo>
                  <a:pt x="757809" y="246037"/>
                </a:lnTo>
                <a:lnTo>
                  <a:pt x="757809" y="234607"/>
                </a:lnTo>
                <a:lnTo>
                  <a:pt x="755992" y="234607"/>
                </a:lnTo>
                <a:lnTo>
                  <a:pt x="755992" y="243497"/>
                </a:lnTo>
                <a:lnTo>
                  <a:pt x="754989" y="243497"/>
                </a:lnTo>
                <a:lnTo>
                  <a:pt x="754786" y="242227"/>
                </a:lnTo>
                <a:lnTo>
                  <a:pt x="755192" y="242227"/>
                </a:lnTo>
                <a:lnTo>
                  <a:pt x="755992" y="243497"/>
                </a:lnTo>
                <a:lnTo>
                  <a:pt x="755992" y="234607"/>
                </a:lnTo>
                <a:lnTo>
                  <a:pt x="754583" y="234607"/>
                </a:lnTo>
                <a:lnTo>
                  <a:pt x="754583" y="262547"/>
                </a:lnTo>
                <a:lnTo>
                  <a:pt x="754583" y="276517"/>
                </a:lnTo>
                <a:lnTo>
                  <a:pt x="754583" y="298107"/>
                </a:lnTo>
                <a:lnTo>
                  <a:pt x="753783" y="298107"/>
                </a:lnTo>
                <a:lnTo>
                  <a:pt x="753986" y="296837"/>
                </a:lnTo>
                <a:lnTo>
                  <a:pt x="754583" y="298107"/>
                </a:lnTo>
                <a:lnTo>
                  <a:pt x="754583" y="276517"/>
                </a:lnTo>
                <a:lnTo>
                  <a:pt x="754380" y="277787"/>
                </a:lnTo>
                <a:lnTo>
                  <a:pt x="753986" y="277787"/>
                </a:lnTo>
                <a:lnTo>
                  <a:pt x="753579" y="277279"/>
                </a:lnTo>
                <a:lnTo>
                  <a:pt x="753579" y="294297"/>
                </a:lnTo>
                <a:lnTo>
                  <a:pt x="753579" y="306997"/>
                </a:lnTo>
                <a:lnTo>
                  <a:pt x="753376" y="308267"/>
                </a:lnTo>
                <a:lnTo>
                  <a:pt x="752970" y="308267"/>
                </a:lnTo>
                <a:lnTo>
                  <a:pt x="752576" y="306997"/>
                </a:lnTo>
                <a:lnTo>
                  <a:pt x="752576" y="309537"/>
                </a:lnTo>
                <a:lnTo>
                  <a:pt x="751357" y="309537"/>
                </a:lnTo>
                <a:lnTo>
                  <a:pt x="751357" y="308267"/>
                </a:lnTo>
                <a:lnTo>
                  <a:pt x="751763" y="308267"/>
                </a:lnTo>
                <a:lnTo>
                  <a:pt x="752576" y="309537"/>
                </a:lnTo>
                <a:lnTo>
                  <a:pt x="752576" y="306997"/>
                </a:lnTo>
                <a:lnTo>
                  <a:pt x="753579" y="306997"/>
                </a:lnTo>
                <a:lnTo>
                  <a:pt x="753579" y="294297"/>
                </a:lnTo>
                <a:lnTo>
                  <a:pt x="753173" y="294297"/>
                </a:lnTo>
                <a:lnTo>
                  <a:pt x="753376" y="293027"/>
                </a:lnTo>
                <a:lnTo>
                  <a:pt x="753579" y="294297"/>
                </a:lnTo>
                <a:lnTo>
                  <a:pt x="753579" y="277279"/>
                </a:lnTo>
                <a:lnTo>
                  <a:pt x="752970" y="276517"/>
                </a:lnTo>
                <a:lnTo>
                  <a:pt x="752767" y="276517"/>
                </a:lnTo>
                <a:lnTo>
                  <a:pt x="752767" y="303187"/>
                </a:lnTo>
                <a:lnTo>
                  <a:pt x="752170" y="303187"/>
                </a:lnTo>
                <a:lnTo>
                  <a:pt x="752373" y="301917"/>
                </a:lnTo>
                <a:lnTo>
                  <a:pt x="752767" y="303187"/>
                </a:lnTo>
                <a:lnTo>
                  <a:pt x="752767" y="276517"/>
                </a:lnTo>
                <a:lnTo>
                  <a:pt x="752576" y="276517"/>
                </a:lnTo>
                <a:lnTo>
                  <a:pt x="752767" y="275247"/>
                </a:lnTo>
                <a:lnTo>
                  <a:pt x="751967" y="273977"/>
                </a:lnTo>
                <a:lnTo>
                  <a:pt x="751763" y="273977"/>
                </a:lnTo>
                <a:lnTo>
                  <a:pt x="751763" y="272707"/>
                </a:lnTo>
                <a:lnTo>
                  <a:pt x="752373" y="272707"/>
                </a:lnTo>
                <a:lnTo>
                  <a:pt x="752970" y="273977"/>
                </a:lnTo>
                <a:lnTo>
                  <a:pt x="753579" y="273977"/>
                </a:lnTo>
                <a:lnTo>
                  <a:pt x="753579" y="275247"/>
                </a:lnTo>
                <a:lnTo>
                  <a:pt x="754583" y="276517"/>
                </a:lnTo>
                <a:lnTo>
                  <a:pt x="754583" y="262547"/>
                </a:lnTo>
                <a:lnTo>
                  <a:pt x="753986" y="262547"/>
                </a:lnTo>
                <a:lnTo>
                  <a:pt x="754380" y="260007"/>
                </a:lnTo>
                <a:lnTo>
                  <a:pt x="754583" y="262547"/>
                </a:lnTo>
                <a:lnTo>
                  <a:pt x="754583" y="234607"/>
                </a:lnTo>
                <a:lnTo>
                  <a:pt x="753783" y="234607"/>
                </a:lnTo>
                <a:lnTo>
                  <a:pt x="753783" y="268897"/>
                </a:lnTo>
                <a:lnTo>
                  <a:pt x="753579" y="270167"/>
                </a:lnTo>
                <a:lnTo>
                  <a:pt x="753376" y="270167"/>
                </a:lnTo>
                <a:lnTo>
                  <a:pt x="753783" y="268897"/>
                </a:lnTo>
                <a:lnTo>
                  <a:pt x="753783" y="234607"/>
                </a:lnTo>
                <a:lnTo>
                  <a:pt x="753173" y="234607"/>
                </a:lnTo>
                <a:lnTo>
                  <a:pt x="753173" y="260007"/>
                </a:lnTo>
                <a:lnTo>
                  <a:pt x="752576" y="260007"/>
                </a:lnTo>
                <a:lnTo>
                  <a:pt x="752576" y="268897"/>
                </a:lnTo>
                <a:lnTo>
                  <a:pt x="751560" y="268897"/>
                </a:lnTo>
                <a:lnTo>
                  <a:pt x="751560" y="267627"/>
                </a:lnTo>
                <a:lnTo>
                  <a:pt x="752576" y="268897"/>
                </a:lnTo>
                <a:lnTo>
                  <a:pt x="752576" y="260007"/>
                </a:lnTo>
                <a:lnTo>
                  <a:pt x="751763" y="260007"/>
                </a:lnTo>
                <a:lnTo>
                  <a:pt x="752373" y="258737"/>
                </a:lnTo>
                <a:lnTo>
                  <a:pt x="753173" y="260007"/>
                </a:lnTo>
                <a:lnTo>
                  <a:pt x="753173" y="234607"/>
                </a:lnTo>
                <a:lnTo>
                  <a:pt x="752576" y="234607"/>
                </a:lnTo>
                <a:lnTo>
                  <a:pt x="752373" y="234975"/>
                </a:lnTo>
                <a:lnTo>
                  <a:pt x="752373" y="256197"/>
                </a:lnTo>
                <a:lnTo>
                  <a:pt x="752373" y="257467"/>
                </a:lnTo>
                <a:lnTo>
                  <a:pt x="751560" y="257467"/>
                </a:lnTo>
                <a:lnTo>
                  <a:pt x="751763" y="256197"/>
                </a:lnTo>
                <a:lnTo>
                  <a:pt x="752373" y="256197"/>
                </a:lnTo>
                <a:lnTo>
                  <a:pt x="752373" y="234975"/>
                </a:lnTo>
                <a:lnTo>
                  <a:pt x="751154" y="237147"/>
                </a:lnTo>
                <a:lnTo>
                  <a:pt x="750747" y="238417"/>
                </a:lnTo>
                <a:lnTo>
                  <a:pt x="751154" y="244767"/>
                </a:lnTo>
                <a:lnTo>
                  <a:pt x="750354" y="246037"/>
                </a:lnTo>
                <a:lnTo>
                  <a:pt x="750747" y="247307"/>
                </a:lnTo>
                <a:lnTo>
                  <a:pt x="750747" y="251117"/>
                </a:lnTo>
                <a:lnTo>
                  <a:pt x="750951" y="252387"/>
                </a:lnTo>
                <a:lnTo>
                  <a:pt x="750354" y="253657"/>
                </a:lnTo>
                <a:lnTo>
                  <a:pt x="750747" y="256197"/>
                </a:lnTo>
                <a:lnTo>
                  <a:pt x="750747" y="263817"/>
                </a:lnTo>
                <a:lnTo>
                  <a:pt x="750544" y="265087"/>
                </a:lnTo>
                <a:lnTo>
                  <a:pt x="750951" y="266357"/>
                </a:lnTo>
                <a:lnTo>
                  <a:pt x="750544" y="268897"/>
                </a:lnTo>
                <a:lnTo>
                  <a:pt x="750544" y="271437"/>
                </a:lnTo>
                <a:lnTo>
                  <a:pt x="750951" y="273977"/>
                </a:lnTo>
                <a:lnTo>
                  <a:pt x="751154" y="273977"/>
                </a:lnTo>
                <a:lnTo>
                  <a:pt x="750544" y="275247"/>
                </a:lnTo>
                <a:lnTo>
                  <a:pt x="750544" y="279057"/>
                </a:lnTo>
                <a:lnTo>
                  <a:pt x="750747" y="280327"/>
                </a:lnTo>
                <a:lnTo>
                  <a:pt x="750747" y="281597"/>
                </a:lnTo>
                <a:lnTo>
                  <a:pt x="750951" y="281597"/>
                </a:lnTo>
                <a:lnTo>
                  <a:pt x="750747" y="285407"/>
                </a:lnTo>
                <a:lnTo>
                  <a:pt x="750354" y="287947"/>
                </a:lnTo>
                <a:lnTo>
                  <a:pt x="750951" y="290487"/>
                </a:lnTo>
                <a:lnTo>
                  <a:pt x="750747" y="293027"/>
                </a:lnTo>
                <a:lnTo>
                  <a:pt x="750951" y="294297"/>
                </a:lnTo>
                <a:lnTo>
                  <a:pt x="750354" y="295567"/>
                </a:lnTo>
                <a:lnTo>
                  <a:pt x="750747" y="299377"/>
                </a:lnTo>
                <a:lnTo>
                  <a:pt x="750747" y="303187"/>
                </a:lnTo>
                <a:lnTo>
                  <a:pt x="751763" y="303187"/>
                </a:lnTo>
                <a:lnTo>
                  <a:pt x="750747" y="305727"/>
                </a:lnTo>
                <a:lnTo>
                  <a:pt x="750747" y="309537"/>
                </a:lnTo>
                <a:lnTo>
                  <a:pt x="750951" y="309537"/>
                </a:lnTo>
                <a:lnTo>
                  <a:pt x="750951" y="313347"/>
                </a:lnTo>
                <a:lnTo>
                  <a:pt x="751154" y="313347"/>
                </a:lnTo>
                <a:lnTo>
                  <a:pt x="750747" y="315887"/>
                </a:lnTo>
                <a:lnTo>
                  <a:pt x="750354" y="315887"/>
                </a:lnTo>
                <a:lnTo>
                  <a:pt x="750608" y="318427"/>
                </a:lnTo>
                <a:lnTo>
                  <a:pt x="750671" y="320967"/>
                </a:lnTo>
                <a:lnTo>
                  <a:pt x="750544" y="323507"/>
                </a:lnTo>
                <a:lnTo>
                  <a:pt x="752373" y="323507"/>
                </a:lnTo>
                <a:lnTo>
                  <a:pt x="752373" y="322237"/>
                </a:lnTo>
                <a:lnTo>
                  <a:pt x="752767" y="322237"/>
                </a:lnTo>
                <a:lnTo>
                  <a:pt x="752767" y="323507"/>
                </a:lnTo>
                <a:lnTo>
                  <a:pt x="752170" y="324777"/>
                </a:lnTo>
                <a:lnTo>
                  <a:pt x="752170" y="332397"/>
                </a:lnTo>
                <a:lnTo>
                  <a:pt x="751763" y="333667"/>
                </a:lnTo>
                <a:lnTo>
                  <a:pt x="751560" y="333667"/>
                </a:lnTo>
                <a:lnTo>
                  <a:pt x="751763" y="332397"/>
                </a:lnTo>
                <a:lnTo>
                  <a:pt x="752170" y="332397"/>
                </a:lnTo>
                <a:lnTo>
                  <a:pt x="752170" y="324777"/>
                </a:lnTo>
                <a:lnTo>
                  <a:pt x="750544" y="324777"/>
                </a:lnTo>
                <a:lnTo>
                  <a:pt x="750544" y="327317"/>
                </a:lnTo>
                <a:lnTo>
                  <a:pt x="750747" y="328587"/>
                </a:lnTo>
                <a:lnTo>
                  <a:pt x="750747" y="329857"/>
                </a:lnTo>
                <a:lnTo>
                  <a:pt x="750951" y="329857"/>
                </a:lnTo>
                <a:lnTo>
                  <a:pt x="750951" y="333667"/>
                </a:lnTo>
                <a:lnTo>
                  <a:pt x="750354" y="337477"/>
                </a:lnTo>
                <a:lnTo>
                  <a:pt x="750951" y="338747"/>
                </a:lnTo>
                <a:lnTo>
                  <a:pt x="750544" y="340017"/>
                </a:lnTo>
                <a:lnTo>
                  <a:pt x="750544" y="346367"/>
                </a:lnTo>
                <a:lnTo>
                  <a:pt x="750951" y="348907"/>
                </a:lnTo>
                <a:lnTo>
                  <a:pt x="750354" y="350177"/>
                </a:lnTo>
                <a:lnTo>
                  <a:pt x="750747" y="351447"/>
                </a:lnTo>
                <a:lnTo>
                  <a:pt x="750747" y="353987"/>
                </a:lnTo>
                <a:lnTo>
                  <a:pt x="750544" y="353987"/>
                </a:lnTo>
                <a:lnTo>
                  <a:pt x="750544" y="360337"/>
                </a:lnTo>
                <a:lnTo>
                  <a:pt x="750951" y="360337"/>
                </a:lnTo>
                <a:lnTo>
                  <a:pt x="750544" y="362877"/>
                </a:lnTo>
                <a:lnTo>
                  <a:pt x="750951" y="365417"/>
                </a:lnTo>
                <a:lnTo>
                  <a:pt x="750951" y="367957"/>
                </a:lnTo>
                <a:lnTo>
                  <a:pt x="750747" y="367957"/>
                </a:lnTo>
                <a:lnTo>
                  <a:pt x="750747" y="378117"/>
                </a:lnTo>
                <a:lnTo>
                  <a:pt x="751560" y="379387"/>
                </a:lnTo>
                <a:lnTo>
                  <a:pt x="752767" y="380657"/>
                </a:lnTo>
                <a:lnTo>
                  <a:pt x="775982" y="380657"/>
                </a:lnTo>
                <a:lnTo>
                  <a:pt x="776439" y="379387"/>
                </a:lnTo>
                <a:lnTo>
                  <a:pt x="776909" y="378117"/>
                </a:lnTo>
                <a:lnTo>
                  <a:pt x="777379" y="376847"/>
                </a:lnTo>
                <a:lnTo>
                  <a:pt x="777379" y="374307"/>
                </a:lnTo>
                <a:lnTo>
                  <a:pt x="777379" y="373037"/>
                </a:lnTo>
                <a:lnTo>
                  <a:pt x="777582" y="373037"/>
                </a:lnTo>
                <a:lnTo>
                  <a:pt x="777582" y="371767"/>
                </a:lnTo>
                <a:lnTo>
                  <a:pt x="777582" y="364147"/>
                </a:lnTo>
                <a:lnTo>
                  <a:pt x="777176" y="362877"/>
                </a:lnTo>
                <a:lnTo>
                  <a:pt x="777582" y="361607"/>
                </a:lnTo>
                <a:lnTo>
                  <a:pt x="777379" y="359067"/>
                </a:lnTo>
                <a:lnTo>
                  <a:pt x="776782" y="357797"/>
                </a:lnTo>
                <a:lnTo>
                  <a:pt x="777176" y="356527"/>
                </a:lnTo>
                <a:lnTo>
                  <a:pt x="776986" y="355257"/>
                </a:lnTo>
                <a:lnTo>
                  <a:pt x="777379" y="353987"/>
                </a:lnTo>
                <a:lnTo>
                  <a:pt x="777379" y="352717"/>
                </a:lnTo>
                <a:lnTo>
                  <a:pt x="777379" y="351447"/>
                </a:lnTo>
                <a:lnTo>
                  <a:pt x="777176" y="351447"/>
                </a:lnTo>
                <a:lnTo>
                  <a:pt x="777227" y="350177"/>
                </a:lnTo>
                <a:lnTo>
                  <a:pt x="777379" y="346367"/>
                </a:lnTo>
                <a:lnTo>
                  <a:pt x="777582" y="346367"/>
                </a:lnTo>
                <a:lnTo>
                  <a:pt x="777582" y="345097"/>
                </a:lnTo>
                <a:lnTo>
                  <a:pt x="777582" y="343827"/>
                </a:lnTo>
                <a:lnTo>
                  <a:pt x="777379" y="342557"/>
                </a:lnTo>
                <a:lnTo>
                  <a:pt x="777379" y="337477"/>
                </a:lnTo>
                <a:lnTo>
                  <a:pt x="777176" y="337477"/>
                </a:lnTo>
                <a:lnTo>
                  <a:pt x="777176" y="334937"/>
                </a:lnTo>
                <a:lnTo>
                  <a:pt x="777176" y="333667"/>
                </a:lnTo>
                <a:lnTo>
                  <a:pt x="777176" y="332397"/>
                </a:lnTo>
                <a:lnTo>
                  <a:pt x="777379" y="331127"/>
                </a:lnTo>
                <a:lnTo>
                  <a:pt x="777379" y="322237"/>
                </a:lnTo>
                <a:lnTo>
                  <a:pt x="776986" y="321932"/>
                </a:lnTo>
                <a:lnTo>
                  <a:pt x="776986" y="323507"/>
                </a:lnTo>
                <a:lnTo>
                  <a:pt x="776376" y="324777"/>
                </a:lnTo>
                <a:lnTo>
                  <a:pt x="775169" y="324777"/>
                </a:lnTo>
                <a:lnTo>
                  <a:pt x="776376" y="323507"/>
                </a:lnTo>
                <a:lnTo>
                  <a:pt x="776986" y="323507"/>
                </a:lnTo>
                <a:lnTo>
                  <a:pt x="776986" y="321932"/>
                </a:lnTo>
                <a:lnTo>
                  <a:pt x="775766" y="320967"/>
                </a:lnTo>
                <a:lnTo>
                  <a:pt x="776782" y="320967"/>
                </a:lnTo>
                <a:lnTo>
                  <a:pt x="777176" y="319697"/>
                </a:lnTo>
                <a:lnTo>
                  <a:pt x="777379" y="318427"/>
                </a:lnTo>
                <a:lnTo>
                  <a:pt x="776973" y="317157"/>
                </a:lnTo>
                <a:lnTo>
                  <a:pt x="776579" y="315887"/>
                </a:lnTo>
                <a:lnTo>
                  <a:pt x="777176" y="314617"/>
                </a:lnTo>
                <a:lnTo>
                  <a:pt x="777176" y="305727"/>
                </a:lnTo>
                <a:lnTo>
                  <a:pt x="777379" y="304457"/>
                </a:lnTo>
                <a:lnTo>
                  <a:pt x="777582" y="303187"/>
                </a:lnTo>
                <a:lnTo>
                  <a:pt x="777582" y="301917"/>
                </a:lnTo>
                <a:lnTo>
                  <a:pt x="777176" y="300647"/>
                </a:lnTo>
                <a:lnTo>
                  <a:pt x="777379" y="299377"/>
                </a:lnTo>
                <a:lnTo>
                  <a:pt x="777582" y="298107"/>
                </a:lnTo>
                <a:lnTo>
                  <a:pt x="777582" y="295567"/>
                </a:lnTo>
                <a:lnTo>
                  <a:pt x="777176" y="295567"/>
                </a:lnTo>
                <a:lnTo>
                  <a:pt x="777176" y="293027"/>
                </a:lnTo>
                <a:lnTo>
                  <a:pt x="777379" y="293027"/>
                </a:lnTo>
                <a:lnTo>
                  <a:pt x="777379" y="290487"/>
                </a:lnTo>
                <a:lnTo>
                  <a:pt x="777176" y="289217"/>
                </a:lnTo>
                <a:lnTo>
                  <a:pt x="777176" y="287947"/>
                </a:lnTo>
                <a:lnTo>
                  <a:pt x="777379" y="287947"/>
                </a:lnTo>
                <a:lnTo>
                  <a:pt x="777379" y="285407"/>
                </a:lnTo>
                <a:lnTo>
                  <a:pt x="777379" y="280327"/>
                </a:lnTo>
                <a:lnTo>
                  <a:pt x="777582" y="280327"/>
                </a:lnTo>
                <a:lnTo>
                  <a:pt x="777582" y="279057"/>
                </a:lnTo>
                <a:lnTo>
                  <a:pt x="777176" y="277787"/>
                </a:lnTo>
                <a:lnTo>
                  <a:pt x="777582" y="277787"/>
                </a:lnTo>
                <a:lnTo>
                  <a:pt x="777379" y="273977"/>
                </a:lnTo>
                <a:lnTo>
                  <a:pt x="776986" y="272707"/>
                </a:lnTo>
                <a:lnTo>
                  <a:pt x="777582" y="271437"/>
                </a:lnTo>
                <a:lnTo>
                  <a:pt x="777176" y="268897"/>
                </a:lnTo>
                <a:lnTo>
                  <a:pt x="777176" y="266357"/>
                </a:lnTo>
                <a:lnTo>
                  <a:pt x="777176" y="263817"/>
                </a:lnTo>
                <a:lnTo>
                  <a:pt x="777379" y="262547"/>
                </a:lnTo>
                <a:lnTo>
                  <a:pt x="777379" y="260007"/>
                </a:lnTo>
                <a:lnTo>
                  <a:pt x="777582" y="258737"/>
                </a:lnTo>
                <a:lnTo>
                  <a:pt x="777582" y="257467"/>
                </a:lnTo>
                <a:lnTo>
                  <a:pt x="777379" y="256197"/>
                </a:lnTo>
                <a:lnTo>
                  <a:pt x="777379" y="253657"/>
                </a:lnTo>
                <a:lnTo>
                  <a:pt x="777176" y="253657"/>
                </a:lnTo>
                <a:lnTo>
                  <a:pt x="777379" y="249847"/>
                </a:lnTo>
                <a:lnTo>
                  <a:pt x="777582" y="249847"/>
                </a:lnTo>
                <a:lnTo>
                  <a:pt x="777582" y="243497"/>
                </a:lnTo>
                <a:close/>
              </a:path>
              <a:path w="1072515" h="382905">
                <a:moveTo>
                  <a:pt x="781189" y="30010"/>
                </a:moveTo>
                <a:lnTo>
                  <a:pt x="781088" y="24930"/>
                </a:lnTo>
                <a:lnTo>
                  <a:pt x="780821" y="24930"/>
                </a:lnTo>
                <a:lnTo>
                  <a:pt x="780821" y="22390"/>
                </a:lnTo>
                <a:lnTo>
                  <a:pt x="781088" y="22390"/>
                </a:lnTo>
                <a:lnTo>
                  <a:pt x="781088" y="19850"/>
                </a:lnTo>
                <a:lnTo>
                  <a:pt x="780821" y="18580"/>
                </a:lnTo>
                <a:lnTo>
                  <a:pt x="780821" y="16040"/>
                </a:lnTo>
                <a:lnTo>
                  <a:pt x="781088" y="14770"/>
                </a:lnTo>
                <a:lnTo>
                  <a:pt x="781088" y="7150"/>
                </a:lnTo>
                <a:lnTo>
                  <a:pt x="780542" y="4610"/>
                </a:lnTo>
                <a:lnTo>
                  <a:pt x="777798" y="3340"/>
                </a:lnTo>
                <a:lnTo>
                  <a:pt x="773950" y="3340"/>
                </a:lnTo>
                <a:lnTo>
                  <a:pt x="773950" y="7150"/>
                </a:lnTo>
                <a:lnTo>
                  <a:pt x="773404" y="7150"/>
                </a:lnTo>
                <a:lnTo>
                  <a:pt x="773125" y="7480"/>
                </a:lnTo>
                <a:lnTo>
                  <a:pt x="773125" y="10960"/>
                </a:lnTo>
                <a:lnTo>
                  <a:pt x="772579" y="12230"/>
                </a:lnTo>
                <a:lnTo>
                  <a:pt x="772579" y="18580"/>
                </a:lnTo>
                <a:lnTo>
                  <a:pt x="772579" y="19850"/>
                </a:lnTo>
                <a:lnTo>
                  <a:pt x="771474" y="19850"/>
                </a:lnTo>
                <a:lnTo>
                  <a:pt x="772579" y="18580"/>
                </a:lnTo>
                <a:lnTo>
                  <a:pt x="772579" y="12230"/>
                </a:lnTo>
                <a:lnTo>
                  <a:pt x="770928" y="10960"/>
                </a:lnTo>
                <a:lnTo>
                  <a:pt x="770928" y="12230"/>
                </a:lnTo>
                <a:lnTo>
                  <a:pt x="770928" y="33820"/>
                </a:lnTo>
                <a:lnTo>
                  <a:pt x="769289" y="33820"/>
                </a:lnTo>
                <a:lnTo>
                  <a:pt x="770382" y="32550"/>
                </a:lnTo>
                <a:lnTo>
                  <a:pt x="770928" y="33820"/>
                </a:lnTo>
                <a:lnTo>
                  <a:pt x="770928" y="12230"/>
                </a:lnTo>
                <a:lnTo>
                  <a:pt x="769835" y="12230"/>
                </a:lnTo>
                <a:lnTo>
                  <a:pt x="769556" y="10960"/>
                </a:lnTo>
                <a:lnTo>
                  <a:pt x="770102" y="9690"/>
                </a:lnTo>
                <a:lnTo>
                  <a:pt x="770382" y="10960"/>
                </a:lnTo>
                <a:lnTo>
                  <a:pt x="770928" y="10960"/>
                </a:lnTo>
                <a:lnTo>
                  <a:pt x="773125" y="10960"/>
                </a:lnTo>
                <a:lnTo>
                  <a:pt x="773125" y="7480"/>
                </a:lnTo>
                <a:lnTo>
                  <a:pt x="772299" y="8420"/>
                </a:lnTo>
                <a:lnTo>
                  <a:pt x="772579" y="8420"/>
                </a:lnTo>
                <a:lnTo>
                  <a:pt x="772033" y="9690"/>
                </a:lnTo>
                <a:lnTo>
                  <a:pt x="772299" y="8420"/>
                </a:lnTo>
                <a:lnTo>
                  <a:pt x="772033" y="8420"/>
                </a:lnTo>
                <a:lnTo>
                  <a:pt x="771753" y="7150"/>
                </a:lnTo>
                <a:lnTo>
                  <a:pt x="773404" y="5880"/>
                </a:lnTo>
                <a:lnTo>
                  <a:pt x="772845" y="5880"/>
                </a:lnTo>
                <a:lnTo>
                  <a:pt x="772845" y="4610"/>
                </a:lnTo>
                <a:lnTo>
                  <a:pt x="773404" y="4610"/>
                </a:lnTo>
                <a:lnTo>
                  <a:pt x="773671" y="5880"/>
                </a:lnTo>
                <a:lnTo>
                  <a:pt x="773404" y="5880"/>
                </a:lnTo>
                <a:lnTo>
                  <a:pt x="773950" y="7150"/>
                </a:lnTo>
                <a:lnTo>
                  <a:pt x="773950" y="3340"/>
                </a:lnTo>
                <a:lnTo>
                  <a:pt x="769835" y="3340"/>
                </a:lnTo>
                <a:lnTo>
                  <a:pt x="769835" y="5880"/>
                </a:lnTo>
                <a:lnTo>
                  <a:pt x="769010" y="5880"/>
                </a:lnTo>
                <a:lnTo>
                  <a:pt x="769556" y="4610"/>
                </a:lnTo>
                <a:lnTo>
                  <a:pt x="769835" y="5880"/>
                </a:lnTo>
                <a:lnTo>
                  <a:pt x="769835" y="3340"/>
                </a:lnTo>
                <a:lnTo>
                  <a:pt x="768451" y="3340"/>
                </a:lnTo>
                <a:lnTo>
                  <a:pt x="768451" y="18580"/>
                </a:lnTo>
                <a:lnTo>
                  <a:pt x="767905" y="17310"/>
                </a:lnTo>
                <a:lnTo>
                  <a:pt x="768184" y="17310"/>
                </a:lnTo>
                <a:lnTo>
                  <a:pt x="768451" y="18580"/>
                </a:lnTo>
                <a:lnTo>
                  <a:pt x="768451" y="3340"/>
                </a:lnTo>
                <a:lnTo>
                  <a:pt x="767638" y="3340"/>
                </a:lnTo>
                <a:lnTo>
                  <a:pt x="767638" y="26200"/>
                </a:lnTo>
                <a:lnTo>
                  <a:pt x="767359" y="27470"/>
                </a:lnTo>
                <a:lnTo>
                  <a:pt x="767080" y="27470"/>
                </a:lnTo>
                <a:lnTo>
                  <a:pt x="767080" y="33820"/>
                </a:lnTo>
                <a:lnTo>
                  <a:pt x="765987" y="33820"/>
                </a:lnTo>
                <a:lnTo>
                  <a:pt x="766533" y="32550"/>
                </a:lnTo>
                <a:lnTo>
                  <a:pt x="767080" y="33820"/>
                </a:lnTo>
                <a:lnTo>
                  <a:pt x="767080" y="27470"/>
                </a:lnTo>
                <a:lnTo>
                  <a:pt x="766533" y="27470"/>
                </a:lnTo>
                <a:lnTo>
                  <a:pt x="766813" y="26200"/>
                </a:lnTo>
                <a:lnTo>
                  <a:pt x="767638" y="26200"/>
                </a:lnTo>
                <a:lnTo>
                  <a:pt x="767638" y="3340"/>
                </a:lnTo>
                <a:lnTo>
                  <a:pt x="766533" y="3340"/>
                </a:lnTo>
                <a:lnTo>
                  <a:pt x="766533" y="17310"/>
                </a:lnTo>
                <a:lnTo>
                  <a:pt x="765987" y="17310"/>
                </a:lnTo>
                <a:lnTo>
                  <a:pt x="765987" y="18580"/>
                </a:lnTo>
                <a:lnTo>
                  <a:pt x="765429" y="19850"/>
                </a:lnTo>
                <a:lnTo>
                  <a:pt x="765708" y="18580"/>
                </a:lnTo>
                <a:lnTo>
                  <a:pt x="765987" y="18580"/>
                </a:lnTo>
                <a:lnTo>
                  <a:pt x="765987" y="17310"/>
                </a:lnTo>
                <a:lnTo>
                  <a:pt x="766254" y="16040"/>
                </a:lnTo>
                <a:lnTo>
                  <a:pt x="766533" y="17310"/>
                </a:lnTo>
                <a:lnTo>
                  <a:pt x="766533" y="3340"/>
                </a:lnTo>
                <a:lnTo>
                  <a:pt x="765708" y="3340"/>
                </a:lnTo>
                <a:lnTo>
                  <a:pt x="765708" y="9690"/>
                </a:lnTo>
                <a:lnTo>
                  <a:pt x="765429" y="10960"/>
                </a:lnTo>
                <a:lnTo>
                  <a:pt x="764616" y="9690"/>
                </a:lnTo>
                <a:lnTo>
                  <a:pt x="764616" y="8420"/>
                </a:lnTo>
                <a:lnTo>
                  <a:pt x="765708" y="9690"/>
                </a:lnTo>
                <a:lnTo>
                  <a:pt x="765708" y="3340"/>
                </a:lnTo>
                <a:lnTo>
                  <a:pt x="763511" y="3340"/>
                </a:lnTo>
                <a:lnTo>
                  <a:pt x="763511" y="14770"/>
                </a:lnTo>
                <a:lnTo>
                  <a:pt x="763511" y="16040"/>
                </a:lnTo>
                <a:lnTo>
                  <a:pt x="762139" y="14770"/>
                </a:lnTo>
                <a:lnTo>
                  <a:pt x="762139" y="22390"/>
                </a:lnTo>
                <a:lnTo>
                  <a:pt x="761034" y="22390"/>
                </a:lnTo>
                <a:lnTo>
                  <a:pt x="761034" y="21120"/>
                </a:lnTo>
                <a:lnTo>
                  <a:pt x="762139" y="22390"/>
                </a:lnTo>
                <a:lnTo>
                  <a:pt x="762139" y="14770"/>
                </a:lnTo>
                <a:lnTo>
                  <a:pt x="763511" y="14770"/>
                </a:lnTo>
                <a:lnTo>
                  <a:pt x="763511" y="3340"/>
                </a:lnTo>
                <a:lnTo>
                  <a:pt x="761314" y="3340"/>
                </a:lnTo>
                <a:lnTo>
                  <a:pt x="761314" y="16040"/>
                </a:lnTo>
                <a:lnTo>
                  <a:pt x="761034" y="17310"/>
                </a:lnTo>
                <a:lnTo>
                  <a:pt x="760501" y="17310"/>
                </a:lnTo>
                <a:lnTo>
                  <a:pt x="760501" y="16040"/>
                </a:lnTo>
                <a:lnTo>
                  <a:pt x="761314" y="16040"/>
                </a:lnTo>
                <a:lnTo>
                  <a:pt x="761314" y="3340"/>
                </a:lnTo>
                <a:lnTo>
                  <a:pt x="759396" y="3340"/>
                </a:lnTo>
                <a:lnTo>
                  <a:pt x="759396" y="19850"/>
                </a:lnTo>
                <a:lnTo>
                  <a:pt x="758850" y="21120"/>
                </a:lnTo>
                <a:lnTo>
                  <a:pt x="758024" y="21120"/>
                </a:lnTo>
                <a:lnTo>
                  <a:pt x="758024" y="19850"/>
                </a:lnTo>
                <a:lnTo>
                  <a:pt x="758024" y="18580"/>
                </a:lnTo>
                <a:lnTo>
                  <a:pt x="758571" y="18580"/>
                </a:lnTo>
                <a:lnTo>
                  <a:pt x="759396" y="19850"/>
                </a:lnTo>
                <a:lnTo>
                  <a:pt x="759396" y="3340"/>
                </a:lnTo>
                <a:lnTo>
                  <a:pt x="758850" y="3340"/>
                </a:lnTo>
                <a:lnTo>
                  <a:pt x="758850" y="16040"/>
                </a:lnTo>
                <a:lnTo>
                  <a:pt x="757745" y="17310"/>
                </a:lnTo>
                <a:lnTo>
                  <a:pt x="757745" y="21120"/>
                </a:lnTo>
                <a:lnTo>
                  <a:pt x="757745" y="22390"/>
                </a:lnTo>
                <a:lnTo>
                  <a:pt x="757199" y="23660"/>
                </a:lnTo>
                <a:lnTo>
                  <a:pt x="756920" y="23025"/>
                </a:lnTo>
                <a:lnTo>
                  <a:pt x="756920" y="27470"/>
                </a:lnTo>
                <a:lnTo>
                  <a:pt x="755548" y="26200"/>
                </a:lnTo>
                <a:lnTo>
                  <a:pt x="755281" y="24930"/>
                </a:lnTo>
                <a:lnTo>
                  <a:pt x="755548" y="23660"/>
                </a:lnTo>
                <a:lnTo>
                  <a:pt x="756373" y="26200"/>
                </a:lnTo>
                <a:lnTo>
                  <a:pt x="756640" y="26200"/>
                </a:lnTo>
                <a:lnTo>
                  <a:pt x="756920" y="27470"/>
                </a:lnTo>
                <a:lnTo>
                  <a:pt x="756920" y="23025"/>
                </a:lnTo>
                <a:lnTo>
                  <a:pt x="756640" y="22390"/>
                </a:lnTo>
                <a:lnTo>
                  <a:pt x="757745" y="21120"/>
                </a:lnTo>
                <a:lnTo>
                  <a:pt x="757745" y="17310"/>
                </a:lnTo>
                <a:lnTo>
                  <a:pt x="756640" y="17310"/>
                </a:lnTo>
                <a:lnTo>
                  <a:pt x="757199" y="16040"/>
                </a:lnTo>
                <a:lnTo>
                  <a:pt x="756373" y="14770"/>
                </a:lnTo>
                <a:lnTo>
                  <a:pt x="757199" y="13500"/>
                </a:lnTo>
                <a:lnTo>
                  <a:pt x="758850" y="16040"/>
                </a:lnTo>
                <a:lnTo>
                  <a:pt x="758850" y="3340"/>
                </a:lnTo>
                <a:lnTo>
                  <a:pt x="756094" y="3340"/>
                </a:lnTo>
                <a:lnTo>
                  <a:pt x="756094" y="16040"/>
                </a:lnTo>
                <a:lnTo>
                  <a:pt x="756094" y="19850"/>
                </a:lnTo>
                <a:lnTo>
                  <a:pt x="755281" y="19850"/>
                </a:lnTo>
                <a:lnTo>
                  <a:pt x="755281" y="23660"/>
                </a:lnTo>
                <a:lnTo>
                  <a:pt x="754722" y="23660"/>
                </a:lnTo>
                <a:lnTo>
                  <a:pt x="754722" y="22390"/>
                </a:lnTo>
                <a:lnTo>
                  <a:pt x="755281" y="23660"/>
                </a:lnTo>
                <a:lnTo>
                  <a:pt x="755281" y="19850"/>
                </a:lnTo>
                <a:lnTo>
                  <a:pt x="755281" y="18580"/>
                </a:lnTo>
                <a:lnTo>
                  <a:pt x="756094" y="19850"/>
                </a:lnTo>
                <a:lnTo>
                  <a:pt x="756094" y="16040"/>
                </a:lnTo>
                <a:lnTo>
                  <a:pt x="754722" y="17310"/>
                </a:lnTo>
                <a:lnTo>
                  <a:pt x="754176" y="18161"/>
                </a:lnTo>
                <a:lnTo>
                  <a:pt x="754176" y="23660"/>
                </a:lnTo>
                <a:lnTo>
                  <a:pt x="754176" y="24930"/>
                </a:lnTo>
                <a:lnTo>
                  <a:pt x="752525" y="24930"/>
                </a:lnTo>
                <a:lnTo>
                  <a:pt x="751713" y="26200"/>
                </a:lnTo>
                <a:lnTo>
                  <a:pt x="751713" y="27470"/>
                </a:lnTo>
                <a:lnTo>
                  <a:pt x="750608" y="26200"/>
                </a:lnTo>
                <a:lnTo>
                  <a:pt x="749503" y="26200"/>
                </a:lnTo>
                <a:lnTo>
                  <a:pt x="748131" y="26784"/>
                </a:lnTo>
                <a:lnTo>
                  <a:pt x="748131" y="31280"/>
                </a:lnTo>
                <a:lnTo>
                  <a:pt x="746493" y="32550"/>
                </a:lnTo>
                <a:lnTo>
                  <a:pt x="745388" y="31280"/>
                </a:lnTo>
                <a:lnTo>
                  <a:pt x="745388" y="66840"/>
                </a:lnTo>
                <a:lnTo>
                  <a:pt x="744842" y="68110"/>
                </a:lnTo>
                <a:lnTo>
                  <a:pt x="744842" y="75730"/>
                </a:lnTo>
                <a:lnTo>
                  <a:pt x="744016" y="78270"/>
                </a:lnTo>
                <a:lnTo>
                  <a:pt x="744016" y="116370"/>
                </a:lnTo>
                <a:lnTo>
                  <a:pt x="743737" y="116370"/>
                </a:lnTo>
                <a:lnTo>
                  <a:pt x="743737" y="121450"/>
                </a:lnTo>
                <a:lnTo>
                  <a:pt x="743737" y="129070"/>
                </a:lnTo>
                <a:lnTo>
                  <a:pt x="743737" y="130340"/>
                </a:lnTo>
                <a:lnTo>
                  <a:pt x="742645" y="129070"/>
                </a:lnTo>
                <a:lnTo>
                  <a:pt x="742645" y="132880"/>
                </a:lnTo>
                <a:lnTo>
                  <a:pt x="741819" y="134150"/>
                </a:lnTo>
                <a:lnTo>
                  <a:pt x="741273" y="134150"/>
                </a:lnTo>
                <a:lnTo>
                  <a:pt x="741273" y="132880"/>
                </a:lnTo>
                <a:lnTo>
                  <a:pt x="742645" y="132880"/>
                </a:lnTo>
                <a:lnTo>
                  <a:pt x="742645" y="129070"/>
                </a:lnTo>
                <a:lnTo>
                  <a:pt x="743737" y="129070"/>
                </a:lnTo>
                <a:lnTo>
                  <a:pt x="743737" y="121450"/>
                </a:lnTo>
                <a:lnTo>
                  <a:pt x="743470" y="122720"/>
                </a:lnTo>
                <a:lnTo>
                  <a:pt x="742099" y="122720"/>
                </a:lnTo>
                <a:lnTo>
                  <a:pt x="742645" y="121450"/>
                </a:lnTo>
                <a:lnTo>
                  <a:pt x="743737" y="121450"/>
                </a:lnTo>
                <a:lnTo>
                  <a:pt x="743737" y="116370"/>
                </a:lnTo>
                <a:lnTo>
                  <a:pt x="742924" y="116370"/>
                </a:lnTo>
                <a:lnTo>
                  <a:pt x="743470" y="115100"/>
                </a:lnTo>
                <a:lnTo>
                  <a:pt x="744016" y="116370"/>
                </a:lnTo>
                <a:lnTo>
                  <a:pt x="744016" y="78270"/>
                </a:lnTo>
                <a:lnTo>
                  <a:pt x="743470" y="77431"/>
                </a:lnTo>
                <a:lnTo>
                  <a:pt x="743470" y="93510"/>
                </a:lnTo>
                <a:lnTo>
                  <a:pt x="742645" y="93510"/>
                </a:lnTo>
                <a:lnTo>
                  <a:pt x="742924" y="92240"/>
                </a:lnTo>
                <a:lnTo>
                  <a:pt x="743470" y="93510"/>
                </a:lnTo>
                <a:lnTo>
                  <a:pt x="743470" y="77431"/>
                </a:lnTo>
                <a:lnTo>
                  <a:pt x="743191" y="77000"/>
                </a:lnTo>
                <a:lnTo>
                  <a:pt x="743737" y="75730"/>
                </a:lnTo>
                <a:lnTo>
                  <a:pt x="744842" y="75730"/>
                </a:lnTo>
                <a:lnTo>
                  <a:pt x="744842" y="68110"/>
                </a:lnTo>
                <a:lnTo>
                  <a:pt x="745121" y="66840"/>
                </a:lnTo>
                <a:lnTo>
                  <a:pt x="745388" y="66840"/>
                </a:lnTo>
                <a:lnTo>
                  <a:pt x="745388" y="31280"/>
                </a:lnTo>
                <a:lnTo>
                  <a:pt x="744562" y="31915"/>
                </a:lnTo>
                <a:lnTo>
                  <a:pt x="744562" y="46520"/>
                </a:lnTo>
                <a:lnTo>
                  <a:pt x="744283" y="47790"/>
                </a:lnTo>
                <a:lnTo>
                  <a:pt x="743737" y="47790"/>
                </a:lnTo>
                <a:lnTo>
                  <a:pt x="744016" y="46520"/>
                </a:lnTo>
                <a:lnTo>
                  <a:pt x="744562" y="46520"/>
                </a:lnTo>
                <a:lnTo>
                  <a:pt x="744562" y="31915"/>
                </a:lnTo>
                <a:lnTo>
                  <a:pt x="743737" y="32550"/>
                </a:lnTo>
                <a:lnTo>
                  <a:pt x="743191" y="32550"/>
                </a:lnTo>
                <a:lnTo>
                  <a:pt x="743191" y="73190"/>
                </a:lnTo>
                <a:lnTo>
                  <a:pt x="742924" y="74460"/>
                </a:lnTo>
                <a:lnTo>
                  <a:pt x="742365" y="74460"/>
                </a:lnTo>
                <a:lnTo>
                  <a:pt x="743191" y="73190"/>
                </a:lnTo>
                <a:lnTo>
                  <a:pt x="743191" y="32550"/>
                </a:lnTo>
                <a:lnTo>
                  <a:pt x="744842" y="30010"/>
                </a:lnTo>
                <a:lnTo>
                  <a:pt x="747585" y="31280"/>
                </a:lnTo>
                <a:lnTo>
                  <a:pt x="748131" y="31280"/>
                </a:lnTo>
                <a:lnTo>
                  <a:pt x="748131" y="26784"/>
                </a:lnTo>
                <a:lnTo>
                  <a:pt x="746493" y="27470"/>
                </a:lnTo>
                <a:lnTo>
                  <a:pt x="747318" y="26200"/>
                </a:lnTo>
                <a:lnTo>
                  <a:pt x="747039" y="26200"/>
                </a:lnTo>
                <a:lnTo>
                  <a:pt x="749782" y="24930"/>
                </a:lnTo>
                <a:lnTo>
                  <a:pt x="751713" y="24930"/>
                </a:lnTo>
                <a:lnTo>
                  <a:pt x="752259" y="23660"/>
                </a:lnTo>
                <a:lnTo>
                  <a:pt x="754176" y="23660"/>
                </a:lnTo>
                <a:lnTo>
                  <a:pt x="754176" y="18161"/>
                </a:lnTo>
                <a:lnTo>
                  <a:pt x="753897" y="18580"/>
                </a:lnTo>
                <a:lnTo>
                  <a:pt x="750887" y="18580"/>
                </a:lnTo>
                <a:lnTo>
                  <a:pt x="750887" y="22390"/>
                </a:lnTo>
                <a:lnTo>
                  <a:pt x="750328" y="23660"/>
                </a:lnTo>
                <a:lnTo>
                  <a:pt x="748957" y="21844"/>
                </a:lnTo>
                <a:lnTo>
                  <a:pt x="748957" y="23660"/>
                </a:lnTo>
                <a:lnTo>
                  <a:pt x="748131" y="24930"/>
                </a:lnTo>
                <a:lnTo>
                  <a:pt x="747585" y="23660"/>
                </a:lnTo>
                <a:lnTo>
                  <a:pt x="748957" y="23660"/>
                </a:lnTo>
                <a:lnTo>
                  <a:pt x="748957" y="21844"/>
                </a:lnTo>
                <a:lnTo>
                  <a:pt x="748411" y="21120"/>
                </a:lnTo>
                <a:lnTo>
                  <a:pt x="748677" y="21120"/>
                </a:lnTo>
                <a:lnTo>
                  <a:pt x="748677" y="18580"/>
                </a:lnTo>
                <a:lnTo>
                  <a:pt x="749782" y="18580"/>
                </a:lnTo>
                <a:lnTo>
                  <a:pt x="749236" y="19850"/>
                </a:lnTo>
                <a:lnTo>
                  <a:pt x="749782" y="21120"/>
                </a:lnTo>
                <a:lnTo>
                  <a:pt x="750328" y="21120"/>
                </a:lnTo>
                <a:lnTo>
                  <a:pt x="750887" y="22390"/>
                </a:lnTo>
                <a:lnTo>
                  <a:pt x="750887" y="18580"/>
                </a:lnTo>
                <a:lnTo>
                  <a:pt x="750608" y="18580"/>
                </a:lnTo>
                <a:lnTo>
                  <a:pt x="749503" y="16040"/>
                </a:lnTo>
                <a:lnTo>
                  <a:pt x="750062" y="14770"/>
                </a:lnTo>
                <a:lnTo>
                  <a:pt x="750608" y="13500"/>
                </a:lnTo>
                <a:lnTo>
                  <a:pt x="751433" y="14770"/>
                </a:lnTo>
                <a:lnTo>
                  <a:pt x="751154" y="17310"/>
                </a:lnTo>
                <a:lnTo>
                  <a:pt x="754176" y="17310"/>
                </a:lnTo>
                <a:lnTo>
                  <a:pt x="753897" y="16040"/>
                </a:lnTo>
                <a:lnTo>
                  <a:pt x="754176" y="14770"/>
                </a:lnTo>
                <a:lnTo>
                  <a:pt x="754722" y="14770"/>
                </a:lnTo>
                <a:lnTo>
                  <a:pt x="755281" y="16040"/>
                </a:lnTo>
                <a:lnTo>
                  <a:pt x="756094" y="16040"/>
                </a:lnTo>
                <a:lnTo>
                  <a:pt x="756094" y="3340"/>
                </a:lnTo>
                <a:lnTo>
                  <a:pt x="755548" y="3340"/>
                </a:lnTo>
                <a:lnTo>
                  <a:pt x="755548" y="9690"/>
                </a:lnTo>
                <a:lnTo>
                  <a:pt x="755548" y="13500"/>
                </a:lnTo>
                <a:lnTo>
                  <a:pt x="754176" y="13500"/>
                </a:lnTo>
                <a:lnTo>
                  <a:pt x="753897" y="12230"/>
                </a:lnTo>
                <a:lnTo>
                  <a:pt x="755281" y="12230"/>
                </a:lnTo>
                <a:lnTo>
                  <a:pt x="755548" y="13500"/>
                </a:lnTo>
                <a:lnTo>
                  <a:pt x="755548" y="9690"/>
                </a:lnTo>
                <a:lnTo>
                  <a:pt x="755002" y="9690"/>
                </a:lnTo>
                <a:lnTo>
                  <a:pt x="755002" y="10960"/>
                </a:lnTo>
                <a:lnTo>
                  <a:pt x="754456" y="10960"/>
                </a:lnTo>
                <a:lnTo>
                  <a:pt x="754456" y="9690"/>
                </a:lnTo>
                <a:lnTo>
                  <a:pt x="754722" y="9690"/>
                </a:lnTo>
                <a:lnTo>
                  <a:pt x="753897" y="8420"/>
                </a:lnTo>
                <a:lnTo>
                  <a:pt x="755002" y="8420"/>
                </a:lnTo>
                <a:lnTo>
                  <a:pt x="755548" y="9690"/>
                </a:lnTo>
                <a:lnTo>
                  <a:pt x="755548" y="3340"/>
                </a:lnTo>
                <a:lnTo>
                  <a:pt x="753351" y="3340"/>
                </a:lnTo>
                <a:lnTo>
                  <a:pt x="753351" y="4610"/>
                </a:lnTo>
                <a:lnTo>
                  <a:pt x="753351" y="10960"/>
                </a:lnTo>
                <a:lnTo>
                  <a:pt x="752259" y="10960"/>
                </a:lnTo>
                <a:lnTo>
                  <a:pt x="752259" y="9690"/>
                </a:lnTo>
                <a:lnTo>
                  <a:pt x="753084" y="9690"/>
                </a:lnTo>
                <a:lnTo>
                  <a:pt x="753351" y="10960"/>
                </a:lnTo>
                <a:lnTo>
                  <a:pt x="753351" y="4610"/>
                </a:lnTo>
                <a:lnTo>
                  <a:pt x="753084" y="5880"/>
                </a:lnTo>
                <a:lnTo>
                  <a:pt x="752525" y="4610"/>
                </a:lnTo>
                <a:lnTo>
                  <a:pt x="753351" y="4610"/>
                </a:lnTo>
                <a:lnTo>
                  <a:pt x="753351" y="3340"/>
                </a:lnTo>
                <a:lnTo>
                  <a:pt x="747864" y="3340"/>
                </a:lnTo>
                <a:lnTo>
                  <a:pt x="747864" y="9690"/>
                </a:lnTo>
                <a:lnTo>
                  <a:pt x="747318" y="9067"/>
                </a:lnTo>
                <a:lnTo>
                  <a:pt x="747318" y="22390"/>
                </a:lnTo>
                <a:lnTo>
                  <a:pt x="747039" y="23660"/>
                </a:lnTo>
                <a:lnTo>
                  <a:pt x="745947" y="23660"/>
                </a:lnTo>
                <a:lnTo>
                  <a:pt x="744842" y="24930"/>
                </a:lnTo>
                <a:lnTo>
                  <a:pt x="745388" y="22390"/>
                </a:lnTo>
                <a:lnTo>
                  <a:pt x="747318" y="22390"/>
                </a:lnTo>
                <a:lnTo>
                  <a:pt x="747318" y="9067"/>
                </a:lnTo>
                <a:lnTo>
                  <a:pt x="747039" y="8750"/>
                </a:lnTo>
                <a:lnTo>
                  <a:pt x="747039" y="13500"/>
                </a:lnTo>
                <a:lnTo>
                  <a:pt x="747039" y="18580"/>
                </a:lnTo>
                <a:lnTo>
                  <a:pt x="745947" y="21120"/>
                </a:lnTo>
                <a:lnTo>
                  <a:pt x="745388" y="17310"/>
                </a:lnTo>
                <a:lnTo>
                  <a:pt x="746493" y="18580"/>
                </a:lnTo>
                <a:lnTo>
                  <a:pt x="747039" y="18580"/>
                </a:lnTo>
                <a:lnTo>
                  <a:pt x="747039" y="13500"/>
                </a:lnTo>
                <a:lnTo>
                  <a:pt x="746493" y="14770"/>
                </a:lnTo>
                <a:lnTo>
                  <a:pt x="745947" y="13500"/>
                </a:lnTo>
                <a:lnTo>
                  <a:pt x="747039" y="13500"/>
                </a:lnTo>
                <a:lnTo>
                  <a:pt x="747039" y="8750"/>
                </a:lnTo>
                <a:lnTo>
                  <a:pt x="746760" y="8420"/>
                </a:lnTo>
                <a:lnTo>
                  <a:pt x="747585" y="8420"/>
                </a:lnTo>
                <a:lnTo>
                  <a:pt x="747864" y="9690"/>
                </a:lnTo>
                <a:lnTo>
                  <a:pt x="747864" y="3340"/>
                </a:lnTo>
                <a:lnTo>
                  <a:pt x="745667" y="3340"/>
                </a:lnTo>
                <a:lnTo>
                  <a:pt x="745667" y="8420"/>
                </a:lnTo>
                <a:lnTo>
                  <a:pt x="745388" y="9690"/>
                </a:lnTo>
                <a:lnTo>
                  <a:pt x="745121" y="9690"/>
                </a:lnTo>
                <a:lnTo>
                  <a:pt x="745121" y="22390"/>
                </a:lnTo>
                <a:lnTo>
                  <a:pt x="743470" y="21120"/>
                </a:lnTo>
                <a:lnTo>
                  <a:pt x="743470" y="23660"/>
                </a:lnTo>
                <a:lnTo>
                  <a:pt x="742924" y="23660"/>
                </a:lnTo>
                <a:lnTo>
                  <a:pt x="743191" y="22390"/>
                </a:lnTo>
                <a:lnTo>
                  <a:pt x="743470" y="23660"/>
                </a:lnTo>
                <a:lnTo>
                  <a:pt x="743470" y="21120"/>
                </a:lnTo>
                <a:lnTo>
                  <a:pt x="742365" y="20104"/>
                </a:lnTo>
                <a:lnTo>
                  <a:pt x="742365" y="60490"/>
                </a:lnTo>
                <a:lnTo>
                  <a:pt x="742099" y="60490"/>
                </a:lnTo>
                <a:lnTo>
                  <a:pt x="742099" y="93510"/>
                </a:lnTo>
                <a:lnTo>
                  <a:pt x="741819" y="94780"/>
                </a:lnTo>
                <a:lnTo>
                  <a:pt x="740994" y="94780"/>
                </a:lnTo>
                <a:lnTo>
                  <a:pt x="741273" y="93510"/>
                </a:lnTo>
                <a:lnTo>
                  <a:pt x="742099" y="93510"/>
                </a:lnTo>
                <a:lnTo>
                  <a:pt x="742099" y="60490"/>
                </a:lnTo>
                <a:lnTo>
                  <a:pt x="741540" y="60490"/>
                </a:lnTo>
                <a:lnTo>
                  <a:pt x="742099" y="59220"/>
                </a:lnTo>
                <a:lnTo>
                  <a:pt x="742365" y="60490"/>
                </a:lnTo>
                <a:lnTo>
                  <a:pt x="742365" y="20104"/>
                </a:lnTo>
                <a:lnTo>
                  <a:pt x="742099" y="19850"/>
                </a:lnTo>
                <a:lnTo>
                  <a:pt x="741540" y="21120"/>
                </a:lnTo>
                <a:lnTo>
                  <a:pt x="741540" y="31280"/>
                </a:lnTo>
                <a:lnTo>
                  <a:pt x="740727" y="31280"/>
                </a:lnTo>
                <a:lnTo>
                  <a:pt x="740727" y="151930"/>
                </a:lnTo>
                <a:lnTo>
                  <a:pt x="740727" y="160820"/>
                </a:lnTo>
                <a:lnTo>
                  <a:pt x="739063" y="160820"/>
                </a:lnTo>
                <a:lnTo>
                  <a:pt x="739063" y="159550"/>
                </a:lnTo>
                <a:lnTo>
                  <a:pt x="740727" y="160820"/>
                </a:lnTo>
                <a:lnTo>
                  <a:pt x="740727" y="151930"/>
                </a:lnTo>
                <a:lnTo>
                  <a:pt x="740448" y="153200"/>
                </a:lnTo>
                <a:lnTo>
                  <a:pt x="739902" y="153200"/>
                </a:lnTo>
                <a:lnTo>
                  <a:pt x="740168" y="151930"/>
                </a:lnTo>
                <a:lnTo>
                  <a:pt x="740727" y="151930"/>
                </a:lnTo>
                <a:lnTo>
                  <a:pt x="740727" y="31280"/>
                </a:lnTo>
                <a:lnTo>
                  <a:pt x="739902" y="31280"/>
                </a:lnTo>
                <a:lnTo>
                  <a:pt x="739902" y="102400"/>
                </a:lnTo>
                <a:lnTo>
                  <a:pt x="739063" y="102730"/>
                </a:lnTo>
                <a:lnTo>
                  <a:pt x="739063" y="104940"/>
                </a:lnTo>
                <a:lnTo>
                  <a:pt x="739063" y="106210"/>
                </a:lnTo>
                <a:lnTo>
                  <a:pt x="738251" y="106210"/>
                </a:lnTo>
                <a:lnTo>
                  <a:pt x="738251" y="173520"/>
                </a:lnTo>
                <a:lnTo>
                  <a:pt x="737971" y="173520"/>
                </a:lnTo>
                <a:lnTo>
                  <a:pt x="737971" y="172250"/>
                </a:lnTo>
                <a:lnTo>
                  <a:pt x="738251" y="173520"/>
                </a:lnTo>
                <a:lnTo>
                  <a:pt x="738251" y="106210"/>
                </a:lnTo>
                <a:lnTo>
                  <a:pt x="737971" y="106210"/>
                </a:lnTo>
                <a:lnTo>
                  <a:pt x="737971" y="160820"/>
                </a:lnTo>
                <a:lnTo>
                  <a:pt x="737704" y="160820"/>
                </a:lnTo>
                <a:lnTo>
                  <a:pt x="737704" y="172250"/>
                </a:lnTo>
                <a:lnTo>
                  <a:pt x="737704" y="173520"/>
                </a:lnTo>
                <a:lnTo>
                  <a:pt x="736333" y="172250"/>
                </a:lnTo>
                <a:lnTo>
                  <a:pt x="737704" y="172250"/>
                </a:lnTo>
                <a:lnTo>
                  <a:pt x="737704" y="160820"/>
                </a:lnTo>
                <a:lnTo>
                  <a:pt x="737146" y="160820"/>
                </a:lnTo>
                <a:lnTo>
                  <a:pt x="737704" y="159550"/>
                </a:lnTo>
                <a:lnTo>
                  <a:pt x="737971" y="160820"/>
                </a:lnTo>
                <a:lnTo>
                  <a:pt x="737971" y="106210"/>
                </a:lnTo>
                <a:lnTo>
                  <a:pt x="738530" y="104940"/>
                </a:lnTo>
                <a:lnTo>
                  <a:pt x="739063" y="104940"/>
                </a:lnTo>
                <a:lnTo>
                  <a:pt x="739063" y="102730"/>
                </a:lnTo>
                <a:lnTo>
                  <a:pt x="737146" y="103466"/>
                </a:lnTo>
                <a:lnTo>
                  <a:pt x="737146" y="155740"/>
                </a:lnTo>
                <a:lnTo>
                  <a:pt x="734949" y="155740"/>
                </a:lnTo>
                <a:lnTo>
                  <a:pt x="734949" y="154470"/>
                </a:lnTo>
                <a:lnTo>
                  <a:pt x="736600" y="154470"/>
                </a:lnTo>
                <a:lnTo>
                  <a:pt x="737146" y="155740"/>
                </a:lnTo>
                <a:lnTo>
                  <a:pt x="737146" y="103466"/>
                </a:lnTo>
                <a:lnTo>
                  <a:pt x="736879" y="103568"/>
                </a:lnTo>
                <a:lnTo>
                  <a:pt x="736879" y="136690"/>
                </a:lnTo>
                <a:lnTo>
                  <a:pt x="736600" y="137960"/>
                </a:lnTo>
                <a:lnTo>
                  <a:pt x="734682" y="139230"/>
                </a:lnTo>
                <a:lnTo>
                  <a:pt x="734949" y="137960"/>
                </a:lnTo>
                <a:lnTo>
                  <a:pt x="736333" y="136690"/>
                </a:lnTo>
                <a:lnTo>
                  <a:pt x="736879" y="136690"/>
                </a:lnTo>
                <a:lnTo>
                  <a:pt x="736879" y="103568"/>
                </a:lnTo>
                <a:lnTo>
                  <a:pt x="736600" y="103670"/>
                </a:lnTo>
                <a:lnTo>
                  <a:pt x="735507" y="103670"/>
                </a:lnTo>
                <a:lnTo>
                  <a:pt x="735507" y="106210"/>
                </a:lnTo>
                <a:lnTo>
                  <a:pt x="734682" y="105575"/>
                </a:lnTo>
                <a:lnTo>
                  <a:pt x="734682" y="131610"/>
                </a:lnTo>
                <a:lnTo>
                  <a:pt x="734402" y="131610"/>
                </a:lnTo>
                <a:lnTo>
                  <a:pt x="734402" y="153200"/>
                </a:lnTo>
                <a:lnTo>
                  <a:pt x="734402" y="154470"/>
                </a:lnTo>
                <a:lnTo>
                  <a:pt x="734402" y="169710"/>
                </a:lnTo>
                <a:lnTo>
                  <a:pt x="733856" y="170980"/>
                </a:lnTo>
                <a:lnTo>
                  <a:pt x="732751" y="170980"/>
                </a:lnTo>
                <a:lnTo>
                  <a:pt x="732485" y="169710"/>
                </a:lnTo>
                <a:lnTo>
                  <a:pt x="733856" y="168440"/>
                </a:lnTo>
                <a:lnTo>
                  <a:pt x="734402" y="169710"/>
                </a:lnTo>
                <a:lnTo>
                  <a:pt x="734402" y="154470"/>
                </a:lnTo>
                <a:lnTo>
                  <a:pt x="733856" y="154470"/>
                </a:lnTo>
                <a:lnTo>
                  <a:pt x="731380" y="155740"/>
                </a:lnTo>
                <a:lnTo>
                  <a:pt x="731253" y="154470"/>
                </a:lnTo>
                <a:lnTo>
                  <a:pt x="731113" y="153200"/>
                </a:lnTo>
                <a:lnTo>
                  <a:pt x="731380" y="151930"/>
                </a:lnTo>
                <a:lnTo>
                  <a:pt x="732205" y="150660"/>
                </a:lnTo>
                <a:lnTo>
                  <a:pt x="731926" y="149390"/>
                </a:lnTo>
                <a:lnTo>
                  <a:pt x="732751" y="149390"/>
                </a:lnTo>
                <a:lnTo>
                  <a:pt x="732205" y="150660"/>
                </a:lnTo>
                <a:lnTo>
                  <a:pt x="732751" y="151930"/>
                </a:lnTo>
                <a:lnTo>
                  <a:pt x="733031" y="153200"/>
                </a:lnTo>
                <a:lnTo>
                  <a:pt x="734402" y="153200"/>
                </a:lnTo>
                <a:lnTo>
                  <a:pt x="734402" y="131610"/>
                </a:lnTo>
                <a:lnTo>
                  <a:pt x="733856" y="132245"/>
                </a:lnTo>
                <a:lnTo>
                  <a:pt x="733856" y="148120"/>
                </a:lnTo>
                <a:lnTo>
                  <a:pt x="730288" y="148120"/>
                </a:lnTo>
                <a:lnTo>
                  <a:pt x="730288" y="176060"/>
                </a:lnTo>
                <a:lnTo>
                  <a:pt x="730288" y="177330"/>
                </a:lnTo>
                <a:lnTo>
                  <a:pt x="729742" y="177330"/>
                </a:lnTo>
                <a:lnTo>
                  <a:pt x="729742" y="176060"/>
                </a:lnTo>
                <a:lnTo>
                  <a:pt x="730288" y="176060"/>
                </a:lnTo>
                <a:lnTo>
                  <a:pt x="730288" y="148120"/>
                </a:lnTo>
                <a:lnTo>
                  <a:pt x="728916" y="148120"/>
                </a:lnTo>
                <a:lnTo>
                  <a:pt x="728916" y="155740"/>
                </a:lnTo>
                <a:lnTo>
                  <a:pt x="728370" y="155740"/>
                </a:lnTo>
                <a:lnTo>
                  <a:pt x="728637" y="154470"/>
                </a:lnTo>
                <a:lnTo>
                  <a:pt x="728916" y="155740"/>
                </a:lnTo>
                <a:lnTo>
                  <a:pt x="728916" y="148120"/>
                </a:lnTo>
                <a:lnTo>
                  <a:pt x="727811" y="148120"/>
                </a:lnTo>
                <a:lnTo>
                  <a:pt x="728230" y="146850"/>
                </a:lnTo>
                <a:lnTo>
                  <a:pt x="728637" y="145580"/>
                </a:lnTo>
                <a:lnTo>
                  <a:pt x="733031" y="146850"/>
                </a:lnTo>
                <a:lnTo>
                  <a:pt x="733856" y="148120"/>
                </a:lnTo>
                <a:lnTo>
                  <a:pt x="733856" y="132245"/>
                </a:lnTo>
                <a:lnTo>
                  <a:pt x="733310" y="132880"/>
                </a:lnTo>
                <a:lnTo>
                  <a:pt x="733031" y="131610"/>
                </a:lnTo>
                <a:lnTo>
                  <a:pt x="733310" y="131610"/>
                </a:lnTo>
                <a:lnTo>
                  <a:pt x="734402" y="130340"/>
                </a:lnTo>
                <a:lnTo>
                  <a:pt x="734682" y="131610"/>
                </a:lnTo>
                <a:lnTo>
                  <a:pt x="734682" y="105575"/>
                </a:lnTo>
                <a:lnTo>
                  <a:pt x="734136" y="105156"/>
                </a:lnTo>
                <a:lnTo>
                  <a:pt x="734136" y="112560"/>
                </a:lnTo>
                <a:lnTo>
                  <a:pt x="734136" y="113830"/>
                </a:lnTo>
                <a:lnTo>
                  <a:pt x="734136" y="122720"/>
                </a:lnTo>
                <a:lnTo>
                  <a:pt x="733031" y="125260"/>
                </a:lnTo>
                <a:lnTo>
                  <a:pt x="732485" y="125260"/>
                </a:lnTo>
                <a:lnTo>
                  <a:pt x="732751" y="122720"/>
                </a:lnTo>
                <a:lnTo>
                  <a:pt x="734136" y="122720"/>
                </a:lnTo>
                <a:lnTo>
                  <a:pt x="734136" y="113830"/>
                </a:lnTo>
                <a:lnTo>
                  <a:pt x="733577" y="113830"/>
                </a:lnTo>
                <a:lnTo>
                  <a:pt x="733577" y="112560"/>
                </a:lnTo>
                <a:lnTo>
                  <a:pt x="734136" y="112560"/>
                </a:lnTo>
                <a:lnTo>
                  <a:pt x="734136" y="105156"/>
                </a:lnTo>
                <a:lnTo>
                  <a:pt x="733856" y="104940"/>
                </a:lnTo>
                <a:lnTo>
                  <a:pt x="734402" y="104940"/>
                </a:lnTo>
                <a:lnTo>
                  <a:pt x="735507" y="106210"/>
                </a:lnTo>
                <a:lnTo>
                  <a:pt x="735507" y="103670"/>
                </a:lnTo>
                <a:lnTo>
                  <a:pt x="734949" y="103670"/>
                </a:lnTo>
                <a:lnTo>
                  <a:pt x="735228" y="102400"/>
                </a:lnTo>
                <a:lnTo>
                  <a:pt x="736053" y="101130"/>
                </a:lnTo>
                <a:lnTo>
                  <a:pt x="737146" y="101130"/>
                </a:lnTo>
                <a:lnTo>
                  <a:pt x="737971" y="102400"/>
                </a:lnTo>
                <a:lnTo>
                  <a:pt x="739902" y="102400"/>
                </a:lnTo>
                <a:lnTo>
                  <a:pt x="739902" y="31280"/>
                </a:lnTo>
                <a:lnTo>
                  <a:pt x="739622" y="31280"/>
                </a:lnTo>
                <a:lnTo>
                  <a:pt x="739622" y="30010"/>
                </a:lnTo>
                <a:lnTo>
                  <a:pt x="740448" y="28740"/>
                </a:lnTo>
                <a:lnTo>
                  <a:pt x="740994" y="27470"/>
                </a:lnTo>
                <a:lnTo>
                  <a:pt x="741540" y="31280"/>
                </a:lnTo>
                <a:lnTo>
                  <a:pt x="741540" y="21120"/>
                </a:lnTo>
                <a:lnTo>
                  <a:pt x="741273" y="22390"/>
                </a:lnTo>
                <a:lnTo>
                  <a:pt x="740727" y="22390"/>
                </a:lnTo>
                <a:lnTo>
                  <a:pt x="740994" y="19850"/>
                </a:lnTo>
                <a:lnTo>
                  <a:pt x="740727" y="18580"/>
                </a:lnTo>
                <a:lnTo>
                  <a:pt x="739343" y="18580"/>
                </a:lnTo>
                <a:lnTo>
                  <a:pt x="739343" y="19850"/>
                </a:lnTo>
                <a:lnTo>
                  <a:pt x="739343" y="96050"/>
                </a:lnTo>
                <a:lnTo>
                  <a:pt x="739343" y="97320"/>
                </a:lnTo>
                <a:lnTo>
                  <a:pt x="738530" y="97320"/>
                </a:lnTo>
                <a:lnTo>
                  <a:pt x="738251" y="96050"/>
                </a:lnTo>
                <a:lnTo>
                  <a:pt x="739343" y="96050"/>
                </a:lnTo>
                <a:lnTo>
                  <a:pt x="739343" y="19850"/>
                </a:lnTo>
                <a:lnTo>
                  <a:pt x="739063" y="20180"/>
                </a:lnTo>
                <a:lnTo>
                  <a:pt x="739063" y="64300"/>
                </a:lnTo>
                <a:lnTo>
                  <a:pt x="739063" y="73190"/>
                </a:lnTo>
                <a:lnTo>
                  <a:pt x="738797" y="74460"/>
                </a:lnTo>
                <a:lnTo>
                  <a:pt x="738251" y="74460"/>
                </a:lnTo>
                <a:lnTo>
                  <a:pt x="738251" y="89700"/>
                </a:lnTo>
                <a:lnTo>
                  <a:pt x="737425" y="89700"/>
                </a:lnTo>
                <a:lnTo>
                  <a:pt x="737425" y="97320"/>
                </a:lnTo>
                <a:lnTo>
                  <a:pt x="736879" y="98590"/>
                </a:lnTo>
                <a:lnTo>
                  <a:pt x="735774" y="97320"/>
                </a:lnTo>
                <a:lnTo>
                  <a:pt x="737425" y="97320"/>
                </a:lnTo>
                <a:lnTo>
                  <a:pt x="737425" y="89700"/>
                </a:lnTo>
                <a:lnTo>
                  <a:pt x="735774" y="89700"/>
                </a:lnTo>
                <a:lnTo>
                  <a:pt x="735774" y="90970"/>
                </a:lnTo>
                <a:lnTo>
                  <a:pt x="735228" y="93510"/>
                </a:lnTo>
                <a:lnTo>
                  <a:pt x="734682" y="93510"/>
                </a:lnTo>
                <a:lnTo>
                  <a:pt x="734682" y="98590"/>
                </a:lnTo>
                <a:lnTo>
                  <a:pt x="734402" y="99860"/>
                </a:lnTo>
                <a:lnTo>
                  <a:pt x="733310" y="99860"/>
                </a:lnTo>
                <a:lnTo>
                  <a:pt x="734136" y="98590"/>
                </a:lnTo>
                <a:lnTo>
                  <a:pt x="734682" y="98590"/>
                </a:lnTo>
                <a:lnTo>
                  <a:pt x="734682" y="93510"/>
                </a:lnTo>
                <a:lnTo>
                  <a:pt x="733856" y="93510"/>
                </a:lnTo>
                <a:lnTo>
                  <a:pt x="734136" y="92240"/>
                </a:lnTo>
                <a:lnTo>
                  <a:pt x="735228" y="90970"/>
                </a:lnTo>
                <a:lnTo>
                  <a:pt x="735774" y="90970"/>
                </a:lnTo>
                <a:lnTo>
                  <a:pt x="735774" y="89700"/>
                </a:lnTo>
                <a:lnTo>
                  <a:pt x="735507" y="89700"/>
                </a:lnTo>
                <a:lnTo>
                  <a:pt x="736053" y="88430"/>
                </a:lnTo>
                <a:lnTo>
                  <a:pt x="737704" y="88430"/>
                </a:lnTo>
                <a:lnTo>
                  <a:pt x="738251" y="89700"/>
                </a:lnTo>
                <a:lnTo>
                  <a:pt x="738251" y="74460"/>
                </a:lnTo>
                <a:lnTo>
                  <a:pt x="737425" y="74460"/>
                </a:lnTo>
                <a:lnTo>
                  <a:pt x="737425" y="84620"/>
                </a:lnTo>
                <a:lnTo>
                  <a:pt x="736053" y="84620"/>
                </a:lnTo>
                <a:lnTo>
                  <a:pt x="736053" y="85890"/>
                </a:lnTo>
                <a:lnTo>
                  <a:pt x="736053" y="87160"/>
                </a:lnTo>
                <a:lnTo>
                  <a:pt x="735507" y="87160"/>
                </a:lnTo>
                <a:lnTo>
                  <a:pt x="735507" y="85890"/>
                </a:lnTo>
                <a:lnTo>
                  <a:pt x="736053" y="85890"/>
                </a:lnTo>
                <a:lnTo>
                  <a:pt x="736053" y="84620"/>
                </a:lnTo>
                <a:lnTo>
                  <a:pt x="735774" y="84620"/>
                </a:lnTo>
                <a:lnTo>
                  <a:pt x="736053" y="83350"/>
                </a:lnTo>
                <a:lnTo>
                  <a:pt x="737425" y="84620"/>
                </a:lnTo>
                <a:lnTo>
                  <a:pt x="737425" y="74460"/>
                </a:lnTo>
                <a:lnTo>
                  <a:pt x="736879" y="74460"/>
                </a:lnTo>
                <a:lnTo>
                  <a:pt x="736879" y="77000"/>
                </a:lnTo>
                <a:lnTo>
                  <a:pt x="736879" y="79540"/>
                </a:lnTo>
                <a:lnTo>
                  <a:pt x="735228" y="79540"/>
                </a:lnTo>
                <a:lnTo>
                  <a:pt x="734136" y="82080"/>
                </a:lnTo>
                <a:lnTo>
                  <a:pt x="733577" y="81229"/>
                </a:lnTo>
                <a:lnTo>
                  <a:pt x="733577" y="90970"/>
                </a:lnTo>
                <a:lnTo>
                  <a:pt x="733031" y="90970"/>
                </a:lnTo>
                <a:lnTo>
                  <a:pt x="733031" y="92240"/>
                </a:lnTo>
                <a:lnTo>
                  <a:pt x="732751" y="92671"/>
                </a:lnTo>
                <a:lnTo>
                  <a:pt x="732751" y="108750"/>
                </a:lnTo>
                <a:lnTo>
                  <a:pt x="731926" y="108750"/>
                </a:lnTo>
                <a:lnTo>
                  <a:pt x="731926" y="107480"/>
                </a:lnTo>
                <a:lnTo>
                  <a:pt x="732751" y="108750"/>
                </a:lnTo>
                <a:lnTo>
                  <a:pt x="732751" y="92671"/>
                </a:lnTo>
                <a:lnTo>
                  <a:pt x="732205" y="93510"/>
                </a:lnTo>
                <a:lnTo>
                  <a:pt x="731659" y="92240"/>
                </a:lnTo>
                <a:lnTo>
                  <a:pt x="733031" y="92240"/>
                </a:lnTo>
                <a:lnTo>
                  <a:pt x="733031" y="90970"/>
                </a:lnTo>
                <a:lnTo>
                  <a:pt x="732485" y="89700"/>
                </a:lnTo>
                <a:lnTo>
                  <a:pt x="733031" y="89700"/>
                </a:lnTo>
                <a:lnTo>
                  <a:pt x="733577" y="90970"/>
                </a:lnTo>
                <a:lnTo>
                  <a:pt x="733577" y="81229"/>
                </a:lnTo>
                <a:lnTo>
                  <a:pt x="733310" y="80810"/>
                </a:lnTo>
                <a:lnTo>
                  <a:pt x="733310" y="79540"/>
                </a:lnTo>
                <a:lnTo>
                  <a:pt x="733856" y="79540"/>
                </a:lnTo>
                <a:lnTo>
                  <a:pt x="734822" y="78270"/>
                </a:lnTo>
                <a:lnTo>
                  <a:pt x="735774" y="77000"/>
                </a:lnTo>
                <a:lnTo>
                  <a:pt x="736879" y="77000"/>
                </a:lnTo>
                <a:lnTo>
                  <a:pt x="736879" y="74460"/>
                </a:lnTo>
                <a:lnTo>
                  <a:pt x="736333" y="74460"/>
                </a:lnTo>
                <a:lnTo>
                  <a:pt x="737146" y="73190"/>
                </a:lnTo>
                <a:lnTo>
                  <a:pt x="737425" y="74460"/>
                </a:lnTo>
                <a:lnTo>
                  <a:pt x="738530" y="73190"/>
                </a:lnTo>
                <a:lnTo>
                  <a:pt x="739063" y="73190"/>
                </a:lnTo>
                <a:lnTo>
                  <a:pt x="739063" y="64300"/>
                </a:lnTo>
                <a:lnTo>
                  <a:pt x="738797" y="65570"/>
                </a:lnTo>
                <a:lnTo>
                  <a:pt x="737146" y="65570"/>
                </a:lnTo>
                <a:lnTo>
                  <a:pt x="737971" y="64300"/>
                </a:lnTo>
                <a:lnTo>
                  <a:pt x="739063" y="64300"/>
                </a:lnTo>
                <a:lnTo>
                  <a:pt x="739063" y="20180"/>
                </a:lnTo>
                <a:lnTo>
                  <a:pt x="738251" y="21120"/>
                </a:lnTo>
                <a:lnTo>
                  <a:pt x="738530" y="22390"/>
                </a:lnTo>
                <a:lnTo>
                  <a:pt x="738530" y="26200"/>
                </a:lnTo>
                <a:lnTo>
                  <a:pt x="738530" y="27470"/>
                </a:lnTo>
                <a:lnTo>
                  <a:pt x="738251" y="28105"/>
                </a:lnTo>
                <a:lnTo>
                  <a:pt x="738251" y="61760"/>
                </a:lnTo>
                <a:lnTo>
                  <a:pt x="737146" y="61760"/>
                </a:lnTo>
                <a:lnTo>
                  <a:pt x="737146" y="60490"/>
                </a:lnTo>
                <a:lnTo>
                  <a:pt x="737704" y="60490"/>
                </a:lnTo>
                <a:lnTo>
                  <a:pt x="738251" y="61760"/>
                </a:lnTo>
                <a:lnTo>
                  <a:pt x="738251" y="28105"/>
                </a:lnTo>
                <a:lnTo>
                  <a:pt x="737971" y="28740"/>
                </a:lnTo>
                <a:lnTo>
                  <a:pt x="737971" y="49060"/>
                </a:lnTo>
                <a:lnTo>
                  <a:pt x="737971" y="50330"/>
                </a:lnTo>
                <a:lnTo>
                  <a:pt x="736053" y="49352"/>
                </a:lnTo>
                <a:lnTo>
                  <a:pt x="736053" y="75730"/>
                </a:lnTo>
                <a:lnTo>
                  <a:pt x="734402" y="75730"/>
                </a:lnTo>
                <a:lnTo>
                  <a:pt x="734682" y="74460"/>
                </a:lnTo>
                <a:lnTo>
                  <a:pt x="735228" y="74460"/>
                </a:lnTo>
                <a:lnTo>
                  <a:pt x="736053" y="75730"/>
                </a:lnTo>
                <a:lnTo>
                  <a:pt x="736053" y="49352"/>
                </a:lnTo>
                <a:lnTo>
                  <a:pt x="735507" y="49060"/>
                </a:lnTo>
                <a:lnTo>
                  <a:pt x="737971" y="49060"/>
                </a:lnTo>
                <a:lnTo>
                  <a:pt x="737971" y="28740"/>
                </a:lnTo>
                <a:lnTo>
                  <a:pt x="736333" y="27660"/>
                </a:lnTo>
                <a:lnTo>
                  <a:pt x="736333" y="40170"/>
                </a:lnTo>
                <a:lnTo>
                  <a:pt x="736333" y="43980"/>
                </a:lnTo>
                <a:lnTo>
                  <a:pt x="736053" y="45250"/>
                </a:lnTo>
                <a:lnTo>
                  <a:pt x="735507" y="45250"/>
                </a:lnTo>
                <a:lnTo>
                  <a:pt x="735774" y="43980"/>
                </a:lnTo>
                <a:lnTo>
                  <a:pt x="736333" y="43980"/>
                </a:lnTo>
                <a:lnTo>
                  <a:pt x="736333" y="40170"/>
                </a:lnTo>
                <a:lnTo>
                  <a:pt x="735228" y="41021"/>
                </a:lnTo>
                <a:lnTo>
                  <a:pt x="735228" y="46520"/>
                </a:lnTo>
                <a:lnTo>
                  <a:pt x="735228" y="47790"/>
                </a:lnTo>
                <a:lnTo>
                  <a:pt x="734949" y="47663"/>
                </a:lnTo>
                <a:lnTo>
                  <a:pt x="734949" y="64300"/>
                </a:lnTo>
                <a:lnTo>
                  <a:pt x="733856" y="64300"/>
                </a:lnTo>
                <a:lnTo>
                  <a:pt x="733856" y="63030"/>
                </a:lnTo>
                <a:lnTo>
                  <a:pt x="734682" y="63030"/>
                </a:lnTo>
                <a:lnTo>
                  <a:pt x="734949" y="64300"/>
                </a:lnTo>
                <a:lnTo>
                  <a:pt x="734949" y="47663"/>
                </a:lnTo>
                <a:lnTo>
                  <a:pt x="734682" y="47548"/>
                </a:lnTo>
                <a:lnTo>
                  <a:pt x="734682" y="59220"/>
                </a:lnTo>
                <a:lnTo>
                  <a:pt x="734402" y="60490"/>
                </a:lnTo>
                <a:lnTo>
                  <a:pt x="733577" y="60490"/>
                </a:lnTo>
                <a:lnTo>
                  <a:pt x="734682" y="59220"/>
                </a:lnTo>
                <a:lnTo>
                  <a:pt x="734682" y="47548"/>
                </a:lnTo>
                <a:lnTo>
                  <a:pt x="733310" y="46913"/>
                </a:lnTo>
                <a:lnTo>
                  <a:pt x="733310" y="66840"/>
                </a:lnTo>
                <a:lnTo>
                  <a:pt x="733031" y="67475"/>
                </a:lnTo>
                <a:lnTo>
                  <a:pt x="733031" y="70650"/>
                </a:lnTo>
                <a:lnTo>
                  <a:pt x="733031" y="75730"/>
                </a:lnTo>
                <a:lnTo>
                  <a:pt x="732751" y="75730"/>
                </a:lnTo>
                <a:lnTo>
                  <a:pt x="732751" y="82080"/>
                </a:lnTo>
                <a:lnTo>
                  <a:pt x="732751" y="83350"/>
                </a:lnTo>
                <a:lnTo>
                  <a:pt x="732485" y="83350"/>
                </a:lnTo>
                <a:lnTo>
                  <a:pt x="732485" y="87160"/>
                </a:lnTo>
                <a:lnTo>
                  <a:pt x="731380" y="87160"/>
                </a:lnTo>
                <a:lnTo>
                  <a:pt x="731659" y="88430"/>
                </a:lnTo>
                <a:lnTo>
                  <a:pt x="731380" y="89700"/>
                </a:lnTo>
                <a:lnTo>
                  <a:pt x="731380" y="113830"/>
                </a:lnTo>
                <a:lnTo>
                  <a:pt x="731380" y="141770"/>
                </a:lnTo>
                <a:lnTo>
                  <a:pt x="729462" y="143040"/>
                </a:lnTo>
                <a:lnTo>
                  <a:pt x="730288" y="141770"/>
                </a:lnTo>
                <a:lnTo>
                  <a:pt x="731380" y="141770"/>
                </a:lnTo>
                <a:lnTo>
                  <a:pt x="731380" y="113830"/>
                </a:lnTo>
                <a:lnTo>
                  <a:pt x="730834" y="113830"/>
                </a:lnTo>
                <a:lnTo>
                  <a:pt x="730834" y="121450"/>
                </a:lnTo>
                <a:lnTo>
                  <a:pt x="730834" y="122720"/>
                </a:lnTo>
                <a:lnTo>
                  <a:pt x="730288" y="122720"/>
                </a:lnTo>
                <a:lnTo>
                  <a:pt x="730288" y="125260"/>
                </a:lnTo>
                <a:lnTo>
                  <a:pt x="728916" y="125260"/>
                </a:lnTo>
                <a:lnTo>
                  <a:pt x="728916" y="132880"/>
                </a:lnTo>
                <a:lnTo>
                  <a:pt x="728916" y="134150"/>
                </a:lnTo>
                <a:lnTo>
                  <a:pt x="728091" y="134150"/>
                </a:lnTo>
                <a:lnTo>
                  <a:pt x="728091" y="132880"/>
                </a:lnTo>
                <a:lnTo>
                  <a:pt x="728916" y="132880"/>
                </a:lnTo>
                <a:lnTo>
                  <a:pt x="728916" y="125260"/>
                </a:lnTo>
                <a:lnTo>
                  <a:pt x="728637" y="125260"/>
                </a:lnTo>
                <a:lnTo>
                  <a:pt x="728637" y="123990"/>
                </a:lnTo>
                <a:lnTo>
                  <a:pt x="730288" y="125260"/>
                </a:lnTo>
                <a:lnTo>
                  <a:pt x="730288" y="122720"/>
                </a:lnTo>
                <a:lnTo>
                  <a:pt x="729462" y="122720"/>
                </a:lnTo>
                <a:lnTo>
                  <a:pt x="729462" y="121450"/>
                </a:lnTo>
                <a:lnTo>
                  <a:pt x="730834" y="121450"/>
                </a:lnTo>
                <a:lnTo>
                  <a:pt x="730834" y="113830"/>
                </a:lnTo>
                <a:lnTo>
                  <a:pt x="730288" y="113830"/>
                </a:lnTo>
                <a:lnTo>
                  <a:pt x="730288" y="115100"/>
                </a:lnTo>
                <a:lnTo>
                  <a:pt x="729742" y="116370"/>
                </a:lnTo>
                <a:lnTo>
                  <a:pt x="728637" y="116370"/>
                </a:lnTo>
                <a:lnTo>
                  <a:pt x="729742" y="115100"/>
                </a:lnTo>
                <a:lnTo>
                  <a:pt x="730288" y="115100"/>
                </a:lnTo>
                <a:lnTo>
                  <a:pt x="730288" y="113830"/>
                </a:lnTo>
                <a:lnTo>
                  <a:pt x="729742" y="113830"/>
                </a:lnTo>
                <a:lnTo>
                  <a:pt x="729462" y="112560"/>
                </a:lnTo>
                <a:lnTo>
                  <a:pt x="729742" y="112560"/>
                </a:lnTo>
                <a:lnTo>
                  <a:pt x="731380" y="113830"/>
                </a:lnTo>
                <a:lnTo>
                  <a:pt x="731380" y="89700"/>
                </a:lnTo>
                <a:lnTo>
                  <a:pt x="731113" y="89700"/>
                </a:lnTo>
                <a:lnTo>
                  <a:pt x="731113" y="102400"/>
                </a:lnTo>
                <a:lnTo>
                  <a:pt x="731113" y="103670"/>
                </a:lnTo>
                <a:lnTo>
                  <a:pt x="730834" y="103251"/>
                </a:lnTo>
                <a:lnTo>
                  <a:pt x="730834" y="110020"/>
                </a:lnTo>
                <a:lnTo>
                  <a:pt x="730008" y="110020"/>
                </a:lnTo>
                <a:lnTo>
                  <a:pt x="730554" y="108750"/>
                </a:lnTo>
                <a:lnTo>
                  <a:pt x="730834" y="110020"/>
                </a:lnTo>
                <a:lnTo>
                  <a:pt x="730834" y="103251"/>
                </a:lnTo>
                <a:lnTo>
                  <a:pt x="730008" y="101981"/>
                </a:lnTo>
                <a:lnTo>
                  <a:pt x="730008" y="104940"/>
                </a:lnTo>
                <a:lnTo>
                  <a:pt x="728916" y="107480"/>
                </a:lnTo>
                <a:lnTo>
                  <a:pt x="728916" y="106210"/>
                </a:lnTo>
                <a:lnTo>
                  <a:pt x="729462" y="104940"/>
                </a:lnTo>
                <a:lnTo>
                  <a:pt x="730008" y="104940"/>
                </a:lnTo>
                <a:lnTo>
                  <a:pt x="730008" y="101981"/>
                </a:lnTo>
                <a:lnTo>
                  <a:pt x="728637" y="99860"/>
                </a:lnTo>
                <a:lnTo>
                  <a:pt x="730008" y="99860"/>
                </a:lnTo>
                <a:lnTo>
                  <a:pt x="731113" y="102400"/>
                </a:lnTo>
                <a:lnTo>
                  <a:pt x="731113" y="89700"/>
                </a:lnTo>
                <a:lnTo>
                  <a:pt x="730554" y="89700"/>
                </a:lnTo>
                <a:lnTo>
                  <a:pt x="730288" y="88430"/>
                </a:lnTo>
                <a:lnTo>
                  <a:pt x="730288" y="90970"/>
                </a:lnTo>
                <a:lnTo>
                  <a:pt x="730008" y="92240"/>
                </a:lnTo>
                <a:lnTo>
                  <a:pt x="730008" y="94780"/>
                </a:lnTo>
                <a:lnTo>
                  <a:pt x="730008" y="96050"/>
                </a:lnTo>
                <a:lnTo>
                  <a:pt x="729462" y="97320"/>
                </a:lnTo>
                <a:lnTo>
                  <a:pt x="729195" y="96050"/>
                </a:lnTo>
                <a:lnTo>
                  <a:pt x="730008" y="96050"/>
                </a:lnTo>
                <a:lnTo>
                  <a:pt x="730008" y="94780"/>
                </a:lnTo>
                <a:lnTo>
                  <a:pt x="728091" y="93802"/>
                </a:lnTo>
                <a:lnTo>
                  <a:pt x="728091" y="123990"/>
                </a:lnTo>
                <a:lnTo>
                  <a:pt x="727811" y="125260"/>
                </a:lnTo>
                <a:lnTo>
                  <a:pt x="726986" y="124625"/>
                </a:lnTo>
                <a:lnTo>
                  <a:pt x="726986" y="141770"/>
                </a:lnTo>
                <a:lnTo>
                  <a:pt x="726986" y="172250"/>
                </a:lnTo>
                <a:lnTo>
                  <a:pt x="726719" y="172250"/>
                </a:lnTo>
                <a:lnTo>
                  <a:pt x="726719" y="173520"/>
                </a:lnTo>
                <a:lnTo>
                  <a:pt x="725893" y="174790"/>
                </a:lnTo>
                <a:lnTo>
                  <a:pt x="725893" y="173520"/>
                </a:lnTo>
                <a:lnTo>
                  <a:pt x="726719" y="173520"/>
                </a:lnTo>
                <a:lnTo>
                  <a:pt x="726719" y="172250"/>
                </a:lnTo>
                <a:lnTo>
                  <a:pt x="726440" y="172250"/>
                </a:lnTo>
                <a:lnTo>
                  <a:pt x="724789" y="171399"/>
                </a:lnTo>
                <a:lnTo>
                  <a:pt x="724789" y="196380"/>
                </a:lnTo>
                <a:lnTo>
                  <a:pt x="723150" y="197650"/>
                </a:lnTo>
                <a:lnTo>
                  <a:pt x="722591" y="196380"/>
                </a:lnTo>
                <a:lnTo>
                  <a:pt x="724789" y="196380"/>
                </a:lnTo>
                <a:lnTo>
                  <a:pt x="724789" y="171399"/>
                </a:lnTo>
                <a:lnTo>
                  <a:pt x="723976" y="170980"/>
                </a:lnTo>
                <a:lnTo>
                  <a:pt x="726986" y="172250"/>
                </a:lnTo>
                <a:lnTo>
                  <a:pt x="726986" y="141770"/>
                </a:lnTo>
                <a:lnTo>
                  <a:pt x="726719" y="143040"/>
                </a:lnTo>
                <a:lnTo>
                  <a:pt x="725893" y="143040"/>
                </a:lnTo>
                <a:lnTo>
                  <a:pt x="725893" y="149390"/>
                </a:lnTo>
                <a:lnTo>
                  <a:pt x="723976" y="149390"/>
                </a:lnTo>
                <a:lnTo>
                  <a:pt x="723150" y="148120"/>
                </a:lnTo>
                <a:lnTo>
                  <a:pt x="723150" y="169710"/>
                </a:lnTo>
                <a:lnTo>
                  <a:pt x="722325" y="169710"/>
                </a:lnTo>
                <a:lnTo>
                  <a:pt x="722591" y="168440"/>
                </a:lnTo>
                <a:lnTo>
                  <a:pt x="723150" y="169710"/>
                </a:lnTo>
                <a:lnTo>
                  <a:pt x="723150" y="148120"/>
                </a:lnTo>
                <a:lnTo>
                  <a:pt x="722871" y="146850"/>
                </a:lnTo>
                <a:lnTo>
                  <a:pt x="723976" y="146850"/>
                </a:lnTo>
                <a:lnTo>
                  <a:pt x="725068" y="148120"/>
                </a:lnTo>
                <a:lnTo>
                  <a:pt x="725893" y="149390"/>
                </a:lnTo>
                <a:lnTo>
                  <a:pt x="725893" y="143040"/>
                </a:lnTo>
                <a:lnTo>
                  <a:pt x="725068" y="141770"/>
                </a:lnTo>
                <a:lnTo>
                  <a:pt x="723696" y="140500"/>
                </a:lnTo>
                <a:lnTo>
                  <a:pt x="723696" y="144310"/>
                </a:lnTo>
                <a:lnTo>
                  <a:pt x="723417" y="145580"/>
                </a:lnTo>
                <a:lnTo>
                  <a:pt x="722591" y="145580"/>
                </a:lnTo>
                <a:lnTo>
                  <a:pt x="722591" y="167170"/>
                </a:lnTo>
                <a:lnTo>
                  <a:pt x="722325" y="167170"/>
                </a:lnTo>
                <a:lnTo>
                  <a:pt x="721499" y="165900"/>
                </a:lnTo>
                <a:lnTo>
                  <a:pt x="721766" y="165900"/>
                </a:lnTo>
                <a:lnTo>
                  <a:pt x="722591" y="167170"/>
                </a:lnTo>
                <a:lnTo>
                  <a:pt x="722591" y="145580"/>
                </a:lnTo>
                <a:lnTo>
                  <a:pt x="722591" y="144310"/>
                </a:lnTo>
                <a:lnTo>
                  <a:pt x="723696" y="144310"/>
                </a:lnTo>
                <a:lnTo>
                  <a:pt x="723696" y="140500"/>
                </a:lnTo>
                <a:lnTo>
                  <a:pt x="722325" y="139230"/>
                </a:lnTo>
                <a:lnTo>
                  <a:pt x="724789" y="139230"/>
                </a:lnTo>
                <a:lnTo>
                  <a:pt x="724522" y="137960"/>
                </a:lnTo>
                <a:lnTo>
                  <a:pt x="725614" y="137960"/>
                </a:lnTo>
                <a:lnTo>
                  <a:pt x="725614" y="140500"/>
                </a:lnTo>
                <a:lnTo>
                  <a:pt x="726986" y="141770"/>
                </a:lnTo>
                <a:lnTo>
                  <a:pt x="726986" y="124625"/>
                </a:lnTo>
                <a:lnTo>
                  <a:pt x="726440" y="124206"/>
                </a:lnTo>
                <a:lnTo>
                  <a:pt x="726440" y="129070"/>
                </a:lnTo>
                <a:lnTo>
                  <a:pt x="726440" y="130340"/>
                </a:lnTo>
                <a:lnTo>
                  <a:pt x="725893" y="130340"/>
                </a:lnTo>
                <a:lnTo>
                  <a:pt x="725893" y="134150"/>
                </a:lnTo>
                <a:lnTo>
                  <a:pt x="725893" y="135420"/>
                </a:lnTo>
                <a:lnTo>
                  <a:pt x="725614" y="135420"/>
                </a:lnTo>
                <a:lnTo>
                  <a:pt x="725893" y="134150"/>
                </a:lnTo>
                <a:lnTo>
                  <a:pt x="725893" y="130340"/>
                </a:lnTo>
                <a:lnTo>
                  <a:pt x="725614" y="130340"/>
                </a:lnTo>
                <a:lnTo>
                  <a:pt x="726440" y="129070"/>
                </a:lnTo>
                <a:lnTo>
                  <a:pt x="726440" y="124206"/>
                </a:lnTo>
                <a:lnTo>
                  <a:pt x="726160" y="123990"/>
                </a:lnTo>
                <a:lnTo>
                  <a:pt x="725347" y="123990"/>
                </a:lnTo>
                <a:lnTo>
                  <a:pt x="725627" y="122720"/>
                </a:lnTo>
                <a:lnTo>
                  <a:pt x="725893" y="121450"/>
                </a:lnTo>
                <a:lnTo>
                  <a:pt x="725347" y="121450"/>
                </a:lnTo>
                <a:lnTo>
                  <a:pt x="725893" y="120180"/>
                </a:lnTo>
                <a:lnTo>
                  <a:pt x="726986" y="120180"/>
                </a:lnTo>
                <a:lnTo>
                  <a:pt x="727532" y="123990"/>
                </a:lnTo>
                <a:lnTo>
                  <a:pt x="728091" y="123990"/>
                </a:lnTo>
                <a:lnTo>
                  <a:pt x="728091" y="93802"/>
                </a:lnTo>
                <a:lnTo>
                  <a:pt x="727532" y="93510"/>
                </a:lnTo>
                <a:lnTo>
                  <a:pt x="728916" y="92240"/>
                </a:lnTo>
                <a:lnTo>
                  <a:pt x="730288" y="90970"/>
                </a:lnTo>
                <a:lnTo>
                  <a:pt x="730288" y="88430"/>
                </a:lnTo>
                <a:lnTo>
                  <a:pt x="728637" y="88430"/>
                </a:lnTo>
                <a:lnTo>
                  <a:pt x="730288" y="87160"/>
                </a:lnTo>
                <a:lnTo>
                  <a:pt x="729462" y="84620"/>
                </a:lnTo>
                <a:lnTo>
                  <a:pt x="729742" y="83350"/>
                </a:lnTo>
                <a:lnTo>
                  <a:pt x="732485" y="87160"/>
                </a:lnTo>
                <a:lnTo>
                  <a:pt x="732485" y="83350"/>
                </a:lnTo>
                <a:lnTo>
                  <a:pt x="731926" y="83350"/>
                </a:lnTo>
                <a:lnTo>
                  <a:pt x="731926" y="82080"/>
                </a:lnTo>
                <a:lnTo>
                  <a:pt x="732751" y="82080"/>
                </a:lnTo>
                <a:lnTo>
                  <a:pt x="732751" y="75730"/>
                </a:lnTo>
                <a:lnTo>
                  <a:pt x="732485" y="75730"/>
                </a:lnTo>
                <a:lnTo>
                  <a:pt x="731659" y="74460"/>
                </a:lnTo>
                <a:lnTo>
                  <a:pt x="732485" y="74460"/>
                </a:lnTo>
                <a:lnTo>
                  <a:pt x="733031" y="75730"/>
                </a:lnTo>
                <a:lnTo>
                  <a:pt x="733031" y="70650"/>
                </a:lnTo>
                <a:lnTo>
                  <a:pt x="732485" y="71920"/>
                </a:lnTo>
                <a:lnTo>
                  <a:pt x="732751" y="70650"/>
                </a:lnTo>
                <a:lnTo>
                  <a:pt x="733031" y="70650"/>
                </a:lnTo>
                <a:lnTo>
                  <a:pt x="733031" y="67475"/>
                </a:lnTo>
                <a:lnTo>
                  <a:pt x="732751" y="68110"/>
                </a:lnTo>
                <a:lnTo>
                  <a:pt x="731659" y="66840"/>
                </a:lnTo>
                <a:lnTo>
                  <a:pt x="731380" y="66840"/>
                </a:lnTo>
                <a:lnTo>
                  <a:pt x="731380" y="69380"/>
                </a:lnTo>
                <a:lnTo>
                  <a:pt x="731380" y="71920"/>
                </a:lnTo>
                <a:lnTo>
                  <a:pt x="730834" y="71920"/>
                </a:lnTo>
                <a:lnTo>
                  <a:pt x="729742" y="70650"/>
                </a:lnTo>
                <a:lnTo>
                  <a:pt x="730288" y="69380"/>
                </a:lnTo>
                <a:lnTo>
                  <a:pt x="731380" y="69380"/>
                </a:lnTo>
                <a:lnTo>
                  <a:pt x="731380" y="66840"/>
                </a:lnTo>
                <a:lnTo>
                  <a:pt x="731113" y="66840"/>
                </a:lnTo>
                <a:lnTo>
                  <a:pt x="731380" y="65570"/>
                </a:lnTo>
                <a:lnTo>
                  <a:pt x="732751" y="65570"/>
                </a:lnTo>
                <a:lnTo>
                  <a:pt x="733310" y="66840"/>
                </a:lnTo>
                <a:lnTo>
                  <a:pt x="733310" y="46913"/>
                </a:lnTo>
                <a:lnTo>
                  <a:pt x="732485" y="46520"/>
                </a:lnTo>
                <a:lnTo>
                  <a:pt x="731926" y="47790"/>
                </a:lnTo>
                <a:lnTo>
                  <a:pt x="730288" y="45250"/>
                </a:lnTo>
                <a:lnTo>
                  <a:pt x="729462" y="45250"/>
                </a:lnTo>
                <a:lnTo>
                  <a:pt x="728091" y="47790"/>
                </a:lnTo>
                <a:lnTo>
                  <a:pt x="728370" y="45250"/>
                </a:lnTo>
                <a:lnTo>
                  <a:pt x="729462" y="43980"/>
                </a:lnTo>
                <a:lnTo>
                  <a:pt x="733031" y="45250"/>
                </a:lnTo>
                <a:lnTo>
                  <a:pt x="734402" y="45250"/>
                </a:lnTo>
                <a:lnTo>
                  <a:pt x="735228" y="46520"/>
                </a:lnTo>
                <a:lnTo>
                  <a:pt x="735228" y="41021"/>
                </a:lnTo>
                <a:lnTo>
                  <a:pt x="734682" y="41440"/>
                </a:lnTo>
                <a:lnTo>
                  <a:pt x="734136" y="40170"/>
                </a:lnTo>
                <a:lnTo>
                  <a:pt x="736333" y="40170"/>
                </a:lnTo>
                <a:lnTo>
                  <a:pt x="736333" y="27660"/>
                </a:lnTo>
                <a:lnTo>
                  <a:pt x="736053" y="27470"/>
                </a:lnTo>
                <a:lnTo>
                  <a:pt x="736053" y="26200"/>
                </a:lnTo>
                <a:lnTo>
                  <a:pt x="737146" y="24930"/>
                </a:lnTo>
                <a:lnTo>
                  <a:pt x="738530" y="26200"/>
                </a:lnTo>
                <a:lnTo>
                  <a:pt x="738530" y="22390"/>
                </a:lnTo>
                <a:lnTo>
                  <a:pt x="738251" y="23660"/>
                </a:lnTo>
                <a:lnTo>
                  <a:pt x="734402" y="23660"/>
                </a:lnTo>
                <a:lnTo>
                  <a:pt x="734402" y="28740"/>
                </a:lnTo>
                <a:lnTo>
                  <a:pt x="734402" y="30010"/>
                </a:lnTo>
                <a:lnTo>
                  <a:pt x="732751" y="30010"/>
                </a:lnTo>
                <a:lnTo>
                  <a:pt x="732485" y="28740"/>
                </a:lnTo>
                <a:lnTo>
                  <a:pt x="734402" y="28740"/>
                </a:lnTo>
                <a:lnTo>
                  <a:pt x="734402" y="23660"/>
                </a:lnTo>
                <a:lnTo>
                  <a:pt x="733577" y="23660"/>
                </a:lnTo>
                <a:lnTo>
                  <a:pt x="733031" y="24930"/>
                </a:lnTo>
                <a:lnTo>
                  <a:pt x="733031" y="26200"/>
                </a:lnTo>
                <a:lnTo>
                  <a:pt x="733310" y="27470"/>
                </a:lnTo>
                <a:lnTo>
                  <a:pt x="731380" y="28740"/>
                </a:lnTo>
                <a:lnTo>
                  <a:pt x="731113" y="27470"/>
                </a:lnTo>
                <a:lnTo>
                  <a:pt x="732485" y="26200"/>
                </a:lnTo>
                <a:lnTo>
                  <a:pt x="730554" y="24930"/>
                </a:lnTo>
                <a:lnTo>
                  <a:pt x="730288" y="23660"/>
                </a:lnTo>
                <a:lnTo>
                  <a:pt x="730288" y="31280"/>
                </a:lnTo>
                <a:lnTo>
                  <a:pt x="728916" y="31280"/>
                </a:lnTo>
                <a:lnTo>
                  <a:pt x="729195" y="30010"/>
                </a:lnTo>
                <a:lnTo>
                  <a:pt x="730288" y="31280"/>
                </a:lnTo>
                <a:lnTo>
                  <a:pt x="730288" y="23660"/>
                </a:lnTo>
                <a:lnTo>
                  <a:pt x="732485" y="23660"/>
                </a:lnTo>
                <a:lnTo>
                  <a:pt x="733031" y="22390"/>
                </a:lnTo>
                <a:lnTo>
                  <a:pt x="734949" y="22390"/>
                </a:lnTo>
                <a:lnTo>
                  <a:pt x="735228" y="21120"/>
                </a:lnTo>
                <a:lnTo>
                  <a:pt x="737146" y="21120"/>
                </a:lnTo>
                <a:lnTo>
                  <a:pt x="737425" y="19850"/>
                </a:lnTo>
                <a:lnTo>
                  <a:pt x="737146" y="18580"/>
                </a:lnTo>
                <a:lnTo>
                  <a:pt x="738530" y="19850"/>
                </a:lnTo>
                <a:lnTo>
                  <a:pt x="739343" y="19850"/>
                </a:lnTo>
                <a:lnTo>
                  <a:pt x="739343" y="18580"/>
                </a:lnTo>
                <a:lnTo>
                  <a:pt x="738797" y="18580"/>
                </a:lnTo>
                <a:lnTo>
                  <a:pt x="738797" y="17310"/>
                </a:lnTo>
                <a:lnTo>
                  <a:pt x="740994" y="17310"/>
                </a:lnTo>
                <a:lnTo>
                  <a:pt x="741819" y="18580"/>
                </a:lnTo>
                <a:lnTo>
                  <a:pt x="744283" y="18580"/>
                </a:lnTo>
                <a:lnTo>
                  <a:pt x="745121" y="22390"/>
                </a:lnTo>
                <a:lnTo>
                  <a:pt x="745121" y="9690"/>
                </a:lnTo>
                <a:lnTo>
                  <a:pt x="744562" y="9690"/>
                </a:lnTo>
                <a:lnTo>
                  <a:pt x="744016" y="8851"/>
                </a:lnTo>
                <a:lnTo>
                  <a:pt x="744016" y="13500"/>
                </a:lnTo>
                <a:lnTo>
                  <a:pt x="743737" y="14770"/>
                </a:lnTo>
                <a:lnTo>
                  <a:pt x="740448" y="16040"/>
                </a:lnTo>
                <a:lnTo>
                  <a:pt x="740168" y="14770"/>
                </a:lnTo>
                <a:lnTo>
                  <a:pt x="740727" y="13500"/>
                </a:lnTo>
                <a:lnTo>
                  <a:pt x="740448" y="12230"/>
                </a:lnTo>
                <a:lnTo>
                  <a:pt x="741540" y="13500"/>
                </a:lnTo>
                <a:lnTo>
                  <a:pt x="744016" y="13500"/>
                </a:lnTo>
                <a:lnTo>
                  <a:pt x="744016" y="8851"/>
                </a:lnTo>
                <a:lnTo>
                  <a:pt x="743737" y="8420"/>
                </a:lnTo>
                <a:lnTo>
                  <a:pt x="745667" y="8420"/>
                </a:lnTo>
                <a:lnTo>
                  <a:pt x="745667" y="3340"/>
                </a:lnTo>
                <a:lnTo>
                  <a:pt x="743191" y="3340"/>
                </a:lnTo>
                <a:lnTo>
                  <a:pt x="743191" y="8420"/>
                </a:lnTo>
                <a:lnTo>
                  <a:pt x="742924" y="8420"/>
                </a:lnTo>
                <a:lnTo>
                  <a:pt x="742645" y="7150"/>
                </a:lnTo>
                <a:lnTo>
                  <a:pt x="742645" y="10960"/>
                </a:lnTo>
                <a:lnTo>
                  <a:pt x="742645" y="12230"/>
                </a:lnTo>
                <a:lnTo>
                  <a:pt x="742099" y="12230"/>
                </a:lnTo>
                <a:lnTo>
                  <a:pt x="742645" y="10960"/>
                </a:lnTo>
                <a:lnTo>
                  <a:pt x="742645" y="7150"/>
                </a:lnTo>
                <a:lnTo>
                  <a:pt x="743191" y="8420"/>
                </a:lnTo>
                <a:lnTo>
                  <a:pt x="743191" y="3340"/>
                </a:lnTo>
                <a:lnTo>
                  <a:pt x="738530" y="3340"/>
                </a:lnTo>
                <a:lnTo>
                  <a:pt x="738530" y="10960"/>
                </a:lnTo>
                <a:lnTo>
                  <a:pt x="738251" y="12230"/>
                </a:lnTo>
                <a:lnTo>
                  <a:pt x="738530" y="13500"/>
                </a:lnTo>
                <a:lnTo>
                  <a:pt x="737704" y="13500"/>
                </a:lnTo>
                <a:lnTo>
                  <a:pt x="737704" y="16040"/>
                </a:lnTo>
                <a:lnTo>
                  <a:pt x="736600" y="16040"/>
                </a:lnTo>
                <a:lnTo>
                  <a:pt x="736333" y="14770"/>
                </a:lnTo>
                <a:lnTo>
                  <a:pt x="737704" y="16040"/>
                </a:lnTo>
                <a:lnTo>
                  <a:pt x="737704" y="13500"/>
                </a:lnTo>
                <a:lnTo>
                  <a:pt x="736333" y="13500"/>
                </a:lnTo>
                <a:lnTo>
                  <a:pt x="737425" y="10960"/>
                </a:lnTo>
                <a:lnTo>
                  <a:pt x="738530" y="10960"/>
                </a:lnTo>
                <a:lnTo>
                  <a:pt x="738530" y="3340"/>
                </a:lnTo>
                <a:lnTo>
                  <a:pt x="737146" y="3340"/>
                </a:lnTo>
                <a:lnTo>
                  <a:pt x="737146" y="8420"/>
                </a:lnTo>
                <a:lnTo>
                  <a:pt x="737146" y="10960"/>
                </a:lnTo>
                <a:lnTo>
                  <a:pt x="736053" y="9690"/>
                </a:lnTo>
                <a:lnTo>
                  <a:pt x="735774" y="8420"/>
                </a:lnTo>
                <a:lnTo>
                  <a:pt x="737146" y="8420"/>
                </a:lnTo>
                <a:lnTo>
                  <a:pt x="737146" y="3340"/>
                </a:lnTo>
                <a:lnTo>
                  <a:pt x="734682" y="3340"/>
                </a:lnTo>
                <a:lnTo>
                  <a:pt x="734682" y="19850"/>
                </a:lnTo>
                <a:lnTo>
                  <a:pt x="734136" y="21120"/>
                </a:lnTo>
                <a:lnTo>
                  <a:pt x="733577" y="19850"/>
                </a:lnTo>
                <a:lnTo>
                  <a:pt x="734682" y="19850"/>
                </a:lnTo>
                <a:lnTo>
                  <a:pt x="734682" y="3340"/>
                </a:lnTo>
                <a:lnTo>
                  <a:pt x="734136" y="3340"/>
                </a:lnTo>
                <a:lnTo>
                  <a:pt x="734136" y="14770"/>
                </a:lnTo>
                <a:lnTo>
                  <a:pt x="733856" y="14770"/>
                </a:lnTo>
                <a:lnTo>
                  <a:pt x="733856" y="17310"/>
                </a:lnTo>
                <a:lnTo>
                  <a:pt x="733577" y="18580"/>
                </a:lnTo>
                <a:lnTo>
                  <a:pt x="732205" y="17310"/>
                </a:lnTo>
                <a:lnTo>
                  <a:pt x="733856" y="17310"/>
                </a:lnTo>
                <a:lnTo>
                  <a:pt x="733856" y="14770"/>
                </a:lnTo>
                <a:lnTo>
                  <a:pt x="732205" y="14770"/>
                </a:lnTo>
                <a:lnTo>
                  <a:pt x="731659" y="17310"/>
                </a:lnTo>
                <a:lnTo>
                  <a:pt x="730834" y="16040"/>
                </a:lnTo>
                <a:lnTo>
                  <a:pt x="730834" y="19850"/>
                </a:lnTo>
                <a:lnTo>
                  <a:pt x="730554" y="21120"/>
                </a:lnTo>
                <a:lnTo>
                  <a:pt x="730008" y="22390"/>
                </a:lnTo>
                <a:lnTo>
                  <a:pt x="730008" y="23660"/>
                </a:lnTo>
                <a:lnTo>
                  <a:pt x="729195" y="24930"/>
                </a:lnTo>
                <a:lnTo>
                  <a:pt x="728637" y="24574"/>
                </a:lnTo>
                <a:lnTo>
                  <a:pt x="728637" y="36360"/>
                </a:lnTo>
                <a:lnTo>
                  <a:pt x="728637" y="38900"/>
                </a:lnTo>
                <a:lnTo>
                  <a:pt x="728370" y="38595"/>
                </a:lnTo>
                <a:lnTo>
                  <a:pt x="728370" y="41440"/>
                </a:lnTo>
                <a:lnTo>
                  <a:pt x="727811" y="41440"/>
                </a:lnTo>
                <a:lnTo>
                  <a:pt x="727265" y="42710"/>
                </a:lnTo>
                <a:lnTo>
                  <a:pt x="727265" y="59220"/>
                </a:lnTo>
                <a:lnTo>
                  <a:pt x="727265" y="71920"/>
                </a:lnTo>
                <a:lnTo>
                  <a:pt x="726986" y="73190"/>
                </a:lnTo>
                <a:lnTo>
                  <a:pt x="726986" y="96050"/>
                </a:lnTo>
                <a:lnTo>
                  <a:pt x="726440" y="96050"/>
                </a:lnTo>
                <a:lnTo>
                  <a:pt x="726440" y="110020"/>
                </a:lnTo>
                <a:lnTo>
                  <a:pt x="725068" y="110020"/>
                </a:lnTo>
                <a:lnTo>
                  <a:pt x="725068" y="117640"/>
                </a:lnTo>
                <a:lnTo>
                  <a:pt x="724522" y="117640"/>
                </a:lnTo>
                <a:lnTo>
                  <a:pt x="724789" y="116370"/>
                </a:lnTo>
                <a:lnTo>
                  <a:pt x="725068" y="117640"/>
                </a:lnTo>
                <a:lnTo>
                  <a:pt x="725068" y="110020"/>
                </a:lnTo>
                <a:lnTo>
                  <a:pt x="725893" y="108750"/>
                </a:lnTo>
                <a:lnTo>
                  <a:pt x="726440" y="110020"/>
                </a:lnTo>
                <a:lnTo>
                  <a:pt x="726440" y="96050"/>
                </a:lnTo>
                <a:lnTo>
                  <a:pt x="726719" y="94780"/>
                </a:lnTo>
                <a:lnTo>
                  <a:pt x="726986" y="96050"/>
                </a:lnTo>
                <a:lnTo>
                  <a:pt x="726986" y="73190"/>
                </a:lnTo>
                <a:lnTo>
                  <a:pt x="726160" y="73190"/>
                </a:lnTo>
                <a:lnTo>
                  <a:pt x="726160" y="80810"/>
                </a:lnTo>
                <a:lnTo>
                  <a:pt x="726160" y="99860"/>
                </a:lnTo>
                <a:lnTo>
                  <a:pt x="725893" y="101130"/>
                </a:lnTo>
                <a:lnTo>
                  <a:pt x="725347" y="101130"/>
                </a:lnTo>
                <a:lnTo>
                  <a:pt x="725347" y="99860"/>
                </a:lnTo>
                <a:lnTo>
                  <a:pt x="726160" y="99860"/>
                </a:lnTo>
                <a:lnTo>
                  <a:pt x="726160" y="80810"/>
                </a:lnTo>
                <a:lnTo>
                  <a:pt x="725614" y="82524"/>
                </a:lnTo>
                <a:lnTo>
                  <a:pt x="725614" y="93510"/>
                </a:lnTo>
                <a:lnTo>
                  <a:pt x="725347" y="94780"/>
                </a:lnTo>
                <a:lnTo>
                  <a:pt x="725068" y="94780"/>
                </a:lnTo>
                <a:lnTo>
                  <a:pt x="725068" y="98590"/>
                </a:lnTo>
                <a:lnTo>
                  <a:pt x="724789" y="99860"/>
                </a:lnTo>
                <a:lnTo>
                  <a:pt x="724789" y="113830"/>
                </a:lnTo>
                <a:lnTo>
                  <a:pt x="724522" y="116370"/>
                </a:lnTo>
                <a:lnTo>
                  <a:pt x="724242" y="116370"/>
                </a:lnTo>
                <a:lnTo>
                  <a:pt x="724242" y="123990"/>
                </a:lnTo>
                <a:lnTo>
                  <a:pt x="724242" y="125260"/>
                </a:lnTo>
                <a:lnTo>
                  <a:pt x="723417" y="123990"/>
                </a:lnTo>
                <a:lnTo>
                  <a:pt x="724242" y="123990"/>
                </a:lnTo>
                <a:lnTo>
                  <a:pt x="724242" y="116370"/>
                </a:lnTo>
                <a:lnTo>
                  <a:pt x="723150" y="116370"/>
                </a:lnTo>
                <a:lnTo>
                  <a:pt x="723976" y="113830"/>
                </a:lnTo>
                <a:lnTo>
                  <a:pt x="724789" y="113830"/>
                </a:lnTo>
                <a:lnTo>
                  <a:pt x="724789" y="99860"/>
                </a:lnTo>
                <a:lnTo>
                  <a:pt x="723696" y="99860"/>
                </a:lnTo>
                <a:lnTo>
                  <a:pt x="723976" y="98590"/>
                </a:lnTo>
                <a:lnTo>
                  <a:pt x="725068" y="98590"/>
                </a:lnTo>
                <a:lnTo>
                  <a:pt x="725068" y="94780"/>
                </a:lnTo>
                <a:lnTo>
                  <a:pt x="723417" y="94780"/>
                </a:lnTo>
                <a:lnTo>
                  <a:pt x="723417" y="103670"/>
                </a:lnTo>
                <a:lnTo>
                  <a:pt x="722591" y="103670"/>
                </a:lnTo>
                <a:lnTo>
                  <a:pt x="722325" y="102400"/>
                </a:lnTo>
                <a:lnTo>
                  <a:pt x="723417" y="103670"/>
                </a:lnTo>
                <a:lnTo>
                  <a:pt x="723417" y="94780"/>
                </a:lnTo>
                <a:lnTo>
                  <a:pt x="722871" y="94780"/>
                </a:lnTo>
                <a:lnTo>
                  <a:pt x="722591" y="93510"/>
                </a:lnTo>
                <a:lnTo>
                  <a:pt x="724789" y="93510"/>
                </a:lnTo>
                <a:lnTo>
                  <a:pt x="724789" y="92240"/>
                </a:lnTo>
                <a:lnTo>
                  <a:pt x="725614" y="93510"/>
                </a:lnTo>
                <a:lnTo>
                  <a:pt x="725614" y="82524"/>
                </a:lnTo>
                <a:lnTo>
                  <a:pt x="725385" y="83235"/>
                </a:lnTo>
                <a:lnTo>
                  <a:pt x="724242" y="82715"/>
                </a:lnTo>
                <a:lnTo>
                  <a:pt x="724242" y="87160"/>
                </a:lnTo>
                <a:lnTo>
                  <a:pt x="723976" y="87160"/>
                </a:lnTo>
                <a:lnTo>
                  <a:pt x="723976" y="90970"/>
                </a:lnTo>
                <a:lnTo>
                  <a:pt x="722045" y="90233"/>
                </a:lnTo>
                <a:lnTo>
                  <a:pt x="722045" y="101130"/>
                </a:lnTo>
                <a:lnTo>
                  <a:pt x="722045" y="102400"/>
                </a:lnTo>
                <a:lnTo>
                  <a:pt x="721766" y="101981"/>
                </a:lnTo>
                <a:lnTo>
                  <a:pt x="721766" y="104940"/>
                </a:lnTo>
                <a:lnTo>
                  <a:pt x="721499" y="104940"/>
                </a:lnTo>
                <a:lnTo>
                  <a:pt x="721499" y="158280"/>
                </a:lnTo>
                <a:lnTo>
                  <a:pt x="721499" y="159550"/>
                </a:lnTo>
                <a:lnTo>
                  <a:pt x="720953" y="159550"/>
                </a:lnTo>
                <a:lnTo>
                  <a:pt x="720953" y="170980"/>
                </a:lnTo>
                <a:lnTo>
                  <a:pt x="719302" y="170980"/>
                </a:lnTo>
                <a:lnTo>
                  <a:pt x="717372" y="169875"/>
                </a:lnTo>
                <a:lnTo>
                  <a:pt x="717372" y="197650"/>
                </a:lnTo>
                <a:lnTo>
                  <a:pt x="716838" y="198920"/>
                </a:lnTo>
                <a:lnTo>
                  <a:pt x="716559" y="197650"/>
                </a:lnTo>
                <a:lnTo>
                  <a:pt x="717372" y="197650"/>
                </a:lnTo>
                <a:lnTo>
                  <a:pt x="717372" y="169875"/>
                </a:lnTo>
                <a:lnTo>
                  <a:pt x="717105" y="169710"/>
                </a:lnTo>
                <a:lnTo>
                  <a:pt x="720953" y="170980"/>
                </a:lnTo>
                <a:lnTo>
                  <a:pt x="720953" y="159550"/>
                </a:lnTo>
                <a:lnTo>
                  <a:pt x="720674" y="159550"/>
                </a:lnTo>
                <a:lnTo>
                  <a:pt x="721499" y="158280"/>
                </a:lnTo>
                <a:lnTo>
                  <a:pt x="721499" y="104940"/>
                </a:lnTo>
                <a:lnTo>
                  <a:pt x="721499" y="103670"/>
                </a:lnTo>
                <a:lnTo>
                  <a:pt x="721766" y="104940"/>
                </a:lnTo>
                <a:lnTo>
                  <a:pt x="721766" y="101981"/>
                </a:lnTo>
                <a:lnTo>
                  <a:pt x="721220" y="101130"/>
                </a:lnTo>
                <a:lnTo>
                  <a:pt x="721220" y="150660"/>
                </a:lnTo>
                <a:lnTo>
                  <a:pt x="721220" y="151930"/>
                </a:lnTo>
                <a:lnTo>
                  <a:pt x="720394" y="153200"/>
                </a:lnTo>
                <a:lnTo>
                  <a:pt x="719848" y="153200"/>
                </a:lnTo>
                <a:lnTo>
                  <a:pt x="720674" y="151930"/>
                </a:lnTo>
                <a:lnTo>
                  <a:pt x="721220" y="151930"/>
                </a:lnTo>
                <a:lnTo>
                  <a:pt x="721220" y="150660"/>
                </a:lnTo>
                <a:lnTo>
                  <a:pt x="720674" y="150660"/>
                </a:lnTo>
                <a:lnTo>
                  <a:pt x="720674" y="149390"/>
                </a:lnTo>
                <a:lnTo>
                  <a:pt x="721220" y="150660"/>
                </a:lnTo>
                <a:lnTo>
                  <a:pt x="721220" y="101130"/>
                </a:lnTo>
                <a:lnTo>
                  <a:pt x="722045" y="101130"/>
                </a:lnTo>
                <a:lnTo>
                  <a:pt x="722045" y="90233"/>
                </a:lnTo>
                <a:lnTo>
                  <a:pt x="721766" y="90131"/>
                </a:lnTo>
                <a:lnTo>
                  <a:pt x="721766" y="97320"/>
                </a:lnTo>
                <a:lnTo>
                  <a:pt x="721766" y="99860"/>
                </a:lnTo>
                <a:lnTo>
                  <a:pt x="720674" y="98856"/>
                </a:lnTo>
                <a:lnTo>
                  <a:pt x="720674" y="121450"/>
                </a:lnTo>
                <a:lnTo>
                  <a:pt x="719582" y="122720"/>
                </a:lnTo>
                <a:lnTo>
                  <a:pt x="719023" y="122720"/>
                </a:lnTo>
                <a:lnTo>
                  <a:pt x="719302" y="121450"/>
                </a:lnTo>
                <a:lnTo>
                  <a:pt x="720674" y="121450"/>
                </a:lnTo>
                <a:lnTo>
                  <a:pt x="720674" y="98856"/>
                </a:lnTo>
                <a:lnTo>
                  <a:pt x="720394" y="98590"/>
                </a:lnTo>
                <a:lnTo>
                  <a:pt x="720394" y="97320"/>
                </a:lnTo>
                <a:lnTo>
                  <a:pt x="720674" y="96050"/>
                </a:lnTo>
                <a:lnTo>
                  <a:pt x="721220" y="96050"/>
                </a:lnTo>
                <a:lnTo>
                  <a:pt x="721766" y="97320"/>
                </a:lnTo>
                <a:lnTo>
                  <a:pt x="721766" y="90131"/>
                </a:lnTo>
                <a:lnTo>
                  <a:pt x="720674" y="89700"/>
                </a:lnTo>
                <a:lnTo>
                  <a:pt x="719302" y="88430"/>
                </a:lnTo>
                <a:lnTo>
                  <a:pt x="718756" y="88430"/>
                </a:lnTo>
                <a:lnTo>
                  <a:pt x="717931" y="89192"/>
                </a:lnTo>
                <a:lnTo>
                  <a:pt x="717931" y="137960"/>
                </a:lnTo>
                <a:lnTo>
                  <a:pt x="717931" y="139230"/>
                </a:lnTo>
                <a:lnTo>
                  <a:pt x="717105" y="137960"/>
                </a:lnTo>
                <a:lnTo>
                  <a:pt x="717931" y="137960"/>
                </a:lnTo>
                <a:lnTo>
                  <a:pt x="717931" y="89192"/>
                </a:lnTo>
                <a:lnTo>
                  <a:pt x="717372" y="89700"/>
                </a:lnTo>
                <a:lnTo>
                  <a:pt x="717105" y="89700"/>
                </a:lnTo>
                <a:lnTo>
                  <a:pt x="717105" y="92240"/>
                </a:lnTo>
                <a:lnTo>
                  <a:pt x="717105" y="93510"/>
                </a:lnTo>
                <a:lnTo>
                  <a:pt x="716280" y="93510"/>
                </a:lnTo>
                <a:lnTo>
                  <a:pt x="716013" y="92240"/>
                </a:lnTo>
                <a:lnTo>
                  <a:pt x="717105" y="92240"/>
                </a:lnTo>
                <a:lnTo>
                  <a:pt x="717105" y="89700"/>
                </a:lnTo>
                <a:lnTo>
                  <a:pt x="715733" y="89700"/>
                </a:lnTo>
                <a:lnTo>
                  <a:pt x="715733" y="188760"/>
                </a:lnTo>
                <a:lnTo>
                  <a:pt x="714629" y="190030"/>
                </a:lnTo>
                <a:lnTo>
                  <a:pt x="714082" y="190030"/>
                </a:lnTo>
                <a:lnTo>
                  <a:pt x="714629" y="188760"/>
                </a:lnTo>
                <a:lnTo>
                  <a:pt x="715733" y="188760"/>
                </a:lnTo>
                <a:lnTo>
                  <a:pt x="715733" y="89700"/>
                </a:lnTo>
                <a:lnTo>
                  <a:pt x="715454" y="89700"/>
                </a:lnTo>
                <a:lnTo>
                  <a:pt x="715454" y="186220"/>
                </a:lnTo>
                <a:lnTo>
                  <a:pt x="714908" y="186220"/>
                </a:lnTo>
                <a:lnTo>
                  <a:pt x="715175" y="184950"/>
                </a:lnTo>
                <a:lnTo>
                  <a:pt x="715454" y="186220"/>
                </a:lnTo>
                <a:lnTo>
                  <a:pt x="715454" y="89700"/>
                </a:lnTo>
                <a:lnTo>
                  <a:pt x="714362" y="89700"/>
                </a:lnTo>
                <a:lnTo>
                  <a:pt x="714629" y="88430"/>
                </a:lnTo>
                <a:lnTo>
                  <a:pt x="717651" y="88430"/>
                </a:lnTo>
                <a:lnTo>
                  <a:pt x="718477" y="87160"/>
                </a:lnTo>
                <a:lnTo>
                  <a:pt x="720128" y="85890"/>
                </a:lnTo>
                <a:lnTo>
                  <a:pt x="722045" y="87160"/>
                </a:lnTo>
                <a:lnTo>
                  <a:pt x="720394" y="88430"/>
                </a:lnTo>
                <a:lnTo>
                  <a:pt x="722045" y="88430"/>
                </a:lnTo>
                <a:lnTo>
                  <a:pt x="723417" y="89700"/>
                </a:lnTo>
                <a:lnTo>
                  <a:pt x="723976" y="90970"/>
                </a:lnTo>
                <a:lnTo>
                  <a:pt x="723976" y="87160"/>
                </a:lnTo>
                <a:lnTo>
                  <a:pt x="723417" y="87160"/>
                </a:lnTo>
                <a:lnTo>
                  <a:pt x="723150" y="85890"/>
                </a:lnTo>
                <a:lnTo>
                  <a:pt x="724242" y="87160"/>
                </a:lnTo>
                <a:lnTo>
                  <a:pt x="724242" y="82715"/>
                </a:lnTo>
                <a:lnTo>
                  <a:pt x="722871" y="82080"/>
                </a:lnTo>
                <a:lnTo>
                  <a:pt x="723696" y="80810"/>
                </a:lnTo>
                <a:lnTo>
                  <a:pt x="726160" y="80810"/>
                </a:lnTo>
                <a:lnTo>
                  <a:pt x="726160" y="73190"/>
                </a:lnTo>
                <a:lnTo>
                  <a:pt x="725347" y="72656"/>
                </a:lnTo>
                <a:lnTo>
                  <a:pt x="725347" y="75730"/>
                </a:lnTo>
                <a:lnTo>
                  <a:pt x="724789" y="77000"/>
                </a:lnTo>
                <a:lnTo>
                  <a:pt x="724522" y="77000"/>
                </a:lnTo>
                <a:lnTo>
                  <a:pt x="724522" y="79540"/>
                </a:lnTo>
                <a:lnTo>
                  <a:pt x="723976" y="79540"/>
                </a:lnTo>
                <a:lnTo>
                  <a:pt x="723976" y="78270"/>
                </a:lnTo>
                <a:lnTo>
                  <a:pt x="724522" y="79540"/>
                </a:lnTo>
                <a:lnTo>
                  <a:pt x="724522" y="77000"/>
                </a:lnTo>
                <a:lnTo>
                  <a:pt x="724242" y="77000"/>
                </a:lnTo>
                <a:lnTo>
                  <a:pt x="723976" y="75730"/>
                </a:lnTo>
                <a:lnTo>
                  <a:pt x="725347" y="75730"/>
                </a:lnTo>
                <a:lnTo>
                  <a:pt x="725347" y="72656"/>
                </a:lnTo>
                <a:lnTo>
                  <a:pt x="724242" y="71920"/>
                </a:lnTo>
                <a:lnTo>
                  <a:pt x="727265" y="71920"/>
                </a:lnTo>
                <a:lnTo>
                  <a:pt x="727265" y="59220"/>
                </a:lnTo>
                <a:lnTo>
                  <a:pt x="726986" y="60490"/>
                </a:lnTo>
                <a:lnTo>
                  <a:pt x="726986" y="61760"/>
                </a:lnTo>
                <a:lnTo>
                  <a:pt x="726440" y="60921"/>
                </a:lnTo>
                <a:lnTo>
                  <a:pt x="726440" y="69380"/>
                </a:lnTo>
                <a:lnTo>
                  <a:pt x="726160" y="70650"/>
                </a:lnTo>
                <a:lnTo>
                  <a:pt x="725068" y="70650"/>
                </a:lnTo>
                <a:lnTo>
                  <a:pt x="724789" y="69380"/>
                </a:lnTo>
                <a:lnTo>
                  <a:pt x="726440" y="69380"/>
                </a:lnTo>
                <a:lnTo>
                  <a:pt x="726440" y="60921"/>
                </a:lnTo>
                <a:lnTo>
                  <a:pt x="726160" y="60490"/>
                </a:lnTo>
                <a:lnTo>
                  <a:pt x="726160" y="65570"/>
                </a:lnTo>
                <a:lnTo>
                  <a:pt x="725347" y="64300"/>
                </a:lnTo>
                <a:lnTo>
                  <a:pt x="724789" y="64300"/>
                </a:lnTo>
                <a:lnTo>
                  <a:pt x="724789" y="60490"/>
                </a:lnTo>
                <a:lnTo>
                  <a:pt x="725347" y="61760"/>
                </a:lnTo>
                <a:lnTo>
                  <a:pt x="726160" y="65570"/>
                </a:lnTo>
                <a:lnTo>
                  <a:pt x="726160" y="60490"/>
                </a:lnTo>
                <a:lnTo>
                  <a:pt x="725893" y="59220"/>
                </a:lnTo>
                <a:lnTo>
                  <a:pt x="727265" y="59220"/>
                </a:lnTo>
                <a:lnTo>
                  <a:pt x="727265" y="42710"/>
                </a:lnTo>
                <a:lnTo>
                  <a:pt x="726986" y="41440"/>
                </a:lnTo>
                <a:lnTo>
                  <a:pt x="727811" y="40170"/>
                </a:lnTo>
                <a:lnTo>
                  <a:pt x="728370" y="41440"/>
                </a:lnTo>
                <a:lnTo>
                  <a:pt x="728370" y="38595"/>
                </a:lnTo>
                <a:lnTo>
                  <a:pt x="727532" y="37630"/>
                </a:lnTo>
                <a:lnTo>
                  <a:pt x="727265" y="36360"/>
                </a:lnTo>
                <a:lnTo>
                  <a:pt x="728637" y="36360"/>
                </a:lnTo>
                <a:lnTo>
                  <a:pt x="728637" y="24574"/>
                </a:lnTo>
                <a:lnTo>
                  <a:pt x="727265" y="23660"/>
                </a:lnTo>
                <a:lnTo>
                  <a:pt x="730008" y="23660"/>
                </a:lnTo>
                <a:lnTo>
                  <a:pt x="730008" y="22390"/>
                </a:lnTo>
                <a:lnTo>
                  <a:pt x="729462" y="21120"/>
                </a:lnTo>
                <a:lnTo>
                  <a:pt x="730008" y="19850"/>
                </a:lnTo>
                <a:lnTo>
                  <a:pt x="730834" y="19850"/>
                </a:lnTo>
                <a:lnTo>
                  <a:pt x="730834" y="16040"/>
                </a:lnTo>
                <a:lnTo>
                  <a:pt x="730288" y="16040"/>
                </a:lnTo>
                <a:lnTo>
                  <a:pt x="730288" y="18580"/>
                </a:lnTo>
                <a:lnTo>
                  <a:pt x="729462" y="18580"/>
                </a:lnTo>
                <a:lnTo>
                  <a:pt x="729462" y="17310"/>
                </a:lnTo>
                <a:lnTo>
                  <a:pt x="730288" y="18580"/>
                </a:lnTo>
                <a:lnTo>
                  <a:pt x="730288" y="16040"/>
                </a:lnTo>
                <a:lnTo>
                  <a:pt x="730008" y="16040"/>
                </a:lnTo>
                <a:lnTo>
                  <a:pt x="728370" y="17310"/>
                </a:lnTo>
                <a:lnTo>
                  <a:pt x="727532" y="16675"/>
                </a:lnTo>
                <a:lnTo>
                  <a:pt x="727532" y="21120"/>
                </a:lnTo>
                <a:lnTo>
                  <a:pt x="726986" y="20701"/>
                </a:lnTo>
                <a:lnTo>
                  <a:pt x="726986" y="35090"/>
                </a:lnTo>
                <a:lnTo>
                  <a:pt x="726986" y="36360"/>
                </a:lnTo>
                <a:lnTo>
                  <a:pt x="726440" y="36360"/>
                </a:lnTo>
                <a:lnTo>
                  <a:pt x="726440" y="52870"/>
                </a:lnTo>
                <a:lnTo>
                  <a:pt x="726160" y="54140"/>
                </a:lnTo>
                <a:lnTo>
                  <a:pt x="724789" y="55410"/>
                </a:lnTo>
                <a:lnTo>
                  <a:pt x="724522" y="55410"/>
                </a:lnTo>
                <a:lnTo>
                  <a:pt x="724242" y="54140"/>
                </a:lnTo>
                <a:lnTo>
                  <a:pt x="725068" y="54140"/>
                </a:lnTo>
                <a:lnTo>
                  <a:pt x="726440" y="52870"/>
                </a:lnTo>
                <a:lnTo>
                  <a:pt x="726440" y="36360"/>
                </a:lnTo>
                <a:lnTo>
                  <a:pt x="726160" y="36360"/>
                </a:lnTo>
                <a:lnTo>
                  <a:pt x="726160" y="45250"/>
                </a:lnTo>
                <a:lnTo>
                  <a:pt x="726160" y="46520"/>
                </a:lnTo>
                <a:lnTo>
                  <a:pt x="725614" y="47790"/>
                </a:lnTo>
                <a:lnTo>
                  <a:pt x="724789" y="47790"/>
                </a:lnTo>
                <a:lnTo>
                  <a:pt x="724789" y="52870"/>
                </a:lnTo>
                <a:lnTo>
                  <a:pt x="723976" y="52870"/>
                </a:lnTo>
                <a:lnTo>
                  <a:pt x="723976" y="60490"/>
                </a:lnTo>
                <a:lnTo>
                  <a:pt x="723696" y="61125"/>
                </a:lnTo>
                <a:lnTo>
                  <a:pt x="723696" y="75730"/>
                </a:lnTo>
                <a:lnTo>
                  <a:pt x="722871" y="75730"/>
                </a:lnTo>
                <a:lnTo>
                  <a:pt x="722591" y="74460"/>
                </a:lnTo>
                <a:lnTo>
                  <a:pt x="723417" y="74460"/>
                </a:lnTo>
                <a:lnTo>
                  <a:pt x="723696" y="75730"/>
                </a:lnTo>
                <a:lnTo>
                  <a:pt x="723696" y="61125"/>
                </a:lnTo>
                <a:lnTo>
                  <a:pt x="723417" y="61760"/>
                </a:lnTo>
                <a:lnTo>
                  <a:pt x="723150" y="60490"/>
                </a:lnTo>
                <a:lnTo>
                  <a:pt x="722871" y="60490"/>
                </a:lnTo>
                <a:lnTo>
                  <a:pt x="723696" y="59220"/>
                </a:lnTo>
                <a:lnTo>
                  <a:pt x="723976" y="60490"/>
                </a:lnTo>
                <a:lnTo>
                  <a:pt x="723976" y="52870"/>
                </a:lnTo>
                <a:lnTo>
                  <a:pt x="723150" y="52870"/>
                </a:lnTo>
                <a:lnTo>
                  <a:pt x="722591" y="52870"/>
                </a:lnTo>
                <a:lnTo>
                  <a:pt x="722591" y="59220"/>
                </a:lnTo>
                <a:lnTo>
                  <a:pt x="722325" y="58915"/>
                </a:lnTo>
                <a:lnTo>
                  <a:pt x="722325" y="63030"/>
                </a:lnTo>
                <a:lnTo>
                  <a:pt x="722045" y="65570"/>
                </a:lnTo>
                <a:lnTo>
                  <a:pt x="721766" y="65570"/>
                </a:lnTo>
                <a:lnTo>
                  <a:pt x="721766" y="82080"/>
                </a:lnTo>
                <a:lnTo>
                  <a:pt x="721499" y="83350"/>
                </a:lnTo>
                <a:lnTo>
                  <a:pt x="720128" y="82080"/>
                </a:lnTo>
                <a:lnTo>
                  <a:pt x="720128" y="80810"/>
                </a:lnTo>
                <a:lnTo>
                  <a:pt x="720394" y="79540"/>
                </a:lnTo>
                <a:lnTo>
                  <a:pt x="721499" y="80810"/>
                </a:lnTo>
                <a:lnTo>
                  <a:pt x="721766" y="82080"/>
                </a:lnTo>
                <a:lnTo>
                  <a:pt x="721766" y="65570"/>
                </a:lnTo>
                <a:lnTo>
                  <a:pt x="721220" y="65570"/>
                </a:lnTo>
                <a:lnTo>
                  <a:pt x="721766" y="64300"/>
                </a:lnTo>
                <a:lnTo>
                  <a:pt x="720953" y="63030"/>
                </a:lnTo>
                <a:lnTo>
                  <a:pt x="720674" y="61760"/>
                </a:lnTo>
                <a:lnTo>
                  <a:pt x="721766" y="61760"/>
                </a:lnTo>
                <a:lnTo>
                  <a:pt x="722325" y="63030"/>
                </a:lnTo>
                <a:lnTo>
                  <a:pt x="722325" y="58915"/>
                </a:lnTo>
                <a:lnTo>
                  <a:pt x="721499" y="57950"/>
                </a:lnTo>
                <a:lnTo>
                  <a:pt x="722325" y="57950"/>
                </a:lnTo>
                <a:lnTo>
                  <a:pt x="722591" y="59220"/>
                </a:lnTo>
                <a:lnTo>
                  <a:pt x="722591" y="52870"/>
                </a:lnTo>
                <a:lnTo>
                  <a:pt x="721499" y="52870"/>
                </a:lnTo>
                <a:lnTo>
                  <a:pt x="721499" y="50330"/>
                </a:lnTo>
                <a:lnTo>
                  <a:pt x="722045" y="49060"/>
                </a:lnTo>
                <a:lnTo>
                  <a:pt x="722871" y="50330"/>
                </a:lnTo>
                <a:lnTo>
                  <a:pt x="723150" y="52870"/>
                </a:lnTo>
                <a:lnTo>
                  <a:pt x="724522" y="51600"/>
                </a:lnTo>
                <a:lnTo>
                  <a:pt x="724789" y="52870"/>
                </a:lnTo>
                <a:lnTo>
                  <a:pt x="724789" y="47790"/>
                </a:lnTo>
                <a:lnTo>
                  <a:pt x="724522" y="47790"/>
                </a:lnTo>
                <a:lnTo>
                  <a:pt x="725068" y="45250"/>
                </a:lnTo>
                <a:lnTo>
                  <a:pt x="726160" y="45250"/>
                </a:lnTo>
                <a:lnTo>
                  <a:pt x="726160" y="36360"/>
                </a:lnTo>
                <a:lnTo>
                  <a:pt x="725347" y="36360"/>
                </a:lnTo>
                <a:lnTo>
                  <a:pt x="725347" y="41440"/>
                </a:lnTo>
                <a:lnTo>
                  <a:pt x="724242" y="40424"/>
                </a:lnTo>
                <a:lnTo>
                  <a:pt x="724242" y="43980"/>
                </a:lnTo>
                <a:lnTo>
                  <a:pt x="723417" y="43980"/>
                </a:lnTo>
                <a:lnTo>
                  <a:pt x="723417" y="47790"/>
                </a:lnTo>
                <a:lnTo>
                  <a:pt x="722591" y="49060"/>
                </a:lnTo>
                <a:lnTo>
                  <a:pt x="720128" y="47929"/>
                </a:lnTo>
                <a:lnTo>
                  <a:pt x="720128" y="57950"/>
                </a:lnTo>
                <a:lnTo>
                  <a:pt x="719848" y="57950"/>
                </a:lnTo>
                <a:lnTo>
                  <a:pt x="719848" y="70650"/>
                </a:lnTo>
                <a:lnTo>
                  <a:pt x="719582" y="71920"/>
                </a:lnTo>
                <a:lnTo>
                  <a:pt x="719023" y="71920"/>
                </a:lnTo>
                <a:lnTo>
                  <a:pt x="719023" y="80810"/>
                </a:lnTo>
                <a:lnTo>
                  <a:pt x="718756" y="82080"/>
                </a:lnTo>
                <a:lnTo>
                  <a:pt x="717651" y="82080"/>
                </a:lnTo>
                <a:lnTo>
                  <a:pt x="717931" y="80810"/>
                </a:lnTo>
                <a:lnTo>
                  <a:pt x="719023" y="80810"/>
                </a:lnTo>
                <a:lnTo>
                  <a:pt x="719023" y="71920"/>
                </a:lnTo>
                <a:lnTo>
                  <a:pt x="719023" y="70650"/>
                </a:lnTo>
                <a:lnTo>
                  <a:pt x="719848" y="70650"/>
                </a:lnTo>
                <a:lnTo>
                  <a:pt x="719848" y="57950"/>
                </a:lnTo>
                <a:lnTo>
                  <a:pt x="719023" y="57950"/>
                </a:lnTo>
                <a:lnTo>
                  <a:pt x="718756" y="55410"/>
                </a:lnTo>
                <a:lnTo>
                  <a:pt x="720128" y="57950"/>
                </a:lnTo>
                <a:lnTo>
                  <a:pt x="720128" y="47929"/>
                </a:lnTo>
                <a:lnTo>
                  <a:pt x="719848" y="47790"/>
                </a:lnTo>
                <a:lnTo>
                  <a:pt x="723417" y="47790"/>
                </a:lnTo>
                <a:lnTo>
                  <a:pt x="723417" y="43980"/>
                </a:lnTo>
                <a:lnTo>
                  <a:pt x="722871" y="43980"/>
                </a:lnTo>
                <a:lnTo>
                  <a:pt x="722591" y="42710"/>
                </a:lnTo>
                <a:lnTo>
                  <a:pt x="723696" y="42710"/>
                </a:lnTo>
                <a:lnTo>
                  <a:pt x="724242" y="43980"/>
                </a:lnTo>
                <a:lnTo>
                  <a:pt x="724242" y="40424"/>
                </a:lnTo>
                <a:lnTo>
                  <a:pt x="723976" y="40170"/>
                </a:lnTo>
                <a:lnTo>
                  <a:pt x="725068" y="40170"/>
                </a:lnTo>
                <a:lnTo>
                  <a:pt x="725347" y="41440"/>
                </a:lnTo>
                <a:lnTo>
                  <a:pt x="725347" y="36360"/>
                </a:lnTo>
                <a:lnTo>
                  <a:pt x="725068" y="35090"/>
                </a:lnTo>
                <a:lnTo>
                  <a:pt x="725893" y="33820"/>
                </a:lnTo>
                <a:lnTo>
                  <a:pt x="726719" y="35090"/>
                </a:lnTo>
                <a:lnTo>
                  <a:pt x="726986" y="35090"/>
                </a:lnTo>
                <a:lnTo>
                  <a:pt x="726986" y="20701"/>
                </a:lnTo>
                <a:lnTo>
                  <a:pt x="726440" y="20281"/>
                </a:lnTo>
                <a:lnTo>
                  <a:pt x="726440" y="27470"/>
                </a:lnTo>
                <a:lnTo>
                  <a:pt x="726440" y="30010"/>
                </a:lnTo>
                <a:lnTo>
                  <a:pt x="726160" y="31280"/>
                </a:lnTo>
                <a:lnTo>
                  <a:pt x="723696" y="31280"/>
                </a:lnTo>
                <a:lnTo>
                  <a:pt x="723976" y="30010"/>
                </a:lnTo>
                <a:lnTo>
                  <a:pt x="726440" y="30010"/>
                </a:lnTo>
                <a:lnTo>
                  <a:pt x="726440" y="27470"/>
                </a:lnTo>
                <a:lnTo>
                  <a:pt x="726160" y="28740"/>
                </a:lnTo>
                <a:lnTo>
                  <a:pt x="725614" y="28740"/>
                </a:lnTo>
                <a:lnTo>
                  <a:pt x="725614" y="27470"/>
                </a:lnTo>
                <a:lnTo>
                  <a:pt x="726440" y="27470"/>
                </a:lnTo>
                <a:lnTo>
                  <a:pt x="726440" y="20281"/>
                </a:lnTo>
                <a:lnTo>
                  <a:pt x="725893" y="19850"/>
                </a:lnTo>
                <a:lnTo>
                  <a:pt x="724242" y="18580"/>
                </a:lnTo>
                <a:lnTo>
                  <a:pt x="725893" y="18580"/>
                </a:lnTo>
                <a:lnTo>
                  <a:pt x="726986" y="19850"/>
                </a:lnTo>
                <a:lnTo>
                  <a:pt x="727532" y="21120"/>
                </a:lnTo>
                <a:lnTo>
                  <a:pt x="727532" y="16675"/>
                </a:lnTo>
                <a:lnTo>
                  <a:pt x="726719" y="16040"/>
                </a:lnTo>
                <a:lnTo>
                  <a:pt x="726440" y="14770"/>
                </a:lnTo>
                <a:lnTo>
                  <a:pt x="728916" y="14770"/>
                </a:lnTo>
                <a:lnTo>
                  <a:pt x="729195" y="13500"/>
                </a:lnTo>
                <a:lnTo>
                  <a:pt x="729742" y="12230"/>
                </a:lnTo>
                <a:lnTo>
                  <a:pt x="731113" y="13500"/>
                </a:lnTo>
                <a:lnTo>
                  <a:pt x="731659" y="12230"/>
                </a:lnTo>
                <a:lnTo>
                  <a:pt x="733310" y="13500"/>
                </a:lnTo>
                <a:lnTo>
                  <a:pt x="733856" y="13500"/>
                </a:lnTo>
                <a:lnTo>
                  <a:pt x="734136" y="14770"/>
                </a:lnTo>
                <a:lnTo>
                  <a:pt x="734136" y="3340"/>
                </a:lnTo>
                <a:lnTo>
                  <a:pt x="729462" y="3340"/>
                </a:lnTo>
                <a:lnTo>
                  <a:pt x="729195" y="5880"/>
                </a:lnTo>
                <a:lnTo>
                  <a:pt x="730288" y="7150"/>
                </a:lnTo>
                <a:lnTo>
                  <a:pt x="729742" y="8420"/>
                </a:lnTo>
                <a:lnTo>
                  <a:pt x="730834" y="8420"/>
                </a:lnTo>
                <a:lnTo>
                  <a:pt x="730834" y="9690"/>
                </a:lnTo>
                <a:lnTo>
                  <a:pt x="729742" y="8420"/>
                </a:lnTo>
                <a:lnTo>
                  <a:pt x="729195" y="7150"/>
                </a:lnTo>
                <a:lnTo>
                  <a:pt x="728637" y="7150"/>
                </a:lnTo>
                <a:lnTo>
                  <a:pt x="728637" y="3340"/>
                </a:lnTo>
                <a:lnTo>
                  <a:pt x="726986" y="3340"/>
                </a:lnTo>
                <a:lnTo>
                  <a:pt x="726986" y="12230"/>
                </a:lnTo>
                <a:lnTo>
                  <a:pt x="725347" y="10960"/>
                </a:lnTo>
                <a:lnTo>
                  <a:pt x="725893" y="10960"/>
                </a:lnTo>
                <a:lnTo>
                  <a:pt x="726986" y="12230"/>
                </a:lnTo>
                <a:lnTo>
                  <a:pt x="726986" y="3340"/>
                </a:lnTo>
                <a:lnTo>
                  <a:pt x="725068" y="3340"/>
                </a:lnTo>
                <a:lnTo>
                  <a:pt x="725068" y="16040"/>
                </a:lnTo>
                <a:lnTo>
                  <a:pt x="722871" y="15125"/>
                </a:lnTo>
                <a:lnTo>
                  <a:pt x="722871" y="23660"/>
                </a:lnTo>
                <a:lnTo>
                  <a:pt x="722591" y="23660"/>
                </a:lnTo>
                <a:lnTo>
                  <a:pt x="722591" y="35090"/>
                </a:lnTo>
                <a:lnTo>
                  <a:pt x="722325" y="35090"/>
                </a:lnTo>
                <a:lnTo>
                  <a:pt x="721766" y="35953"/>
                </a:lnTo>
                <a:lnTo>
                  <a:pt x="721766" y="43980"/>
                </a:lnTo>
                <a:lnTo>
                  <a:pt x="721220" y="43980"/>
                </a:lnTo>
                <a:lnTo>
                  <a:pt x="721220" y="42710"/>
                </a:lnTo>
                <a:lnTo>
                  <a:pt x="721766" y="43980"/>
                </a:lnTo>
                <a:lnTo>
                  <a:pt x="721766" y="35953"/>
                </a:lnTo>
                <a:lnTo>
                  <a:pt x="721499" y="36360"/>
                </a:lnTo>
                <a:lnTo>
                  <a:pt x="719302" y="35090"/>
                </a:lnTo>
                <a:lnTo>
                  <a:pt x="721766" y="35090"/>
                </a:lnTo>
                <a:lnTo>
                  <a:pt x="721766" y="33820"/>
                </a:lnTo>
                <a:lnTo>
                  <a:pt x="722591" y="35090"/>
                </a:lnTo>
                <a:lnTo>
                  <a:pt x="722591" y="23660"/>
                </a:lnTo>
                <a:lnTo>
                  <a:pt x="722325" y="23660"/>
                </a:lnTo>
                <a:lnTo>
                  <a:pt x="722325" y="27470"/>
                </a:lnTo>
                <a:lnTo>
                  <a:pt x="722045" y="27470"/>
                </a:lnTo>
                <a:lnTo>
                  <a:pt x="720953" y="30010"/>
                </a:lnTo>
                <a:lnTo>
                  <a:pt x="720128" y="28740"/>
                </a:lnTo>
                <a:lnTo>
                  <a:pt x="719848" y="28740"/>
                </a:lnTo>
                <a:lnTo>
                  <a:pt x="719023" y="27470"/>
                </a:lnTo>
                <a:lnTo>
                  <a:pt x="718477" y="26631"/>
                </a:lnTo>
                <a:lnTo>
                  <a:pt x="718477" y="50330"/>
                </a:lnTo>
                <a:lnTo>
                  <a:pt x="717105" y="50330"/>
                </a:lnTo>
                <a:lnTo>
                  <a:pt x="717651" y="54140"/>
                </a:lnTo>
                <a:lnTo>
                  <a:pt x="717105" y="54140"/>
                </a:lnTo>
                <a:lnTo>
                  <a:pt x="717105" y="82080"/>
                </a:lnTo>
                <a:lnTo>
                  <a:pt x="715733" y="82080"/>
                </a:lnTo>
                <a:lnTo>
                  <a:pt x="716013" y="80810"/>
                </a:lnTo>
                <a:lnTo>
                  <a:pt x="717105" y="82080"/>
                </a:lnTo>
                <a:lnTo>
                  <a:pt x="717105" y="54140"/>
                </a:lnTo>
                <a:lnTo>
                  <a:pt x="716838" y="53733"/>
                </a:lnTo>
                <a:lnTo>
                  <a:pt x="716838" y="56680"/>
                </a:lnTo>
                <a:lnTo>
                  <a:pt x="716838" y="57950"/>
                </a:lnTo>
                <a:lnTo>
                  <a:pt x="716280" y="57950"/>
                </a:lnTo>
                <a:lnTo>
                  <a:pt x="716280" y="55410"/>
                </a:lnTo>
                <a:lnTo>
                  <a:pt x="716559" y="55410"/>
                </a:lnTo>
                <a:lnTo>
                  <a:pt x="716838" y="56680"/>
                </a:lnTo>
                <a:lnTo>
                  <a:pt x="716838" y="53733"/>
                </a:lnTo>
                <a:lnTo>
                  <a:pt x="716280" y="52870"/>
                </a:lnTo>
                <a:lnTo>
                  <a:pt x="714908" y="52870"/>
                </a:lnTo>
                <a:lnTo>
                  <a:pt x="714908" y="69380"/>
                </a:lnTo>
                <a:lnTo>
                  <a:pt x="713536" y="69380"/>
                </a:lnTo>
                <a:lnTo>
                  <a:pt x="714082" y="68110"/>
                </a:lnTo>
                <a:lnTo>
                  <a:pt x="714908" y="69380"/>
                </a:lnTo>
                <a:lnTo>
                  <a:pt x="714908" y="52870"/>
                </a:lnTo>
                <a:lnTo>
                  <a:pt x="714082" y="52870"/>
                </a:lnTo>
                <a:lnTo>
                  <a:pt x="714082" y="51600"/>
                </a:lnTo>
                <a:lnTo>
                  <a:pt x="715175" y="51600"/>
                </a:lnTo>
                <a:lnTo>
                  <a:pt x="716280" y="50330"/>
                </a:lnTo>
                <a:lnTo>
                  <a:pt x="716280" y="49060"/>
                </a:lnTo>
                <a:lnTo>
                  <a:pt x="718197" y="49060"/>
                </a:lnTo>
                <a:lnTo>
                  <a:pt x="718477" y="50330"/>
                </a:lnTo>
                <a:lnTo>
                  <a:pt x="718477" y="26631"/>
                </a:lnTo>
                <a:lnTo>
                  <a:pt x="718197" y="26200"/>
                </a:lnTo>
                <a:lnTo>
                  <a:pt x="718197" y="45250"/>
                </a:lnTo>
                <a:lnTo>
                  <a:pt x="716559" y="45250"/>
                </a:lnTo>
                <a:lnTo>
                  <a:pt x="716838" y="43980"/>
                </a:lnTo>
                <a:lnTo>
                  <a:pt x="717931" y="43980"/>
                </a:lnTo>
                <a:lnTo>
                  <a:pt x="718197" y="45250"/>
                </a:lnTo>
                <a:lnTo>
                  <a:pt x="718197" y="26200"/>
                </a:lnTo>
                <a:lnTo>
                  <a:pt x="718477" y="24930"/>
                </a:lnTo>
                <a:lnTo>
                  <a:pt x="719582" y="26200"/>
                </a:lnTo>
                <a:lnTo>
                  <a:pt x="721499" y="26200"/>
                </a:lnTo>
                <a:lnTo>
                  <a:pt x="722325" y="27470"/>
                </a:lnTo>
                <a:lnTo>
                  <a:pt x="722325" y="23660"/>
                </a:lnTo>
                <a:lnTo>
                  <a:pt x="720394" y="24930"/>
                </a:lnTo>
                <a:lnTo>
                  <a:pt x="720128" y="22390"/>
                </a:lnTo>
                <a:lnTo>
                  <a:pt x="717105" y="21120"/>
                </a:lnTo>
                <a:lnTo>
                  <a:pt x="716838" y="19850"/>
                </a:lnTo>
                <a:lnTo>
                  <a:pt x="717931" y="19850"/>
                </a:lnTo>
                <a:lnTo>
                  <a:pt x="719848" y="21120"/>
                </a:lnTo>
                <a:lnTo>
                  <a:pt x="720128" y="19850"/>
                </a:lnTo>
                <a:lnTo>
                  <a:pt x="721499" y="21120"/>
                </a:lnTo>
                <a:lnTo>
                  <a:pt x="722871" y="23660"/>
                </a:lnTo>
                <a:lnTo>
                  <a:pt x="722871" y="15125"/>
                </a:lnTo>
                <a:lnTo>
                  <a:pt x="722591" y="15011"/>
                </a:lnTo>
                <a:lnTo>
                  <a:pt x="722591" y="18580"/>
                </a:lnTo>
                <a:lnTo>
                  <a:pt x="721499" y="18580"/>
                </a:lnTo>
                <a:lnTo>
                  <a:pt x="721766" y="17310"/>
                </a:lnTo>
                <a:lnTo>
                  <a:pt x="722325" y="17310"/>
                </a:lnTo>
                <a:lnTo>
                  <a:pt x="722591" y="18580"/>
                </a:lnTo>
                <a:lnTo>
                  <a:pt x="722591" y="15011"/>
                </a:lnTo>
                <a:lnTo>
                  <a:pt x="722045" y="14770"/>
                </a:lnTo>
                <a:lnTo>
                  <a:pt x="721220" y="13500"/>
                </a:lnTo>
                <a:lnTo>
                  <a:pt x="721499" y="13500"/>
                </a:lnTo>
                <a:lnTo>
                  <a:pt x="721766" y="12230"/>
                </a:lnTo>
                <a:lnTo>
                  <a:pt x="722591" y="10960"/>
                </a:lnTo>
                <a:lnTo>
                  <a:pt x="721766" y="9690"/>
                </a:lnTo>
                <a:lnTo>
                  <a:pt x="722871" y="9690"/>
                </a:lnTo>
                <a:lnTo>
                  <a:pt x="724242" y="12230"/>
                </a:lnTo>
                <a:lnTo>
                  <a:pt x="724242" y="13500"/>
                </a:lnTo>
                <a:lnTo>
                  <a:pt x="722325" y="13500"/>
                </a:lnTo>
                <a:lnTo>
                  <a:pt x="724522" y="14770"/>
                </a:lnTo>
                <a:lnTo>
                  <a:pt x="725068" y="16040"/>
                </a:lnTo>
                <a:lnTo>
                  <a:pt x="725068" y="3340"/>
                </a:lnTo>
                <a:lnTo>
                  <a:pt x="719302" y="3340"/>
                </a:lnTo>
                <a:lnTo>
                  <a:pt x="719302" y="13500"/>
                </a:lnTo>
                <a:lnTo>
                  <a:pt x="718756" y="14770"/>
                </a:lnTo>
                <a:lnTo>
                  <a:pt x="718197" y="14770"/>
                </a:lnTo>
                <a:lnTo>
                  <a:pt x="718197" y="16040"/>
                </a:lnTo>
                <a:lnTo>
                  <a:pt x="717931" y="17310"/>
                </a:lnTo>
                <a:lnTo>
                  <a:pt x="716838" y="17310"/>
                </a:lnTo>
                <a:lnTo>
                  <a:pt x="716280" y="16040"/>
                </a:lnTo>
                <a:lnTo>
                  <a:pt x="716559" y="14770"/>
                </a:lnTo>
                <a:lnTo>
                  <a:pt x="717651" y="16040"/>
                </a:lnTo>
                <a:lnTo>
                  <a:pt x="718197" y="16040"/>
                </a:lnTo>
                <a:lnTo>
                  <a:pt x="718197" y="14770"/>
                </a:lnTo>
                <a:lnTo>
                  <a:pt x="717931" y="14770"/>
                </a:lnTo>
                <a:lnTo>
                  <a:pt x="717372" y="13500"/>
                </a:lnTo>
                <a:lnTo>
                  <a:pt x="717931" y="10960"/>
                </a:lnTo>
                <a:lnTo>
                  <a:pt x="718477" y="10960"/>
                </a:lnTo>
                <a:lnTo>
                  <a:pt x="719302" y="13500"/>
                </a:lnTo>
                <a:lnTo>
                  <a:pt x="719302" y="3340"/>
                </a:lnTo>
                <a:lnTo>
                  <a:pt x="716280" y="3340"/>
                </a:lnTo>
                <a:lnTo>
                  <a:pt x="716280" y="10960"/>
                </a:lnTo>
                <a:lnTo>
                  <a:pt x="716013" y="10960"/>
                </a:lnTo>
                <a:lnTo>
                  <a:pt x="716013" y="13500"/>
                </a:lnTo>
                <a:lnTo>
                  <a:pt x="715175" y="13500"/>
                </a:lnTo>
                <a:lnTo>
                  <a:pt x="715175" y="16040"/>
                </a:lnTo>
                <a:lnTo>
                  <a:pt x="714362" y="16040"/>
                </a:lnTo>
                <a:lnTo>
                  <a:pt x="714362" y="26200"/>
                </a:lnTo>
                <a:lnTo>
                  <a:pt x="714082" y="27470"/>
                </a:lnTo>
                <a:lnTo>
                  <a:pt x="713257" y="27470"/>
                </a:lnTo>
                <a:lnTo>
                  <a:pt x="712978" y="26200"/>
                </a:lnTo>
                <a:lnTo>
                  <a:pt x="714362" y="26200"/>
                </a:lnTo>
                <a:lnTo>
                  <a:pt x="714362" y="16040"/>
                </a:lnTo>
                <a:lnTo>
                  <a:pt x="714908" y="14770"/>
                </a:lnTo>
                <a:lnTo>
                  <a:pt x="715175" y="16040"/>
                </a:lnTo>
                <a:lnTo>
                  <a:pt x="715175" y="13500"/>
                </a:lnTo>
                <a:lnTo>
                  <a:pt x="714082" y="7150"/>
                </a:lnTo>
                <a:lnTo>
                  <a:pt x="716013" y="7150"/>
                </a:lnTo>
                <a:lnTo>
                  <a:pt x="716280" y="10960"/>
                </a:lnTo>
                <a:lnTo>
                  <a:pt x="716280" y="3340"/>
                </a:lnTo>
                <a:lnTo>
                  <a:pt x="712978" y="3340"/>
                </a:lnTo>
                <a:lnTo>
                  <a:pt x="712978" y="19850"/>
                </a:lnTo>
                <a:lnTo>
                  <a:pt x="712978" y="21120"/>
                </a:lnTo>
                <a:lnTo>
                  <a:pt x="711060" y="19850"/>
                </a:lnTo>
                <a:lnTo>
                  <a:pt x="710793" y="19850"/>
                </a:lnTo>
                <a:lnTo>
                  <a:pt x="710793" y="18580"/>
                </a:lnTo>
                <a:lnTo>
                  <a:pt x="712165" y="18580"/>
                </a:lnTo>
                <a:lnTo>
                  <a:pt x="712978" y="19850"/>
                </a:lnTo>
                <a:lnTo>
                  <a:pt x="712978" y="3340"/>
                </a:lnTo>
                <a:lnTo>
                  <a:pt x="711619" y="3340"/>
                </a:lnTo>
                <a:lnTo>
                  <a:pt x="711619" y="9690"/>
                </a:lnTo>
                <a:lnTo>
                  <a:pt x="710514" y="10960"/>
                </a:lnTo>
                <a:lnTo>
                  <a:pt x="710234" y="9690"/>
                </a:lnTo>
                <a:lnTo>
                  <a:pt x="711619" y="9690"/>
                </a:lnTo>
                <a:lnTo>
                  <a:pt x="711619" y="3340"/>
                </a:lnTo>
                <a:lnTo>
                  <a:pt x="709968" y="3340"/>
                </a:lnTo>
                <a:lnTo>
                  <a:pt x="709968" y="27470"/>
                </a:lnTo>
                <a:lnTo>
                  <a:pt x="709142" y="27470"/>
                </a:lnTo>
                <a:lnTo>
                  <a:pt x="708583" y="26200"/>
                </a:lnTo>
                <a:lnTo>
                  <a:pt x="708317" y="26200"/>
                </a:lnTo>
                <a:lnTo>
                  <a:pt x="708583" y="24930"/>
                </a:lnTo>
                <a:lnTo>
                  <a:pt x="709688" y="26200"/>
                </a:lnTo>
                <a:lnTo>
                  <a:pt x="709409" y="26200"/>
                </a:lnTo>
                <a:lnTo>
                  <a:pt x="709968" y="27470"/>
                </a:lnTo>
                <a:lnTo>
                  <a:pt x="709968" y="3340"/>
                </a:lnTo>
                <a:lnTo>
                  <a:pt x="707771" y="3340"/>
                </a:lnTo>
                <a:lnTo>
                  <a:pt x="707771" y="19850"/>
                </a:lnTo>
                <a:lnTo>
                  <a:pt x="707491" y="21120"/>
                </a:lnTo>
                <a:lnTo>
                  <a:pt x="706120" y="21120"/>
                </a:lnTo>
                <a:lnTo>
                  <a:pt x="706666" y="18580"/>
                </a:lnTo>
                <a:lnTo>
                  <a:pt x="707771" y="19850"/>
                </a:lnTo>
                <a:lnTo>
                  <a:pt x="707771" y="3340"/>
                </a:lnTo>
                <a:lnTo>
                  <a:pt x="705573" y="3340"/>
                </a:lnTo>
                <a:lnTo>
                  <a:pt x="705573" y="13500"/>
                </a:lnTo>
                <a:lnTo>
                  <a:pt x="705027" y="13500"/>
                </a:lnTo>
                <a:lnTo>
                  <a:pt x="705027" y="18580"/>
                </a:lnTo>
                <a:lnTo>
                  <a:pt x="704748" y="19850"/>
                </a:lnTo>
                <a:lnTo>
                  <a:pt x="704748" y="26200"/>
                </a:lnTo>
                <a:lnTo>
                  <a:pt x="704748" y="27470"/>
                </a:lnTo>
                <a:lnTo>
                  <a:pt x="703643" y="27470"/>
                </a:lnTo>
                <a:lnTo>
                  <a:pt x="703097" y="24930"/>
                </a:lnTo>
                <a:lnTo>
                  <a:pt x="703097" y="23660"/>
                </a:lnTo>
                <a:lnTo>
                  <a:pt x="704189" y="24930"/>
                </a:lnTo>
                <a:lnTo>
                  <a:pt x="704748" y="26200"/>
                </a:lnTo>
                <a:lnTo>
                  <a:pt x="704748" y="19850"/>
                </a:lnTo>
                <a:lnTo>
                  <a:pt x="703097" y="21120"/>
                </a:lnTo>
                <a:lnTo>
                  <a:pt x="703643" y="21120"/>
                </a:lnTo>
                <a:lnTo>
                  <a:pt x="703376" y="22390"/>
                </a:lnTo>
                <a:lnTo>
                  <a:pt x="702271" y="22390"/>
                </a:lnTo>
                <a:lnTo>
                  <a:pt x="702005" y="21120"/>
                </a:lnTo>
                <a:lnTo>
                  <a:pt x="702271" y="19850"/>
                </a:lnTo>
                <a:lnTo>
                  <a:pt x="702830" y="18580"/>
                </a:lnTo>
                <a:lnTo>
                  <a:pt x="705027" y="18580"/>
                </a:lnTo>
                <a:lnTo>
                  <a:pt x="705027" y="13500"/>
                </a:lnTo>
                <a:lnTo>
                  <a:pt x="703922" y="13500"/>
                </a:lnTo>
                <a:lnTo>
                  <a:pt x="703097" y="12230"/>
                </a:lnTo>
                <a:lnTo>
                  <a:pt x="703922" y="10960"/>
                </a:lnTo>
                <a:lnTo>
                  <a:pt x="705294" y="12230"/>
                </a:lnTo>
                <a:lnTo>
                  <a:pt x="705573" y="13500"/>
                </a:lnTo>
                <a:lnTo>
                  <a:pt x="705573" y="3340"/>
                </a:lnTo>
                <a:lnTo>
                  <a:pt x="703922" y="3340"/>
                </a:lnTo>
                <a:lnTo>
                  <a:pt x="703922" y="5880"/>
                </a:lnTo>
                <a:lnTo>
                  <a:pt x="703643" y="5880"/>
                </a:lnTo>
                <a:lnTo>
                  <a:pt x="703643" y="4610"/>
                </a:lnTo>
                <a:lnTo>
                  <a:pt x="703922" y="5880"/>
                </a:lnTo>
                <a:lnTo>
                  <a:pt x="703922" y="3340"/>
                </a:lnTo>
                <a:lnTo>
                  <a:pt x="702551" y="3340"/>
                </a:lnTo>
                <a:lnTo>
                  <a:pt x="702551" y="14770"/>
                </a:lnTo>
                <a:lnTo>
                  <a:pt x="701725" y="14770"/>
                </a:lnTo>
                <a:lnTo>
                  <a:pt x="701725" y="19850"/>
                </a:lnTo>
                <a:lnTo>
                  <a:pt x="701725" y="21120"/>
                </a:lnTo>
                <a:lnTo>
                  <a:pt x="701179" y="21120"/>
                </a:lnTo>
                <a:lnTo>
                  <a:pt x="701179" y="24930"/>
                </a:lnTo>
                <a:lnTo>
                  <a:pt x="700620" y="26200"/>
                </a:lnTo>
                <a:lnTo>
                  <a:pt x="700900" y="24930"/>
                </a:lnTo>
                <a:lnTo>
                  <a:pt x="701179" y="24930"/>
                </a:lnTo>
                <a:lnTo>
                  <a:pt x="701179" y="21120"/>
                </a:lnTo>
                <a:lnTo>
                  <a:pt x="700620" y="21120"/>
                </a:lnTo>
                <a:lnTo>
                  <a:pt x="701179" y="19850"/>
                </a:lnTo>
                <a:lnTo>
                  <a:pt x="701725" y="19850"/>
                </a:lnTo>
                <a:lnTo>
                  <a:pt x="701725" y="14770"/>
                </a:lnTo>
                <a:lnTo>
                  <a:pt x="702005" y="13500"/>
                </a:lnTo>
                <a:lnTo>
                  <a:pt x="702551" y="14770"/>
                </a:lnTo>
                <a:lnTo>
                  <a:pt x="702551" y="3340"/>
                </a:lnTo>
                <a:lnTo>
                  <a:pt x="702271" y="4610"/>
                </a:lnTo>
                <a:lnTo>
                  <a:pt x="700900" y="3340"/>
                </a:lnTo>
                <a:lnTo>
                  <a:pt x="700900" y="8420"/>
                </a:lnTo>
                <a:lnTo>
                  <a:pt x="700620" y="9690"/>
                </a:lnTo>
                <a:lnTo>
                  <a:pt x="700354" y="9690"/>
                </a:lnTo>
                <a:lnTo>
                  <a:pt x="700354" y="23660"/>
                </a:lnTo>
                <a:lnTo>
                  <a:pt x="699808" y="23660"/>
                </a:lnTo>
                <a:lnTo>
                  <a:pt x="698982" y="24930"/>
                </a:lnTo>
                <a:lnTo>
                  <a:pt x="699262" y="24930"/>
                </a:lnTo>
                <a:lnTo>
                  <a:pt x="697877" y="26200"/>
                </a:lnTo>
                <a:lnTo>
                  <a:pt x="697611" y="26200"/>
                </a:lnTo>
                <a:lnTo>
                  <a:pt x="697611" y="24930"/>
                </a:lnTo>
                <a:lnTo>
                  <a:pt x="698982" y="24930"/>
                </a:lnTo>
                <a:lnTo>
                  <a:pt x="698703" y="23660"/>
                </a:lnTo>
                <a:lnTo>
                  <a:pt x="698423" y="22390"/>
                </a:lnTo>
                <a:lnTo>
                  <a:pt x="699808" y="22390"/>
                </a:lnTo>
                <a:lnTo>
                  <a:pt x="700354" y="23660"/>
                </a:lnTo>
                <a:lnTo>
                  <a:pt x="700354" y="9690"/>
                </a:lnTo>
                <a:lnTo>
                  <a:pt x="699808" y="9690"/>
                </a:lnTo>
                <a:lnTo>
                  <a:pt x="699808" y="19850"/>
                </a:lnTo>
                <a:lnTo>
                  <a:pt x="698423" y="19850"/>
                </a:lnTo>
                <a:lnTo>
                  <a:pt x="698157" y="17310"/>
                </a:lnTo>
                <a:lnTo>
                  <a:pt x="698982" y="17310"/>
                </a:lnTo>
                <a:lnTo>
                  <a:pt x="699808" y="19850"/>
                </a:lnTo>
                <a:lnTo>
                  <a:pt x="699808" y="9690"/>
                </a:lnTo>
                <a:lnTo>
                  <a:pt x="699262" y="9690"/>
                </a:lnTo>
                <a:lnTo>
                  <a:pt x="699401" y="8420"/>
                </a:lnTo>
                <a:lnTo>
                  <a:pt x="699528" y="7150"/>
                </a:lnTo>
                <a:lnTo>
                  <a:pt x="700620" y="7150"/>
                </a:lnTo>
                <a:lnTo>
                  <a:pt x="700900" y="8420"/>
                </a:lnTo>
                <a:lnTo>
                  <a:pt x="700900" y="3340"/>
                </a:lnTo>
                <a:lnTo>
                  <a:pt x="698982" y="3340"/>
                </a:lnTo>
                <a:lnTo>
                  <a:pt x="698982" y="13500"/>
                </a:lnTo>
                <a:lnTo>
                  <a:pt x="697611" y="16040"/>
                </a:lnTo>
                <a:lnTo>
                  <a:pt x="697611" y="19850"/>
                </a:lnTo>
                <a:lnTo>
                  <a:pt x="697331" y="21120"/>
                </a:lnTo>
                <a:lnTo>
                  <a:pt x="697052" y="21120"/>
                </a:lnTo>
                <a:lnTo>
                  <a:pt x="697052" y="23660"/>
                </a:lnTo>
                <a:lnTo>
                  <a:pt x="694309" y="23660"/>
                </a:lnTo>
                <a:lnTo>
                  <a:pt x="694309" y="26200"/>
                </a:lnTo>
                <a:lnTo>
                  <a:pt x="694309" y="27470"/>
                </a:lnTo>
                <a:lnTo>
                  <a:pt x="692111" y="26200"/>
                </a:lnTo>
                <a:lnTo>
                  <a:pt x="692658" y="24930"/>
                </a:lnTo>
                <a:lnTo>
                  <a:pt x="694042" y="26200"/>
                </a:lnTo>
                <a:lnTo>
                  <a:pt x="694309" y="26200"/>
                </a:lnTo>
                <a:lnTo>
                  <a:pt x="694309" y="23660"/>
                </a:lnTo>
                <a:lnTo>
                  <a:pt x="694042" y="23660"/>
                </a:lnTo>
                <a:lnTo>
                  <a:pt x="693483" y="22390"/>
                </a:lnTo>
                <a:lnTo>
                  <a:pt x="694042" y="21120"/>
                </a:lnTo>
                <a:lnTo>
                  <a:pt x="693483" y="18580"/>
                </a:lnTo>
                <a:lnTo>
                  <a:pt x="695960" y="21120"/>
                </a:lnTo>
                <a:lnTo>
                  <a:pt x="697052" y="23660"/>
                </a:lnTo>
                <a:lnTo>
                  <a:pt x="697052" y="21120"/>
                </a:lnTo>
                <a:lnTo>
                  <a:pt x="696506" y="21120"/>
                </a:lnTo>
                <a:lnTo>
                  <a:pt x="696226" y="19850"/>
                </a:lnTo>
                <a:lnTo>
                  <a:pt x="694855" y="18580"/>
                </a:lnTo>
                <a:lnTo>
                  <a:pt x="694855" y="17310"/>
                </a:lnTo>
                <a:lnTo>
                  <a:pt x="697611" y="19850"/>
                </a:lnTo>
                <a:lnTo>
                  <a:pt x="697611" y="16040"/>
                </a:lnTo>
                <a:lnTo>
                  <a:pt x="695960" y="16040"/>
                </a:lnTo>
                <a:lnTo>
                  <a:pt x="698423" y="13500"/>
                </a:lnTo>
                <a:lnTo>
                  <a:pt x="698982" y="13500"/>
                </a:lnTo>
                <a:lnTo>
                  <a:pt x="698982" y="3340"/>
                </a:lnTo>
                <a:lnTo>
                  <a:pt x="696785" y="3340"/>
                </a:lnTo>
                <a:lnTo>
                  <a:pt x="697052" y="4610"/>
                </a:lnTo>
                <a:lnTo>
                  <a:pt x="697052" y="7150"/>
                </a:lnTo>
                <a:lnTo>
                  <a:pt x="695960" y="7150"/>
                </a:lnTo>
                <a:lnTo>
                  <a:pt x="695960" y="10960"/>
                </a:lnTo>
                <a:lnTo>
                  <a:pt x="695134" y="10960"/>
                </a:lnTo>
                <a:lnTo>
                  <a:pt x="695413" y="9690"/>
                </a:lnTo>
                <a:lnTo>
                  <a:pt x="695960" y="10960"/>
                </a:lnTo>
                <a:lnTo>
                  <a:pt x="695960" y="7150"/>
                </a:lnTo>
                <a:lnTo>
                  <a:pt x="695680" y="5880"/>
                </a:lnTo>
                <a:lnTo>
                  <a:pt x="695960" y="5880"/>
                </a:lnTo>
                <a:lnTo>
                  <a:pt x="697052" y="7150"/>
                </a:lnTo>
                <a:lnTo>
                  <a:pt x="697052" y="4610"/>
                </a:lnTo>
                <a:lnTo>
                  <a:pt x="696506" y="3340"/>
                </a:lnTo>
                <a:lnTo>
                  <a:pt x="694042" y="3340"/>
                </a:lnTo>
                <a:lnTo>
                  <a:pt x="694042" y="8420"/>
                </a:lnTo>
                <a:lnTo>
                  <a:pt x="694042" y="9690"/>
                </a:lnTo>
                <a:lnTo>
                  <a:pt x="693483" y="9690"/>
                </a:lnTo>
                <a:lnTo>
                  <a:pt x="693483" y="16040"/>
                </a:lnTo>
                <a:lnTo>
                  <a:pt x="692658" y="16675"/>
                </a:lnTo>
                <a:lnTo>
                  <a:pt x="692658" y="22390"/>
                </a:lnTo>
                <a:lnTo>
                  <a:pt x="692111" y="23660"/>
                </a:lnTo>
                <a:lnTo>
                  <a:pt x="691832" y="22390"/>
                </a:lnTo>
                <a:lnTo>
                  <a:pt x="692658" y="22390"/>
                </a:lnTo>
                <a:lnTo>
                  <a:pt x="692658" y="16675"/>
                </a:lnTo>
                <a:lnTo>
                  <a:pt x="691832" y="17310"/>
                </a:lnTo>
                <a:lnTo>
                  <a:pt x="691007" y="17310"/>
                </a:lnTo>
                <a:lnTo>
                  <a:pt x="690740" y="16040"/>
                </a:lnTo>
                <a:lnTo>
                  <a:pt x="690194" y="16040"/>
                </a:lnTo>
                <a:lnTo>
                  <a:pt x="690194" y="28740"/>
                </a:lnTo>
                <a:lnTo>
                  <a:pt x="690194" y="31280"/>
                </a:lnTo>
                <a:lnTo>
                  <a:pt x="689914" y="30861"/>
                </a:lnTo>
                <a:lnTo>
                  <a:pt x="689914" y="31280"/>
                </a:lnTo>
                <a:lnTo>
                  <a:pt x="689368" y="32550"/>
                </a:lnTo>
                <a:lnTo>
                  <a:pt x="688822" y="32550"/>
                </a:lnTo>
                <a:lnTo>
                  <a:pt x="688543" y="31280"/>
                </a:lnTo>
                <a:lnTo>
                  <a:pt x="689914" y="31280"/>
                </a:lnTo>
                <a:lnTo>
                  <a:pt x="689914" y="30861"/>
                </a:lnTo>
                <a:lnTo>
                  <a:pt x="689368" y="30010"/>
                </a:lnTo>
                <a:lnTo>
                  <a:pt x="689368" y="28740"/>
                </a:lnTo>
                <a:lnTo>
                  <a:pt x="690194" y="28740"/>
                </a:lnTo>
                <a:lnTo>
                  <a:pt x="690194" y="16040"/>
                </a:lnTo>
                <a:lnTo>
                  <a:pt x="689914" y="16040"/>
                </a:lnTo>
                <a:lnTo>
                  <a:pt x="689914" y="19850"/>
                </a:lnTo>
                <a:lnTo>
                  <a:pt x="689648" y="21120"/>
                </a:lnTo>
                <a:lnTo>
                  <a:pt x="689089" y="21120"/>
                </a:lnTo>
                <a:lnTo>
                  <a:pt x="689089" y="19850"/>
                </a:lnTo>
                <a:lnTo>
                  <a:pt x="689368" y="18580"/>
                </a:lnTo>
                <a:lnTo>
                  <a:pt x="689914" y="19850"/>
                </a:lnTo>
                <a:lnTo>
                  <a:pt x="689914" y="16040"/>
                </a:lnTo>
                <a:lnTo>
                  <a:pt x="689368" y="16040"/>
                </a:lnTo>
                <a:lnTo>
                  <a:pt x="689648" y="13500"/>
                </a:lnTo>
                <a:lnTo>
                  <a:pt x="691286" y="13500"/>
                </a:lnTo>
                <a:lnTo>
                  <a:pt x="693483" y="16040"/>
                </a:lnTo>
                <a:lnTo>
                  <a:pt x="693483" y="9690"/>
                </a:lnTo>
                <a:lnTo>
                  <a:pt x="692658" y="8420"/>
                </a:lnTo>
                <a:lnTo>
                  <a:pt x="694042" y="8420"/>
                </a:lnTo>
                <a:lnTo>
                  <a:pt x="694042" y="3340"/>
                </a:lnTo>
                <a:lnTo>
                  <a:pt x="693483" y="3340"/>
                </a:lnTo>
                <a:lnTo>
                  <a:pt x="693483" y="4610"/>
                </a:lnTo>
                <a:lnTo>
                  <a:pt x="693216" y="5880"/>
                </a:lnTo>
                <a:lnTo>
                  <a:pt x="692658" y="5880"/>
                </a:lnTo>
                <a:lnTo>
                  <a:pt x="692937" y="4610"/>
                </a:lnTo>
                <a:lnTo>
                  <a:pt x="693483" y="4610"/>
                </a:lnTo>
                <a:lnTo>
                  <a:pt x="693483" y="3340"/>
                </a:lnTo>
                <a:lnTo>
                  <a:pt x="691832" y="3340"/>
                </a:lnTo>
                <a:lnTo>
                  <a:pt x="691832" y="10960"/>
                </a:lnTo>
                <a:lnTo>
                  <a:pt x="690740" y="10960"/>
                </a:lnTo>
                <a:lnTo>
                  <a:pt x="691007" y="9690"/>
                </a:lnTo>
                <a:lnTo>
                  <a:pt x="691832" y="10960"/>
                </a:lnTo>
                <a:lnTo>
                  <a:pt x="691832" y="3340"/>
                </a:lnTo>
                <a:lnTo>
                  <a:pt x="689368" y="3340"/>
                </a:lnTo>
                <a:lnTo>
                  <a:pt x="688822" y="3263"/>
                </a:lnTo>
                <a:lnTo>
                  <a:pt x="688822" y="17310"/>
                </a:lnTo>
                <a:lnTo>
                  <a:pt x="688822" y="18580"/>
                </a:lnTo>
                <a:lnTo>
                  <a:pt x="687997" y="19532"/>
                </a:lnTo>
                <a:lnTo>
                  <a:pt x="687997" y="26200"/>
                </a:lnTo>
                <a:lnTo>
                  <a:pt x="687171" y="27470"/>
                </a:lnTo>
                <a:lnTo>
                  <a:pt x="685800" y="26200"/>
                </a:lnTo>
                <a:lnTo>
                  <a:pt x="687997" y="26200"/>
                </a:lnTo>
                <a:lnTo>
                  <a:pt x="687997" y="19532"/>
                </a:lnTo>
                <a:lnTo>
                  <a:pt x="687717" y="19850"/>
                </a:lnTo>
                <a:lnTo>
                  <a:pt x="687451" y="19850"/>
                </a:lnTo>
                <a:lnTo>
                  <a:pt x="687171" y="21120"/>
                </a:lnTo>
                <a:lnTo>
                  <a:pt x="686346" y="21120"/>
                </a:lnTo>
                <a:lnTo>
                  <a:pt x="686892" y="18580"/>
                </a:lnTo>
                <a:lnTo>
                  <a:pt x="687451" y="18580"/>
                </a:lnTo>
                <a:lnTo>
                  <a:pt x="688822" y="17310"/>
                </a:lnTo>
                <a:lnTo>
                  <a:pt x="688822" y="3263"/>
                </a:lnTo>
                <a:lnTo>
                  <a:pt x="688276" y="3175"/>
                </a:lnTo>
                <a:lnTo>
                  <a:pt x="688276" y="10960"/>
                </a:lnTo>
                <a:lnTo>
                  <a:pt x="688276" y="14770"/>
                </a:lnTo>
                <a:lnTo>
                  <a:pt x="687997" y="14770"/>
                </a:lnTo>
                <a:lnTo>
                  <a:pt x="686612" y="16040"/>
                </a:lnTo>
                <a:lnTo>
                  <a:pt x="686892" y="14770"/>
                </a:lnTo>
                <a:lnTo>
                  <a:pt x="687717" y="13500"/>
                </a:lnTo>
                <a:lnTo>
                  <a:pt x="688276" y="14770"/>
                </a:lnTo>
                <a:lnTo>
                  <a:pt x="688276" y="10960"/>
                </a:lnTo>
                <a:lnTo>
                  <a:pt x="687997" y="12230"/>
                </a:lnTo>
                <a:lnTo>
                  <a:pt x="687171" y="13500"/>
                </a:lnTo>
                <a:lnTo>
                  <a:pt x="686612" y="13500"/>
                </a:lnTo>
                <a:lnTo>
                  <a:pt x="686066" y="12230"/>
                </a:lnTo>
                <a:lnTo>
                  <a:pt x="686066" y="18580"/>
                </a:lnTo>
                <a:lnTo>
                  <a:pt x="685520" y="18580"/>
                </a:lnTo>
                <a:lnTo>
                  <a:pt x="685800" y="17310"/>
                </a:lnTo>
                <a:lnTo>
                  <a:pt x="686066" y="18580"/>
                </a:lnTo>
                <a:lnTo>
                  <a:pt x="686066" y="12230"/>
                </a:lnTo>
                <a:lnTo>
                  <a:pt x="686346" y="10960"/>
                </a:lnTo>
                <a:lnTo>
                  <a:pt x="688276" y="10960"/>
                </a:lnTo>
                <a:lnTo>
                  <a:pt x="688276" y="3175"/>
                </a:lnTo>
                <a:lnTo>
                  <a:pt x="685800" y="2781"/>
                </a:lnTo>
                <a:lnTo>
                  <a:pt x="685800" y="14770"/>
                </a:lnTo>
                <a:lnTo>
                  <a:pt x="684974" y="14770"/>
                </a:lnTo>
                <a:lnTo>
                  <a:pt x="684695" y="13500"/>
                </a:lnTo>
                <a:lnTo>
                  <a:pt x="685800" y="14770"/>
                </a:lnTo>
                <a:lnTo>
                  <a:pt x="685800" y="2781"/>
                </a:lnTo>
                <a:lnTo>
                  <a:pt x="683056" y="2336"/>
                </a:lnTo>
                <a:lnTo>
                  <a:pt x="683056" y="21120"/>
                </a:lnTo>
                <a:lnTo>
                  <a:pt x="682498" y="22390"/>
                </a:lnTo>
                <a:lnTo>
                  <a:pt x="682777" y="21120"/>
                </a:lnTo>
                <a:lnTo>
                  <a:pt x="683056" y="21120"/>
                </a:lnTo>
                <a:lnTo>
                  <a:pt x="683056" y="2336"/>
                </a:lnTo>
                <a:lnTo>
                  <a:pt x="681405" y="2070"/>
                </a:lnTo>
                <a:lnTo>
                  <a:pt x="680859" y="3340"/>
                </a:lnTo>
                <a:lnTo>
                  <a:pt x="678383" y="3340"/>
                </a:lnTo>
                <a:lnTo>
                  <a:pt x="677278" y="5880"/>
                </a:lnTo>
                <a:lnTo>
                  <a:pt x="677278" y="13500"/>
                </a:lnTo>
                <a:lnTo>
                  <a:pt x="676732" y="14770"/>
                </a:lnTo>
                <a:lnTo>
                  <a:pt x="676732" y="26200"/>
                </a:lnTo>
                <a:lnTo>
                  <a:pt x="677557" y="33820"/>
                </a:lnTo>
                <a:lnTo>
                  <a:pt x="679475" y="35090"/>
                </a:lnTo>
                <a:lnTo>
                  <a:pt x="686892" y="35090"/>
                </a:lnTo>
                <a:lnTo>
                  <a:pt x="689368" y="36360"/>
                </a:lnTo>
                <a:lnTo>
                  <a:pt x="699528" y="36360"/>
                </a:lnTo>
                <a:lnTo>
                  <a:pt x="700074" y="35090"/>
                </a:lnTo>
                <a:lnTo>
                  <a:pt x="700900" y="35090"/>
                </a:lnTo>
                <a:lnTo>
                  <a:pt x="703643" y="36360"/>
                </a:lnTo>
                <a:lnTo>
                  <a:pt x="709688" y="36360"/>
                </a:lnTo>
                <a:lnTo>
                  <a:pt x="711619" y="42710"/>
                </a:lnTo>
                <a:lnTo>
                  <a:pt x="710793" y="46520"/>
                </a:lnTo>
                <a:lnTo>
                  <a:pt x="711060" y="47790"/>
                </a:lnTo>
                <a:lnTo>
                  <a:pt x="712711" y="47790"/>
                </a:lnTo>
                <a:lnTo>
                  <a:pt x="711619" y="49060"/>
                </a:lnTo>
                <a:lnTo>
                  <a:pt x="711060" y="50330"/>
                </a:lnTo>
                <a:lnTo>
                  <a:pt x="711339" y="55410"/>
                </a:lnTo>
                <a:lnTo>
                  <a:pt x="711619" y="55410"/>
                </a:lnTo>
                <a:lnTo>
                  <a:pt x="710793" y="57950"/>
                </a:lnTo>
                <a:lnTo>
                  <a:pt x="710793" y="63030"/>
                </a:lnTo>
                <a:lnTo>
                  <a:pt x="711060" y="64300"/>
                </a:lnTo>
                <a:lnTo>
                  <a:pt x="711060" y="71920"/>
                </a:lnTo>
                <a:lnTo>
                  <a:pt x="710514" y="71920"/>
                </a:lnTo>
                <a:lnTo>
                  <a:pt x="710793" y="75730"/>
                </a:lnTo>
                <a:lnTo>
                  <a:pt x="711885" y="78270"/>
                </a:lnTo>
                <a:lnTo>
                  <a:pt x="712431" y="78270"/>
                </a:lnTo>
                <a:lnTo>
                  <a:pt x="712165" y="75730"/>
                </a:lnTo>
                <a:lnTo>
                  <a:pt x="713536" y="75730"/>
                </a:lnTo>
                <a:lnTo>
                  <a:pt x="714362" y="77000"/>
                </a:lnTo>
                <a:lnTo>
                  <a:pt x="714908" y="79540"/>
                </a:lnTo>
                <a:lnTo>
                  <a:pt x="714082" y="79540"/>
                </a:lnTo>
                <a:lnTo>
                  <a:pt x="714082" y="88430"/>
                </a:lnTo>
                <a:lnTo>
                  <a:pt x="712431" y="88430"/>
                </a:lnTo>
                <a:lnTo>
                  <a:pt x="712431" y="87160"/>
                </a:lnTo>
                <a:lnTo>
                  <a:pt x="714082" y="88430"/>
                </a:lnTo>
                <a:lnTo>
                  <a:pt x="714082" y="79540"/>
                </a:lnTo>
                <a:lnTo>
                  <a:pt x="711060" y="79540"/>
                </a:lnTo>
                <a:lnTo>
                  <a:pt x="710793" y="83350"/>
                </a:lnTo>
                <a:lnTo>
                  <a:pt x="712431" y="85890"/>
                </a:lnTo>
                <a:lnTo>
                  <a:pt x="711060" y="85890"/>
                </a:lnTo>
                <a:lnTo>
                  <a:pt x="711060" y="89700"/>
                </a:lnTo>
                <a:lnTo>
                  <a:pt x="710793" y="89700"/>
                </a:lnTo>
                <a:lnTo>
                  <a:pt x="711060" y="96050"/>
                </a:lnTo>
                <a:lnTo>
                  <a:pt x="711339" y="96050"/>
                </a:lnTo>
                <a:lnTo>
                  <a:pt x="710793" y="97320"/>
                </a:lnTo>
                <a:lnTo>
                  <a:pt x="710793" y="99860"/>
                </a:lnTo>
                <a:lnTo>
                  <a:pt x="711060" y="99860"/>
                </a:lnTo>
                <a:lnTo>
                  <a:pt x="711060" y="106210"/>
                </a:lnTo>
                <a:lnTo>
                  <a:pt x="710793" y="106210"/>
                </a:lnTo>
                <a:lnTo>
                  <a:pt x="710793" y="115100"/>
                </a:lnTo>
                <a:lnTo>
                  <a:pt x="711339" y="116370"/>
                </a:lnTo>
                <a:lnTo>
                  <a:pt x="711060" y="121450"/>
                </a:lnTo>
                <a:lnTo>
                  <a:pt x="710793" y="122720"/>
                </a:lnTo>
                <a:lnTo>
                  <a:pt x="710793" y="125260"/>
                </a:lnTo>
                <a:lnTo>
                  <a:pt x="711339" y="130340"/>
                </a:lnTo>
                <a:lnTo>
                  <a:pt x="710793" y="132880"/>
                </a:lnTo>
                <a:lnTo>
                  <a:pt x="711060" y="137960"/>
                </a:lnTo>
                <a:lnTo>
                  <a:pt x="711339" y="139230"/>
                </a:lnTo>
                <a:lnTo>
                  <a:pt x="711060" y="145580"/>
                </a:lnTo>
                <a:lnTo>
                  <a:pt x="710793" y="145580"/>
                </a:lnTo>
                <a:lnTo>
                  <a:pt x="710793" y="157010"/>
                </a:lnTo>
                <a:lnTo>
                  <a:pt x="711060" y="157010"/>
                </a:lnTo>
                <a:lnTo>
                  <a:pt x="711060" y="160820"/>
                </a:lnTo>
                <a:lnTo>
                  <a:pt x="710793" y="162090"/>
                </a:lnTo>
                <a:lnTo>
                  <a:pt x="710793" y="165900"/>
                </a:lnTo>
                <a:lnTo>
                  <a:pt x="710514" y="165900"/>
                </a:lnTo>
                <a:lnTo>
                  <a:pt x="710514" y="172250"/>
                </a:lnTo>
                <a:lnTo>
                  <a:pt x="710793" y="172250"/>
                </a:lnTo>
                <a:lnTo>
                  <a:pt x="710793" y="182410"/>
                </a:lnTo>
                <a:lnTo>
                  <a:pt x="711060" y="182410"/>
                </a:lnTo>
                <a:lnTo>
                  <a:pt x="710793" y="187490"/>
                </a:lnTo>
                <a:lnTo>
                  <a:pt x="710514" y="188760"/>
                </a:lnTo>
                <a:lnTo>
                  <a:pt x="710514" y="191300"/>
                </a:lnTo>
                <a:lnTo>
                  <a:pt x="711060" y="192570"/>
                </a:lnTo>
                <a:lnTo>
                  <a:pt x="711339" y="196380"/>
                </a:lnTo>
                <a:lnTo>
                  <a:pt x="711060" y="197650"/>
                </a:lnTo>
                <a:lnTo>
                  <a:pt x="712165" y="200190"/>
                </a:lnTo>
                <a:lnTo>
                  <a:pt x="714629" y="201460"/>
                </a:lnTo>
                <a:lnTo>
                  <a:pt x="742645" y="201460"/>
                </a:lnTo>
                <a:lnTo>
                  <a:pt x="746213" y="200190"/>
                </a:lnTo>
                <a:lnTo>
                  <a:pt x="746633" y="198920"/>
                </a:lnTo>
                <a:lnTo>
                  <a:pt x="747039" y="197650"/>
                </a:lnTo>
                <a:lnTo>
                  <a:pt x="746213" y="196380"/>
                </a:lnTo>
                <a:lnTo>
                  <a:pt x="747039" y="196380"/>
                </a:lnTo>
                <a:lnTo>
                  <a:pt x="747318" y="193840"/>
                </a:lnTo>
                <a:lnTo>
                  <a:pt x="747039" y="193840"/>
                </a:lnTo>
                <a:lnTo>
                  <a:pt x="747039" y="190030"/>
                </a:lnTo>
                <a:lnTo>
                  <a:pt x="747039" y="188760"/>
                </a:lnTo>
                <a:lnTo>
                  <a:pt x="747318" y="187490"/>
                </a:lnTo>
                <a:lnTo>
                  <a:pt x="747318" y="186220"/>
                </a:lnTo>
                <a:lnTo>
                  <a:pt x="747318" y="184950"/>
                </a:lnTo>
                <a:lnTo>
                  <a:pt x="747318" y="182410"/>
                </a:lnTo>
                <a:lnTo>
                  <a:pt x="747039" y="182410"/>
                </a:lnTo>
                <a:lnTo>
                  <a:pt x="747039" y="177330"/>
                </a:lnTo>
                <a:lnTo>
                  <a:pt x="747039" y="176060"/>
                </a:lnTo>
                <a:lnTo>
                  <a:pt x="747039" y="174790"/>
                </a:lnTo>
                <a:lnTo>
                  <a:pt x="747039" y="173520"/>
                </a:lnTo>
                <a:lnTo>
                  <a:pt x="747318" y="173520"/>
                </a:lnTo>
                <a:lnTo>
                  <a:pt x="747318" y="169710"/>
                </a:lnTo>
                <a:lnTo>
                  <a:pt x="747039" y="169710"/>
                </a:lnTo>
                <a:lnTo>
                  <a:pt x="747039" y="168440"/>
                </a:lnTo>
                <a:lnTo>
                  <a:pt x="747039" y="167170"/>
                </a:lnTo>
                <a:lnTo>
                  <a:pt x="747039" y="164630"/>
                </a:lnTo>
                <a:lnTo>
                  <a:pt x="747318" y="164630"/>
                </a:lnTo>
                <a:lnTo>
                  <a:pt x="747318" y="160820"/>
                </a:lnTo>
                <a:lnTo>
                  <a:pt x="747318" y="155740"/>
                </a:lnTo>
                <a:lnTo>
                  <a:pt x="747039" y="155740"/>
                </a:lnTo>
                <a:lnTo>
                  <a:pt x="747039" y="141770"/>
                </a:lnTo>
                <a:lnTo>
                  <a:pt x="747585" y="139230"/>
                </a:lnTo>
                <a:lnTo>
                  <a:pt x="747318" y="136690"/>
                </a:lnTo>
                <a:lnTo>
                  <a:pt x="747179" y="135420"/>
                </a:lnTo>
                <a:lnTo>
                  <a:pt x="747039" y="134150"/>
                </a:lnTo>
                <a:lnTo>
                  <a:pt x="747318" y="132880"/>
                </a:lnTo>
                <a:lnTo>
                  <a:pt x="746760" y="131610"/>
                </a:lnTo>
                <a:lnTo>
                  <a:pt x="745667" y="131610"/>
                </a:lnTo>
                <a:lnTo>
                  <a:pt x="745121" y="130340"/>
                </a:lnTo>
                <a:lnTo>
                  <a:pt x="745667" y="129070"/>
                </a:lnTo>
                <a:lnTo>
                  <a:pt x="747318" y="127800"/>
                </a:lnTo>
                <a:lnTo>
                  <a:pt x="747318" y="125260"/>
                </a:lnTo>
                <a:lnTo>
                  <a:pt x="747318" y="122720"/>
                </a:lnTo>
                <a:lnTo>
                  <a:pt x="747585" y="122720"/>
                </a:lnTo>
                <a:lnTo>
                  <a:pt x="747534" y="121450"/>
                </a:lnTo>
                <a:lnTo>
                  <a:pt x="747483" y="120180"/>
                </a:lnTo>
                <a:lnTo>
                  <a:pt x="747369" y="117640"/>
                </a:lnTo>
                <a:lnTo>
                  <a:pt x="747318" y="116370"/>
                </a:lnTo>
                <a:lnTo>
                  <a:pt x="746760" y="115100"/>
                </a:lnTo>
                <a:lnTo>
                  <a:pt x="747128" y="112560"/>
                </a:lnTo>
                <a:lnTo>
                  <a:pt x="747318" y="111290"/>
                </a:lnTo>
                <a:lnTo>
                  <a:pt x="747268" y="110020"/>
                </a:lnTo>
                <a:lnTo>
                  <a:pt x="747102" y="106210"/>
                </a:lnTo>
                <a:lnTo>
                  <a:pt x="747039" y="104940"/>
                </a:lnTo>
                <a:lnTo>
                  <a:pt x="746493" y="102400"/>
                </a:lnTo>
                <a:lnTo>
                  <a:pt x="747318" y="102400"/>
                </a:lnTo>
                <a:lnTo>
                  <a:pt x="747318" y="101130"/>
                </a:lnTo>
                <a:lnTo>
                  <a:pt x="747318" y="97320"/>
                </a:lnTo>
                <a:lnTo>
                  <a:pt x="747039" y="97320"/>
                </a:lnTo>
                <a:lnTo>
                  <a:pt x="747039" y="92240"/>
                </a:lnTo>
                <a:lnTo>
                  <a:pt x="747039" y="90970"/>
                </a:lnTo>
                <a:lnTo>
                  <a:pt x="747318" y="90970"/>
                </a:lnTo>
                <a:lnTo>
                  <a:pt x="747179" y="88430"/>
                </a:lnTo>
                <a:lnTo>
                  <a:pt x="747039" y="85890"/>
                </a:lnTo>
                <a:lnTo>
                  <a:pt x="746213" y="84620"/>
                </a:lnTo>
                <a:lnTo>
                  <a:pt x="747585" y="84620"/>
                </a:lnTo>
                <a:lnTo>
                  <a:pt x="747318" y="83350"/>
                </a:lnTo>
                <a:lnTo>
                  <a:pt x="747318" y="78270"/>
                </a:lnTo>
                <a:lnTo>
                  <a:pt x="747318" y="70650"/>
                </a:lnTo>
                <a:lnTo>
                  <a:pt x="747318" y="66840"/>
                </a:lnTo>
                <a:lnTo>
                  <a:pt x="747318" y="64300"/>
                </a:lnTo>
                <a:lnTo>
                  <a:pt x="747039" y="63030"/>
                </a:lnTo>
                <a:lnTo>
                  <a:pt x="746760" y="61760"/>
                </a:lnTo>
                <a:lnTo>
                  <a:pt x="747318" y="60490"/>
                </a:lnTo>
                <a:lnTo>
                  <a:pt x="747318" y="54140"/>
                </a:lnTo>
                <a:lnTo>
                  <a:pt x="747039" y="52870"/>
                </a:lnTo>
                <a:lnTo>
                  <a:pt x="747039" y="51600"/>
                </a:lnTo>
                <a:lnTo>
                  <a:pt x="747039" y="50330"/>
                </a:lnTo>
                <a:lnTo>
                  <a:pt x="747039" y="49060"/>
                </a:lnTo>
                <a:lnTo>
                  <a:pt x="747318" y="47790"/>
                </a:lnTo>
                <a:lnTo>
                  <a:pt x="747318" y="46520"/>
                </a:lnTo>
                <a:lnTo>
                  <a:pt x="747318" y="43980"/>
                </a:lnTo>
                <a:lnTo>
                  <a:pt x="747039" y="42710"/>
                </a:lnTo>
                <a:lnTo>
                  <a:pt x="747318" y="40170"/>
                </a:lnTo>
                <a:lnTo>
                  <a:pt x="747445" y="38900"/>
                </a:lnTo>
                <a:lnTo>
                  <a:pt x="747585" y="37630"/>
                </a:lnTo>
                <a:lnTo>
                  <a:pt x="749236" y="35090"/>
                </a:lnTo>
                <a:lnTo>
                  <a:pt x="750328" y="35090"/>
                </a:lnTo>
                <a:lnTo>
                  <a:pt x="756094" y="36360"/>
                </a:lnTo>
                <a:lnTo>
                  <a:pt x="759396" y="35090"/>
                </a:lnTo>
                <a:lnTo>
                  <a:pt x="769010" y="35090"/>
                </a:lnTo>
                <a:lnTo>
                  <a:pt x="773950" y="36360"/>
                </a:lnTo>
                <a:lnTo>
                  <a:pt x="777252" y="35090"/>
                </a:lnTo>
                <a:lnTo>
                  <a:pt x="779170" y="35090"/>
                </a:lnTo>
                <a:lnTo>
                  <a:pt x="780821" y="32550"/>
                </a:lnTo>
                <a:lnTo>
                  <a:pt x="781189" y="30010"/>
                </a:lnTo>
                <a:close/>
              </a:path>
              <a:path w="1072515" h="382905">
                <a:moveTo>
                  <a:pt x="816229" y="21844"/>
                </a:moveTo>
                <a:lnTo>
                  <a:pt x="815136" y="22136"/>
                </a:lnTo>
                <a:lnTo>
                  <a:pt x="815962" y="22415"/>
                </a:lnTo>
                <a:lnTo>
                  <a:pt x="816229" y="22136"/>
                </a:lnTo>
                <a:lnTo>
                  <a:pt x="816229" y="21844"/>
                </a:lnTo>
                <a:close/>
              </a:path>
              <a:path w="1072515" h="382905">
                <a:moveTo>
                  <a:pt x="818984" y="22415"/>
                </a:moveTo>
                <a:lnTo>
                  <a:pt x="818718" y="21844"/>
                </a:lnTo>
                <a:lnTo>
                  <a:pt x="817892" y="22136"/>
                </a:lnTo>
                <a:lnTo>
                  <a:pt x="818438" y="22682"/>
                </a:lnTo>
                <a:lnTo>
                  <a:pt x="818984" y="22682"/>
                </a:lnTo>
                <a:lnTo>
                  <a:pt x="818984" y="22415"/>
                </a:lnTo>
                <a:close/>
              </a:path>
              <a:path w="1072515" h="382905">
                <a:moveTo>
                  <a:pt x="835190" y="14770"/>
                </a:moveTo>
                <a:lnTo>
                  <a:pt x="834910" y="14770"/>
                </a:lnTo>
                <a:lnTo>
                  <a:pt x="834910" y="8420"/>
                </a:lnTo>
                <a:lnTo>
                  <a:pt x="834910" y="7150"/>
                </a:lnTo>
                <a:lnTo>
                  <a:pt x="834910" y="4610"/>
                </a:lnTo>
                <a:lnTo>
                  <a:pt x="834085" y="4076"/>
                </a:lnTo>
                <a:lnTo>
                  <a:pt x="834085" y="28740"/>
                </a:lnTo>
                <a:lnTo>
                  <a:pt x="834085" y="30010"/>
                </a:lnTo>
                <a:lnTo>
                  <a:pt x="833539" y="30010"/>
                </a:lnTo>
                <a:lnTo>
                  <a:pt x="833818" y="28740"/>
                </a:lnTo>
                <a:lnTo>
                  <a:pt x="834085" y="28740"/>
                </a:lnTo>
                <a:lnTo>
                  <a:pt x="834085" y="4076"/>
                </a:lnTo>
                <a:lnTo>
                  <a:pt x="833259" y="3530"/>
                </a:lnTo>
                <a:lnTo>
                  <a:pt x="833259" y="46520"/>
                </a:lnTo>
                <a:lnTo>
                  <a:pt x="833259" y="84620"/>
                </a:lnTo>
                <a:lnTo>
                  <a:pt x="833259" y="99860"/>
                </a:lnTo>
                <a:lnTo>
                  <a:pt x="832713" y="100723"/>
                </a:lnTo>
                <a:lnTo>
                  <a:pt x="832713" y="117640"/>
                </a:lnTo>
                <a:lnTo>
                  <a:pt x="832167" y="118910"/>
                </a:lnTo>
                <a:lnTo>
                  <a:pt x="831621" y="118910"/>
                </a:lnTo>
                <a:lnTo>
                  <a:pt x="832167" y="117640"/>
                </a:lnTo>
                <a:lnTo>
                  <a:pt x="832713" y="117640"/>
                </a:lnTo>
                <a:lnTo>
                  <a:pt x="832713" y="100723"/>
                </a:lnTo>
                <a:lnTo>
                  <a:pt x="832446" y="101130"/>
                </a:lnTo>
                <a:lnTo>
                  <a:pt x="831621" y="101130"/>
                </a:lnTo>
                <a:lnTo>
                  <a:pt x="832446" y="103670"/>
                </a:lnTo>
                <a:lnTo>
                  <a:pt x="831342" y="103111"/>
                </a:lnTo>
                <a:lnTo>
                  <a:pt x="831342" y="136690"/>
                </a:lnTo>
                <a:lnTo>
                  <a:pt x="831342" y="137960"/>
                </a:lnTo>
                <a:lnTo>
                  <a:pt x="830516" y="136690"/>
                </a:lnTo>
                <a:lnTo>
                  <a:pt x="831342" y="136690"/>
                </a:lnTo>
                <a:lnTo>
                  <a:pt x="831342" y="103111"/>
                </a:lnTo>
                <a:lnTo>
                  <a:pt x="829970" y="102400"/>
                </a:lnTo>
                <a:lnTo>
                  <a:pt x="830516" y="101130"/>
                </a:lnTo>
                <a:lnTo>
                  <a:pt x="831621" y="99860"/>
                </a:lnTo>
                <a:lnTo>
                  <a:pt x="833259" y="99860"/>
                </a:lnTo>
                <a:lnTo>
                  <a:pt x="833259" y="84620"/>
                </a:lnTo>
                <a:lnTo>
                  <a:pt x="832446" y="84620"/>
                </a:lnTo>
                <a:lnTo>
                  <a:pt x="832446" y="83350"/>
                </a:lnTo>
                <a:lnTo>
                  <a:pt x="833259" y="84620"/>
                </a:lnTo>
                <a:lnTo>
                  <a:pt x="833259" y="46520"/>
                </a:lnTo>
                <a:lnTo>
                  <a:pt x="832980" y="46520"/>
                </a:lnTo>
                <a:lnTo>
                  <a:pt x="832167" y="45250"/>
                </a:lnTo>
                <a:lnTo>
                  <a:pt x="832980" y="45250"/>
                </a:lnTo>
                <a:lnTo>
                  <a:pt x="833259" y="46520"/>
                </a:lnTo>
                <a:lnTo>
                  <a:pt x="833259" y="3530"/>
                </a:lnTo>
                <a:lnTo>
                  <a:pt x="832980" y="3340"/>
                </a:lnTo>
                <a:lnTo>
                  <a:pt x="832713" y="5880"/>
                </a:lnTo>
                <a:lnTo>
                  <a:pt x="831900" y="7150"/>
                </a:lnTo>
                <a:lnTo>
                  <a:pt x="831900" y="37630"/>
                </a:lnTo>
                <a:lnTo>
                  <a:pt x="831621" y="38265"/>
                </a:lnTo>
                <a:lnTo>
                  <a:pt x="831621" y="89700"/>
                </a:lnTo>
                <a:lnTo>
                  <a:pt x="831062" y="89700"/>
                </a:lnTo>
                <a:lnTo>
                  <a:pt x="830795" y="88430"/>
                </a:lnTo>
                <a:lnTo>
                  <a:pt x="831062" y="88430"/>
                </a:lnTo>
                <a:lnTo>
                  <a:pt x="831621" y="89700"/>
                </a:lnTo>
                <a:lnTo>
                  <a:pt x="831621" y="38265"/>
                </a:lnTo>
                <a:lnTo>
                  <a:pt x="831342" y="38900"/>
                </a:lnTo>
                <a:lnTo>
                  <a:pt x="831342" y="40170"/>
                </a:lnTo>
                <a:lnTo>
                  <a:pt x="831062" y="40170"/>
                </a:lnTo>
                <a:lnTo>
                  <a:pt x="831062" y="82080"/>
                </a:lnTo>
                <a:lnTo>
                  <a:pt x="830795" y="83350"/>
                </a:lnTo>
                <a:lnTo>
                  <a:pt x="830237" y="83350"/>
                </a:lnTo>
                <a:lnTo>
                  <a:pt x="829691" y="84620"/>
                </a:lnTo>
                <a:lnTo>
                  <a:pt x="829691" y="90970"/>
                </a:lnTo>
                <a:lnTo>
                  <a:pt x="829691" y="116370"/>
                </a:lnTo>
                <a:lnTo>
                  <a:pt x="829144" y="117640"/>
                </a:lnTo>
                <a:lnTo>
                  <a:pt x="829424" y="116370"/>
                </a:lnTo>
                <a:lnTo>
                  <a:pt x="829691" y="116370"/>
                </a:lnTo>
                <a:lnTo>
                  <a:pt x="829691" y="90970"/>
                </a:lnTo>
                <a:lnTo>
                  <a:pt x="829424" y="92240"/>
                </a:lnTo>
                <a:lnTo>
                  <a:pt x="828598" y="92240"/>
                </a:lnTo>
                <a:lnTo>
                  <a:pt x="828598" y="104940"/>
                </a:lnTo>
                <a:lnTo>
                  <a:pt x="828598" y="113830"/>
                </a:lnTo>
                <a:lnTo>
                  <a:pt x="828598" y="115100"/>
                </a:lnTo>
                <a:lnTo>
                  <a:pt x="827773" y="115100"/>
                </a:lnTo>
                <a:lnTo>
                  <a:pt x="827773" y="113830"/>
                </a:lnTo>
                <a:lnTo>
                  <a:pt x="828598" y="113830"/>
                </a:lnTo>
                <a:lnTo>
                  <a:pt x="828598" y="104940"/>
                </a:lnTo>
                <a:lnTo>
                  <a:pt x="827506" y="106210"/>
                </a:lnTo>
                <a:lnTo>
                  <a:pt x="828052" y="104940"/>
                </a:lnTo>
                <a:lnTo>
                  <a:pt x="828598" y="104940"/>
                </a:lnTo>
                <a:lnTo>
                  <a:pt x="828598" y="92240"/>
                </a:lnTo>
                <a:lnTo>
                  <a:pt x="829691" y="90970"/>
                </a:lnTo>
                <a:lnTo>
                  <a:pt x="829691" y="84620"/>
                </a:lnTo>
                <a:lnTo>
                  <a:pt x="829970" y="83350"/>
                </a:lnTo>
                <a:lnTo>
                  <a:pt x="831062" y="82080"/>
                </a:lnTo>
                <a:lnTo>
                  <a:pt x="831062" y="40170"/>
                </a:lnTo>
                <a:lnTo>
                  <a:pt x="829970" y="40170"/>
                </a:lnTo>
                <a:lnTo>
                  <a:pt x="829424" y="38900"/>
                </a:lnTo>
                <a:lnTo>
                  <a:pt x="829424" y="71920"/>
                </a:lnTo>
                <a:lnTo>
                  <a:pt x="829424" y="73190"/>
                </a:lnTo>
                <a:lnTo>
                  <a:pt x="828865" y="73190"/>
                </a:lnTo>
                <a:lnTo>
                  <a:pt x="828319" y="71920"/>
                </a:lnTo>
                <a:lnTo>
                  <a:pt x="828319" y="78270"/>
                </a:lnTo>
                <a:lnTo>
                  <a:pt x="828052" y="78270"/>
                </a:lnTo>
                <a:lnTo>
                  <a:pt x="828052" y="92240"/>
                </a:lnTo>
                <a:lnTo>
                  <a:pt x="827227" y="92240"/>
                </a:lnTo>
                <a:lnTo>
                  <a:pt x="827227" y="103670"/>
                </a:lnTo>
                <a:lnTo>
                  <a:pt x="826947" y="104940"/>
                </a:lnTo>
                <a:lnTo>
                  <a:pt x="826947" y="120180"/>
                </a:lnTo>
                <a:lnTo>
                  <a:pt x="826681" y="121450"/>
                </a:lnTo>
                <a:lnTo>
                  <a:pt x="826122" y="121450"/>
                </a:lnTo>
                <a:lnTo>
                  <a:pt x="826122" y="130340"/>
                </a:lnTo>
                <a:lnTo>
                  <a:pt x="826122" y="131610"/>
                </a:lnTo>
                <a:lnTo>
                  <a:pt x="826122" y="154470"/>
                </a:lnTo>
                <a:lnTo>
                  <a:pt x="825842" y="154686"/>
                </a:lnTo>
                <a:lnTo>
                  <a:pt x="825842" y="159550"/>
                </a:lnTo>
                <a:lnTo>
                  <a:pt x="824750" y="159550"/>
                </a:lnTo>
                <a:lnTo>
                  <a:pt x="824750" y="168440"/>
                </a:lnTo>
                <a:lnTo>
                  <a:pt x="824750" y="169710"/>
                </a:lnTo>
                <a:lnTo>
                  <a:pt x="823658" y="169710"/>
                </a:lnTo>
                <a:lnTo>
                  <a:pt x="823379" y="168440"/>
                </a:lnTo>
                <a:lnTo>
                  <a:pt x="823099" y="168440"/>
                </a:lnTo>
                <a:lnTo>
                  <a:pt x="823099" y="170980"/>
                </a:lnTo>
                <a:lnTo>
                  <a:pt x="823099" y="172250"/>
                </a:lnTo>
                <a:lnTo>
                  <a:pt x="822553" y="170980"/>
                </a:lnTo>
                <a:lnTo>
                  <a:pt x="823099" y="170980"/>
                </a:lnTo>
                <a:lnTo>
                  <a:pt x="823099" y="168440"/>
                </a:lnTo>
                <a:lnTo>
                  <a:pt x="822286" y="168440"/>
                </a:lnTo>
                <a:lnTo>
                  <a:pt x="820623" y="169710"/>
                </a:lnTo>
                <a:lnTo>
                  <a:pt x="819810" y="169710"/>
                </a:lnTo>
                <a:lnTo>
                  <a:pt x="819810" y="170980"/>
                </a:lnTo>
                <a:lnTo>
                  <a:pt x="818984" y="172250"/>
                </a:lnTo>
                <a:lnTo>
                  <a:pt x="817613" y="172250"/>
                </a:lnTo>
                <a:lnTo>
                  <a:pt x="815962" y="171742"/>
                </a:lnTo>
                <a:lnTo>
                  <a:pt x="815962" y="176060"/>
                </a:lnTo>
                <a:lnTo>
                  <a:pt x="815416" y="176060"/>
                </a:lnTo>
                <a:lnTo>
                  <a:pt x="814870" y="177330"/>
                </a:lnTo>
                <a:lnTo>
                  <a:pt x="814590" y="176060"/>
                </a:lnTo>
                <a:lnTo>
                  <a:pt x="815416" y="174790"/>
                </a:lnTo>
                <a:lnTo>
                  <a:pt x="815962" y="176060"/>
                </a:lnTo>
                <a:lnTo>
                  <a:pt x="815962" y="171742"/>
                </a:lnTo>
                <a:lnTo>
                  <a:pt x="813485" y="170980"/>
                </a:lnTo>
                <a:lnTo>
                  <a:pt x="813485" y="191300"/>
                </a:lnTo>
                <a:lnTo>
                  <a:pt x="812939" y="192570"/>
                </a:lnTo>
                <a:lnTo>
                  <a:pt x="812393" y="192570"/>
                </a:lnTo>
                <a:lnTo>
                  <a:pt x="812939" y="191300"/>
                </a:lnTo>
                <a:lnTo>
                  <a:pt x="813485" y="191300"/>
                </a:lnTo>
                <a:lnTo>
                  <a:pt x="813485" y="170980"/>
                </a:lnTo>
                <a:lnTo>
                  <a:pt x="819810" y="170980"/>
                </a:lnTo>
                <a:lnTo>
                  <a:pt x="819810" y="169710"/>
                </a:lnTo>
                <a:lnTo>
                  <a:pt x="820077" y="168440"/>
                </a:lnTo>
                <a:lnTo>
                  <a:pt x="822286" y="168440"/>
                </a:lnTo>
                <a:lnTo>
                  <a:pt x="823099" y="167170"/>
                </a:lnTo>
                <a:lnTo>
                  <a:pt x="824204" y="167170"/>
                </a:lnTo>
                <a:lnTo>
                  <a:pt x="824750" y="168440"/>
                </a:lnTo>
                <a:lnTo>
                  <a:pt x="824750" y="159550"/>
                </a:lnTo>
                <a:lnTo>
                  <a:pt x="824471" y="159550"/>
                </a:lnTo>
                <a:lnTo>
                  <a:pt x="824471" y="158280"/>
                </a:lnTo>
                <a:lnTo>
                  <a:pt x="825842" y="159550"/>
                </a:lnTo>
                <a:lnTo>
                  <a:pt x="825842" y="154686"/>
                </a:lnTo>
                <a:lnTo>
                  <a:pt x="822833" y="157010"/>
                </a:lnTo>
                <a:lnTo>
                  <a:pt x="822553" y="157010"/>
                </a:lnTo>
                <a:lnTo>
                  <a:pt x="822756" y="155740"/>
                </a:lnTo>
                <a:lnTo>
                  <a:pt x="822972" y="154470"/>
                </a:lnTo>
                <a:lnTo>
                  <a:pt x="823175" y="153200"/>
                </a:lnTo>
                <a:lnTo>
                  <a:pt x="823379" y="151930"/>
                </a:lnTo>
                <a:lnTo>
                  <a:pt x="825576" y="154470"/>
                </a:lnTo>
                <a:lnTo>
                  <a:pt x="826122" y="154470"/>
                </a:lnTo>
                <a:lnTo>
                  <a:pt x="826122" y="131610"/>
                </a:lnTo>
                <a:lnTo>
                  <a:pt x="825296" y="131610"/>
                </a:lnTo>
                <a:lnTo>
                  <a:pt x="825296" y="132880"/>
                </a:lnTo>
                <a:lnTo>
                  <a:pt x="825296" y="134150"/>
                </a:lnTo>
                <a:lnTo>
                  <a:pt x="825030" y="134150"/>
                </a:lnTo>
                <a:lnTo>
                  <a:pt x="825030" y="148120"/>
                </a:lnTo>
                <a:lnTo>
                  <a:pt x="825030" y="149390"/>
                </a:lnTo>
                <a:lnTo>
                  <a:pt x="824471" y="149390"/>
                </a:lnTo>
                <a:lnTo>
                  <a:pt x="824471" y="148120"/>
                </a:lnTo>
                <a:lnTo>
                  <a:pt x="825030" y="148120"/>
                </a:lnTo>
                <a:lnTo>
                  <a:pt x="825030" y="134150"/>
                </a:lnTo>
                <a:lnTo>
                  <a:pt x="824204" y="134150"/>
                </a:lnTo>
                <a:lnTo>
                  <a:pt x="824471" y="132880"/>
                </a:lnTo>
                <a:lnTo>
                  <a:pt x="825296" y="132880"/>
                </a:lnTo>
                <a:lnTo>
                  <a:pt x="825296" y="131610"/>
                </a:lnTo>
                <a:lnTo>
                  <a:pt x="824204" y="131610"/>
                </a:lnTo>
                <a:lnTo>
                  <a:pt x="824204" y="130340"/>
                </a:lnTo>
                <a:lnTo>
                  <a:pt x="826122" y="130340"/>
                </a:lnTo>
                <a:lnTo>
                  <a:pt x="826122" y="121450"/>
                </a:lnTo>
                <a:lnTo>
                  <a:pt x="826681" y="120180"/>
                </a:lnTo>
                <a:lnTo>
                  <a:pt x="826947" y="120180"/>
                </a:lnTo>
                <a:lnTo>
                  <a:pt x="826947" y="104940"/>
                </a:lnTo>
                <a:lnTo>
                  <a:pt x="826401" y="104940"/>
                </a:lnTo>
                <a:lnTo>
                  <a:pt x="826401" y="103670"/>
                </a:lnTo>
                <a:lnTo>
                  <a:pt x="827227" y="103670"/>
                </a:lnTo>
                <a:lnTo>
                  <a:pt x="827227" y="92240"/>
                </a:lnTo>
                <a:lnTo>
                  <a:pt x="826122" y="93510"/>
                </a:lnTo>
                <a:lnTo>
                  <a:pt x="826122" y="90970"/>
                </a:lnTo>
                <a:lnTo>
                  <a:pt x="828052" y="92240"/>
                </a:lnTo>
                <a:lnTo>
                  <a:pt x="828052" y="78270"/>
                </a:lnTo>
                <a:lnTo>
                  <a:pt x="827227" y="78270"/>
                </a:lnTo>
                <a:lnTo>
                  <a:pt x="826947" y="77000"/>
                </a:lnTo>
                <a:lnTo>
                  <a:pt x="827773" y="77000"/>
                </a:lnTo>
                <a:lnTo>
                  <a:pt x="828319" y="78270"/>
                </a:lnTo>
                <a:lnTo>
                  <a:pt x="828319" y="71920"/>
                </a:lnTo>
                <a:lnTo>
                  <a:pt x="829424" y="71920"/>
                </a:lnTo>
                <a:lnTo>
                  <a:pt x="829424" y="38900"/>
                </a:lnTo>
                <a:lnTo>
                  <a:pt x="830795" y="38900"/>
                </a:lnTo>
                <a:lnTo>
                  <a:pt x="831342" y="40170"/>
                </a:lnTo>
                <a:lnTo>
                  <a:pt x="831342" y="38900"/>
                </a:lnTo>
                <a:lnTo>
                  <a:pt x="831621" y="37630"/>
                </a:lnTo>
                <a:lnTo>
                  <a:pt x="831900" y="37630"/>
                </a:lnTo>
                <a:lnTo>
                  <a:pt x="831900" y="7150"/>
                </a:lnTo>
                <a:lnTo>
                  <a:pt x="832167" y="5880"/>
                </a:lnTo>
                <a:lnTo>
                  <a:pt x="832040" y="4610"/>
                </a:lnTo>
                <a:lnTo>
                  <a:pt x="831900" y="3340"/>
                </a:lnTo>
                <a:lnTo>
                  <a:pt x="827773" y="3340"/>
                </a:lnTo>
                <a:lnTo>
                  <a:pt x="827773" y="31280"/>
                </a:lnTo>
                <a:lnTo>
                  <a:pt x="827227" y="31280"/>
                </a:lnTo>
                <a:lnTo>
                  <a:pt x="827227" y="51600"/>
                </a:lnTo>
                <a:lnTo>
                  <a:pt x="827227" y="52870"/>
                </a:lnTo>
                <a:lnTo>
                  <a:pt x="826681" y="52870"/>
                </a:lnTo>
                <a:lnTo>
                  <a:pt x="826681" y="51600"/>
                </a:lnTo>
                <a:lnTo>
                  <a:pt x="827227" y="51600"/>
                </a:lnTo>
                <a:lnTo>
                  <a:pt x="827227" y="31280"/>
                </a:lnTo>
                <a:lnTo>
                  <a:pt x="826122" y="31280"/>
                </a:lnTo>
                <a:lnTo>
                  <a:pt x="826122" y="37630"/>
                </a:lnTo>
                <a:lnTo>
                  <a:pt x="826122" y="55410"/>
                </a:lnTo>
                <a:lnTo>
                  <a:pt x="826122" y="89700"/>
                </a:lnTo>
                <a:lnTo>
                  <a:pt x="825576" y="89700"/>
                </a:lnTo>
                <a:lnTo>
                  <a:pt x="825576" y="94780"/>
                </a:lnTo>
                <a:lnTo>
                  <a:pt x="825576" y="126530"/>
                </a:lnTo>
                <a:lnTo>
                  <a:pt x="822833" y="127800"/>
                </a:lnTo>
                <a:lnTo>
                  <a:pt x="822833" y="132880"/>
                </a:lnTo>
                <a:lnTo>
                  <a:pt x="822553" y="132880"/>
                </a:lnTo>
                <a:lnTo>
                  <a:pt x="822553" y="141770"/>
                </a:lnTo>
                <a:lnTo>
                  <a:pt x="822286" y="141770"/>
                </a:lnTo>
                <a:lnTo>
                  <a:pt x="822286" y="148120"/>
                </a:lnTo>
                <a:lnTo>
                  <a:pt x="822286" y="164630"/>
                </a:lnTo>
                <a:lnTo>
                  <a:pt x="822286" y="165900"/>
                </a:lnTo>
                <a:lnTo>
                  <a:pt x="821182" y="164630"/>
                </a:lnTo>
                <a:lnTo>
                  <a:pt x="822286" y="164630"/>
                </a:lnTo>
                <a:lnTo>
                  <a:pt x="822286" y="148120"/>
                </a:lnTo>
                <a:lnTo>
                  <a:pt x="822007" y="148450"/>
                </a:lnTo>
                <a:lnTo>
                  <a:pt x="822007" y="158280"/>
                </a:lnTo>
                <a:lnTo>
                  <a:pt x="820902" y="159550"/>
                </a:lnTo>
                <a:lnTo>
                  <a:pt x="821182" y="158280"/>
                </a:lnTo>
                <a:lnTo>
                  <a:pt x="821728" y="157010"/>
                </a:lnTo>
                <a:lnTo>
                  <a:pt x="822007" y="158280"/>
                </a:lnTo>
                <a:lnTo>
                  <a:pt x="822007" y="148450"/>
                </a:lnTo>
                <a:lnTo>
                  <a:pt x="821182" y="149390"/>
                </a:lnTo>
                <a:lnTo>
                  <a:pt x="820623" y="150660"/>
                </a:lnTo>
                <a:lnTo>
                  <a:pt x="820902" y="149390"/>
                </a:lnTo>
                <a:lnTo>
                  <a:pt x="821182" y="148120"/>
                </a:lnTo>
                <a:lnTo>
                  <a:pt x="822286" y="148120"/>
                </a:lnTo>
                <a:lnTo>
                  <a:pt x="822286" y="141770"/>
                </a:lnTo>
                <a:lnTo>
                  <a:pt x="820902" y="141770"/>
                </a:lnTo>
                <a:lnTo>
                  <a:pt x="821461" y="140500"/>
                </a:lnTo>
                <a:lnTo>
                  <a:pt x="822553" y="141770"/>
                </a:lnTo>
                <a:lnTo>
                  <a:pt x="822553" y="132880"/>
                </a:lnTo>
                <a:lnTo>
                  <a:pt x="822286" y="132880"/>
                </a:lnTo>
                <a:lnTo>
                  <a:pt x="822553" y="131610"/>
                </a:lnTo>
                <a:lnTo>
                  <a:pt x="822833" y="132880"/>
                </a:lnTo>
                <a:lnTo>
                  <a:pt x="822833" y="127800"/>
                </a:lnTo>
                <a:lnTo>
                  <a:pt x="822007" y="127800"/>
                </a:lnTo>
                <a:lnTo>
                  <a:pt x="822007" y="136690"/>
                </a:lnTo>
                <a:lnTo>
                  <a:pt x="821461" y="137960"/>
                </a:lnTo>
                <a:lnTo>
                  <a:pt x="820356" y="137960"/>
                </a:lnTo>
                <a:lnTo>
                  <a:pt x="819810" y="136690"/>
                </a:lnTo>
                <a:lnTo>
                  <a:pt x="819810" y="153200"/>
                </a:lnTo>
                <a:lnTo>
                  <a:pt x="817892" y="154470"/>
                </a:lnTo>
                <a:lnTo>
                  <a:pt x="817613" y="154470"/>
                </a:lnTo>
                <a:lnTo>
                  <a:pt x="817613" y="153200"/>
                </a:lnTo>
                <a:lnTo>
                  <a:pt x="819810" y="153200"/>
                </a:lnTo>
                <a:lnTo>
                  <a:pt x="819810" y="136690"/>
                </a:lnTo>
                <a:lnTo>
                  <a:pt x="822007" y="136690"/>
                </a:lnTo>
                <a:lnTo>
                  <a:pt x="822007" y="127800"/>
                </a:lnTo>
                <a:lnTo>
                  <a:pt x="823658" y="125260"/>
                </a:lnTo>
                <a:lnTo>
                  <a:pt x="824750" y="125260"/>
                </a:lnTo>
                <a:lnTo>
                  <a:pt x="824750" y="126530"/>
                </a:lnTo>
                <a:lnTo>
                  <a:pt x="825576" y="126530"/>
                </a:lnTo>
                <a:lnTo>
                  <a:pt x="825576" y="118910"/>
                </a:lnTo>
                <a:lnTo>
                  <a:pt x="823925" y="118910"/>
                </a:lnTo>
                <a:lnTo>
                  <a:pt x="824471" y="117640"/>
                </a:lnTo>
                <a:lnTo>
                  <a:pt x="824750" y="117640"/>
                </a:lnTo>
                <a:lnTo>
                  <a:pt x="825576" y="118910"/>
                </a:lnTo>
                <a:lnTo>
                  <a:pt x="825576" y="107480"/>
                </a:lnTo>
                <a:lnTo>
                  <a:pt x="825030" y="106641"/>
                </a:lnTo>
                <a:lnTo>
                  <a:pt x="825030" y="111290"/>
                </a:lnTo>
                <a:lnTo>
                  <a:pt x="823925" y="110020"/>
                </a:lnTo>
                <a:lnTo>
                  <a:pt x="824750" y="110020"/>
                </a:lnTo>
                <a:lnTo>
                  <a:pt x="825030" y="111290"/>
                </a:lnTo>
                <a:lnTo>
                  <a:pt x="825030" y="106641"/>
                </a:lnTo>
                <a:lnTo>
                  <a:pt x="824750" y="106210"/>
                </a:lnTo>
                <a:lnTo>
                  <a:pt x="825576" y="106210"/>
                </a:lnTo>
                <a:lnTo>
                  <a:pt x="825576" y="96050"/>
                </a:lnTo>
                <a:lnTo>
                  <a:pt x="823658" y="96050"/>
                </a:lnTo>
                <a:lnTo>
                  <a:pt x="822833" y="94157"/>
                </a:lnTo>
                <a:lnTo>
                  <a:pt x="822833" y="97320"/>
                </a:lnTo>
                <a:lnTo>
                  <a:pt x="822833" y="99860"/>
                </a:lnTo>
                <a:lnTo>
                  <a:pt x="822553" y="99860"/>
                </a:lnTo>
                <a:lnTo>
                  <a:pt x="822553" y="122720"/>
                </a:lnTo>
                <a:lnTo>
                  <a:pt x="822007" y="123990"/>
                </a:lnTo>
                <a:lnTo>
                  <a:pt x="821461" y="122720"/>
                </a:lnTo>
                <a:lnTo>
                  <a:pt x="822553" y="122720"/>
                </a:lnTo>
                <a:lnTo>
                  <a:pt x="822553" y="99860"/>
                </a:lnTo>
                <a:lnTo>
                  <a:pt x="822007" y="99860"/>
                </a:lnTo>
                <a:lnTo>
                  <a:pt x="821461" y="98590"/>
                </a:lnTo>
                <a:lnTo>
                  <a:pt x="822007" y="97320"/>
                </a:lnTo>
                <a:lnTo>
                  <a:pt x="822833" y="97320"/>
                </a:lnTo>
                <a:lnTo>
                  <a:pt x="822833" y="94157"/>
                </a:lnTo>
                <a:lnTo>
                  <a:pt x="822553" y="93510"/>
                </a:lnTo>
                <a:lnTo>
                  <a:pt x="822833" y="93510"/>
                </a:lnTo>
                <a:lnTo>
                  <a:pt x="824204" y="94780"/>
                </a:lnTo>
                <a:lnTo>
                  <a:pt x="825576" y="94780"/>
                </a:lnTo>
                <a:lnTo>
                  <a:pt x="825576" y="89700"/>
                </a:lnTo>
                <a:lnTo>
                  <a:pt x="825576" y="88430"/>
                </a:lnTo>
                <a:lnTo>
                  <a:pt x="826122" y="89700"/>
                </a:lnTo>
                <a:lnTo>
                  <a:pt x="826122" y="55410"/>
                </a:lnTo>
                <a:lnTo>
                  <a:pt x="825842" y="56070"/>
                </a:lnTo>
                <a:lnTo>
                  <a:pt x="825842" y="69380"/>
                </a:lnTo>
                <a:lnTo>
                  <a:pt x="825576" y="70650"/>
                </a:lnTo>
                <a:lnTo>
                  <a:pt x="825576" y="78270"/>
                </a:lnTo>
                <a:lnTo>
                  <a:pt x="825296" y="79540"/>
                </a:lnTo>
                <a:lnTo>
                  <a:pt x="825296" y="80810"/>
                </a:lnTo>
                <a:lnTo>
                  <a:pt x="825296" y="88430"/>
                </a:lnTo>
                <a:lnTo>
                  <a:pt x="823925" y="88430"/>
                </a:lnTo>
                <a:lnTo>
                  <a:pt x="824471" y="87160"/>
                </a:lnTo>
                <a:lnTo>
                  <a:pt x="825296" y="88430"/>
                </a:lnTo>
                <a:lnTo>
                  <a:pt x="825296" y="80810"/>
                </a:lnTo>
                <a:lnTo>
                  <a:pt x="823925" y="80810"/>
                </a:lnTo>
                <a:lnTo>
                  <a:pt x="824204" y="79540"/>
                </a:lnTo>
                <a:lnTo>
                  <a:pt x="825030" y="78270"/>
                </a:lnTo>
                <a:lnTo>
                  <a:pt x="825576" y="78270"/>
                </a:lnTo>
                <a:lnTo>
                  <a:pt x="825576" y="70650"/>
                </a:lnTo>
                <a:lnTo>
                  <a:pt x="825296" y="70650"/>
                </a:lnTo>
                <a:lnTo>
                  <a:pt x="823925" y="69380"/>
                </a:lnTo>
                <a:lnTo>
                  <a:pt x="823379" y="68110"/>
                </a:lnTo>
                <a:lnTo>
                  <a:pt x="823379" y="71920"/>
                </a:lnTo>
                <a:lnTo>
                  <a:pt x="823379" y="79540"/>
                </a:lnTo>
                <a:lnTo>
                  <a:pt x="823379" y="85890"/>
                </a:lnTo>
                <a:lnTo>
                  <a:pt x="823379" y="87160"/>
                </a:lnTo>
                <a:lnTo>
                  <a:pt x="822833" y="87160"/>
                </a:lnTo>
                <a:lnTo>
                  <a:pt x="822833" y="89700"/>
                </a:lnTo>
                <a:lnTo>
                  <a:pt x="822286" y="90970"/>
                </a:lnTo>
                <a:lnTo>
                  <a:pt x="822553" y="89700"/>
                </a:lnTo>
                <a:lnTo>
                  <a:pt x="822833" y="89700"/>
                </a:lnTo>
                <a:lnTo>
                  <a:pt x="822833" y="87160"/>
                </a:lnTo>
                <a:lnTo>
                  <a:pt x="822286" y="87160"/>
                </a:lnTo>
                <a:lnTo>
                  <a:pt x="822833" y="85890"/>
                </a:lnTo>
                <a:lnTo>
                  <a:pt x="823379" y="85890"/>
                </a:lnTo>
                <a:lnTo>
                  <a:pt x="823379" y="79540"/>
                </a:lnTo>
                <a:lnTo>
                  <a:pt x="822833" y="81229"/>
                </a:lnTo>
                <a:lnTo>
                  <a:pt x="822833" y="84620"/>
                </a:lnTo>
                <a:lnTo>
                  <a:pt x="821728" y="85890"/>
                </a:lnTo>
                <a:lnTo>
                  <a:pt x="821182" y="85051"/>
                </a:lnTo>
                <a:lnTo>
                  <a:pt x="821182" y="112560"/>
                </a:lnTo>
                <a:lnTo>
                  <a:pt x="820902" y="112560"/>
                </a:lnTo>
                <a:lnTo>
                  <a:pt x="820902" y="134150"/>
                </a:lnTo>
                <a:lnTo>
                  <a:pt x="820356" y="134150"/>
                </a:lnTo>
                <a:lnTo>
                  <a:pt x="819543" y="132880"/>
                </a:lnTo>
                <a:lnTo>
                  <a:pt x="819810" y="131610"/>
                </a:lnTo>
                <a:lnTo>
                  <a:pt x="820623" y="131610"/>
                </a:lnTo>
                <a:lnTo>
                  <a:pt x="820902" y="134150"/>
                </a:lnTo>
                <a:lnTo>
                  <a:pt x="820902" y="112560"/>
                </a:lnTo>
                <a:lnTo>
                  <a:pt x="820623" y="112560"/>
                </a:lnTo>
                <a:lnTo>
                  <a:pt x="820623" y="125260"/>
                </a:lnTo>
                <a:lnTo>
                  <a:pt x="820623" y="127800"/>
                </a:lnTo>
                <a:lnTo>
                  <a:pt x="820077" y="127800"/>
                </a:lnTo>
                <a:lnTo>
                  <a:pt x="819543" y="126530"/>
                </a:lnTo>
                <a:lnTo>
                  <a:pt x="819810" y="125260"/>
                </a:lnTo>
                <a:lnTo>
                  <a:pt x="818984" y="125260"/>
                </a:lnTo>
                <a:lnTo>
                  <a:pt x="818984" y="145580"/>
                </a:lnTo>
                <a:lnTo>
                  <a:pt x="818984" y="146850"/>
                </a:lnTo>
                <a:lnTo>
                  <a:pt x="818438" y="148120"/>
                </a:lnTo>
                <a:lnTo>
                  <a:pt x="817892" y="148120"/>
                </a:lnTo>
                <a:lnTo>
                  <a:pt x="818159" y="146850"/>
                </a:lnTo>
                <a:lnTo>
                  <a:pt x="818984" y="146850"/>
                </a:lnTo>
                <a:lnTo>
                  <a:pt x="818984" y="145580"/>
                </a:lnTo>
                <a:lnTo>
                  <a:pt x="816508" y="145580"/>
                </a:lnTo>
                <a:lnTo>
                  <a:pt x="816508" y="157010"/>
                </a:lnTo>
                <a:lnTo>
                  <a:pt x="816241" y="158280"/>
                </a:lnTo>
                <a:lnTo>
                  <a:pt x="816241" y="159550"/>
                </a:lnTo>
                <a:lnTo>
                  <a:pt x="815682" y="159550"/>
                </a:lnTo>
                <a:lnTo>
                  <a:pt x="815682" y="162090"/>
                </a:lnTo>
                <a:lnTo>
                  <a:pt x="815416" y="164630"/>
                </a:lnTo>
                <a:lnTo>
                  <a:pt x="815682" y="165900"/>
                </a:lnTo>
                <a:lnTo>
                  <a:pt x="815416" y="165900"/>
                </a:lnTo>
                <a:lnTo>
                  <a:pt x="813765" y="164630"/>
                </a:lnTo>
                <a:lnTo>
                  <a:pt x="815136" y="163360"/>
                </a:lnTo>
                <a:lnTo>
                  <a:pt x="815682" y="162090"/>
                </a:lnTo>
                <a:lnTo>
                  <a:pt x="815682" y="159550"/>
                </a:lnTo>
                <a:lnTo>
                  <a:pt x="814044" y="159550"/>
                </a:lnTo>
                <a:lnTo>
                  <a:pt x="814730" y="158280"/>
                </a:lnTo>
                <a:lnTo>
                  <a:pt x="815416" y="157010"/>
                </a:lnTo>
                <a:lnTo>
                  <a:pt x="814324" y="158280"/>
                </a:lnTo>
                <a:lnTo>
                  <a:pt x="814044" y="157010"/>
                </a:lnTo>
                <a:lnTo>
                  <a:pt x="815416" y="157010"/>
                </a:lnTo>
                <a:lnTo>
                  <a:pt x="816508" y="157010"/>
                </a:lnTo>
                <a:lnTo>
                  <a:pt x="816508" y="145580"/>
                </a:lnTo>
                <a:lnTo>
                  <a:pt x="816241" y="145580"/>
                </a:lnTo>
                <a:lnTo>
                  <a:pt x="816787" y="144310"/>
                </a:lnTo>
                <a:lnTo>
                  <a:pt x="818984" y="145580"/>
                </a:lnTo>
                <a:lnTo>
                  <a:pt x="818984" y="125260"/>
                </a:lnTo>
                <a:lnTo>
                  <a:pt x="818705" y="125260"/>
                </a:lnTo>
                <a:lnTo>
                  <a:pt x="818705" y="123990"/>
                </a:lnTo>
                <a:lnTo>
                  <a:pt x="819264" y="123990"/>
                </a:lnTo>
                <a:lnTo>
                  <a:pt x="820623" y="125260"/>
                </a:lnTo>
                <a:lnTo>
                  <a:pt x="820623" y="112560"/>
                </a:lnTo>
                <a:lnTo>
                  <a:pt x="820356" y="112560"/>
                </a:lnTo>
                <a:lnTo>
                  <a:pt x="820356" y="116370"/>
                </a:lnTo>
                <a:lnTo>
                  <a:pt x="820077" y="117640"/>
                </a:lnTo>
                <a:lnTo>
                  <a:pt x="819264" y="117640"/>
                </a:lnTo>
                <a:lnTo>
                  <a:pt x="819810" y="116370"/>
                </a:lnTo>
                <a:lnTo>
                  <a:pt x="820356" y="116370"/>
                </a:lnTo>
                <a:lnTo>
                  <a:pt x="820356" y="112560"/>
                </a:lnTo>
                <a:lnTo>
                  <a:pt x="819810" y="112560"/>
                </a:lnTo>
                <a:lnTo>
                  <a:pt x="819810" y="115100"/>
                </a:lnTo>
                <a:lnTo>
                  <a:pt x="819543" y="116370"/>
                </a:lnTo>
                <a:lnTo>
                  <a:pt x="818159" y="116370"/>
                </a:lnTo>
                <a:lnTo>
                  <a:pt x="818705" y="115100"/>
                </a:lnTo>
                <a:lnTo>
                  <a:pt x="819810" y="115100"/>
                </a:lnTo>
                <a:lnTo>
                  <a:pt x="819810" y="112560"/>
                </a:lnTo>
                <a:lnTo>
                  <a:pt x="819264" y="112560"/>
                </a:lnTo>
                <a:lnTo>
                  <a:pt x="818705" y="110020"/>
                </a:lnTo>
                <a:lnTo>
                  <a:pt x="817892" y="110020"/>
                </a:lnTo>
                <a:lnTo>
                  <a:pt x="817892" y="108750"/>
                </a:lnTo>
                <a:lnTo>
                  <a:pt x="818984" y="108750"/>
                </a:lnTo>
                <a:lnTo>
                  <a:pt x="821182" y="112560"/>
                </a:lnTo>
                <a:lnTo>
                  <a:pt x="821182" y="85051"/>
                </a:lnTo>
                <a:lnTo>
                  <a:pt x="820902" y="84620"/>
                </a:lnTo>
                <a:lnTo>
                  <a:pt x="822833" y="84620"/>
                </a:lnTo>
                <a:lnTo>
                  <a:pt x="822833" y="81229"/>
                </a:lnTo>
                <a:lnTo>
                  <a:pt x="822553" y="82080"/>
                </a:lnTo>
                <a:lnTo>
                  <a:pt x="821182" y="82080"/>
                </a:lnTo>
                <a:lnTo>
                  <a:pt x="820356" y="80810"/>
                </a:lnTo>
                <a:lnTo>
                  <a:pt x="820356" y="98590"/>
                </a:lnTo>
                <a:lnTo>
                  <a:pt x="820077" y="99860"/>
                </a:lnTo>
                <a:lnTo>
                  <a:pt x="819810" y="99860"/>
                </a:lnTo>
                <a:lnTo>
                  <a:pt x="819810" y="102400"/>
                </a:lnTo>
                <a:lnTo>
                  <a:pt x="819264" y="103670"/>
                </a:lnTo>
                <a:lnTo>
                  <a:pt x="818159" y="103670"/>
                </a:lnTo>
                <a:lnTo>
                  <a:pt x="817892" y="102400"/>
                </a:lnTo>
                <a:lnTo>
                  <a:pt x="818705" y="101130"/>
                </a:lnTo>
                <a:lnTo>
                  <a:pt x="819543" y="102400"/>
                </a:lnTo>
                <a:lnTo>
                  <a:pt x="819810" y="102400"/>
                </a:lnTo>
                <a:lnTo>
                  <a:pt x="819810" y="99860"/>
                </a:lnTo>
                <a:lnTo>
                  <a:pt x="818984" y="99860"/>
                </a:lnTo>
                <a:lnTo>
                  <a:pt x="819264" y="98590"/>
                </a:lnTo>
                <a:lnTo>
                  <a:pt x="817892" y="96050"/>
                </a:lnTo>
                <a:lnTo>
                  <a:pt x="818705" y="96050"/>
                </a:lnTo>
                <a:lnTo>
                  <a:pt x="820356" y="98590"/>
                </a:lnTo>
                <a:lnTo>
                  <a:pt x="820356" y="80810"/>
                </a:lnTo>
                <a:lnTo>
                  <a:pt x="820623" y="79540"/>
                </a:lnTo>
                <a:lnTo>
                  <a:pt x="823379" y="79540"/>
                </a:lnTo>
                <a:lnTo>
                  <a:pt x="823379" y="71920"/>
                </a:lnTo>
                <a:lnTo>
                  <a:pt x="822833" y="71920"/>
                </a:lnTo>
                <a:lnTo>
                  <a:pt x="821728" y="72491"/>
                </a:lnTo>
                <a:lnTo>
                  <a:pt x="821728" y="78270"/>
                </a:lnTo>
                <a:lnTo>
                  <a:pt x="819543" y="78270"/>
                </a:lnTo>
                <a:lnTo>
                  <a:pt x="819543" y="79540"/>
                </a:lnTo>
                <a:lnTo>
                  <a:pt x="819543" y="93510"/>
                </a:lnTo>
                <a:lnTo>
                  <a:pt x="817892" y="92240"/>
                </a:lnTo>
                <a:lnTo>
                  <a:pt x="817613" y="91922"/>
                </a:lnTo>
                <a:lnTo>
                  <a:pt x="817613" y="106210"/>
                </a:lnTo>
                <a:lnTo>
                  <a:pt x="817613" y="134150"/>
                </a:lnTo>
                <a:lnTo>
                  <a:pt x="816508" y="134150"/>
                </a:lnTo>
                <a:lnTo>
                  <a:pt x="815682" y="135115"/>
                </a:lnTo>
                <a:lnTo>
                  <a:pt x="815682" y="145580"/>
                </a:lnTo>
                <a:lnTo>
                  <a:pt x="815136" y="145580"/>
                </a:lnTo>
                <a:lnTo>
                  <a:pt x="815136" y="146850"/>
                </a:lnTo>
                <a:lnTo>
                  <a:pt x="814590" y="148120"/>
                </a:lnTo>
                <a:lnTo>
                  <a:pt x="813765" y="146850"/>
                </a:lnTo>
                <a:lnTo>
                  <a:pt x="813765" y="145580"/>
                </a:lnTo>
                <a:lnTo>
                  <a:pt x="814324" y="144310"/>
                </a:lnTo>
                <a:lnTo>
                  <a:pt x="815682" y="145580"/>
                </a:lnTo>
                <a:lnTo>
                  <a:pt x="815682" y="135115"/>
                </a:lnTo>
                <a:lnTo>
                  <a:pt x="815416" y="135420"/>
                </a:lnTo>
                <a:lnTo>
                  <a:pt x="815136" y="135420"/>
                </a:lnTo>
                <a:lnTo>
                  <a:pt x="815136" y="140500"/>
                </a:lnTo>
                <a:lnTo>
                  <a:pt x="813765" y="140500"/>
                </a:lnTo>
                <a:lnTo>
                  <a:pt x="813765" y="139230"/>
                </a:lnTo>
                <a:lnTo>
                  <a:pt x="814870" y="139230"/>
                </a:lnTo>
                <a:lnTo>
                  <a:pt x="815136" y="140500"/>
                </a:lnTo>
                <a:lnTo>
                  <a:pt x="815136" y="135420"/>
                </a:lnTo>
                <a:lnTo>
                  <a:pt x="814870" y="135420"/>
                </a:lnTo>
                <a:lnTo>
                  <a:pt x="814870" y="134150"/>
                </a:lnTo>
                <a:lnTo>
                  <a:pt x="816787" y="132880"/>
                </a:lnTo>
                <a:lnTo>
                  <a:pt x="817333" y="132880"/>
                </a:lnTo>
                <a:lnTo>
                  <a:pt x="817613" y="134150"/>
                </a:lnTo>
                <a:lnTo>
                  <a:pt x="817613" y="106210"/>
                </a:lnTo>
                <a:lnTo>
                  <a:pt x="816787" y="107162"/>
                </a:lnTo>
                <a:lnTo>
                  <a:pt x="816787" y="110020"/>
                </a:lnTo>
                <a:lnTo>
                  <a:pt x="815682" y="110591"/>
                </a:lnTo>
                <a:lnTo>
                  <a:pt x="815682" y="122720"/>
                </a:lnTo>
                <a:lnTo>
                  <a:pt x="815416" y="123139"/>
                </a:lnTo>
                <a:lnTo>
                  <a:pt x="815416" y="132880"/>
                </a:lnTo>
                <a:lnTo>
                  <a:pt x="814870" y="132880"/>
                </a:lnTo>
                <a:lnTo>
                  <a:pt x="814870" y="131610"/>
                </a:lnTo>
                <a:lnTo>
                  <a:pt x="815416" y="132880"/>
                </a:lnTo>
                <a:lnTo>
                  <a:pt x="815416" y="123139"/>
                </a:lnTo>
                <a:lnTo>
                  <a:pt x="814044" y="125260"/>
                </a:lnTo>
                <a:lnTo>
                  <a:pt x="813765" y="126530"/>
                </a:lnTo>
                <a:lnTo>
                  <a:pt x="813765" y="137960"/>
                </a:lnTo>
                <a:lnTo>
                  <a:pt x="812939" y="137960"/>
                </a:lnTo>
                <a:lnTo>
                  <a:pt x="812939" y="163360"/>
                </a:lnTo>
                <a:lnTo>
                  <a:pt x="812939" y="176060"/>
                </a:lnTo>
                <a:lnTo>
                  <a:pt x="811568" y="177330"/>
                </a:lnTo>
                <a:lnTo>
                  <a:pt x="811022" y="177330"/>
                </a:lnTo>
                <a:lnTo>
                  <a:pt x="811288" y="176060"/>
                </a:lnTo>
                <a:lnTo>
                  <a:pt x="812939" y="176060"/>
                </a:lnTo>
                <a:lnTo>
                  <a:pt x="812939" y="163360"/>
                </a:lnTo>
                <a:lnTo>
                  <a:pt x="811568" y="167170"/>
                </a:lnTo>
                <a:lnTo>
                  <a:pt x="810755" y="167170"/>
                </a:lnTo>
                <a:lnTo>
                  <a:pt x="810755" y="172250"/>
                </a:lnTo>
                <a:lnTo>
                  <a:pt x="810196" y="173520"/>
                </a:lnTo>
                <a:lnTo>
                  <a:pt x="809929" y="173520"/>
                </a:lnTo>
                <a:lnTo>
                  <a:pt x="809929" y="198920"/>
                </a:lnTo>
                <a:lnTo>
                  <a:pt x="809929" y="200190"/>
                </a:lnTo>
                <a:lnTo>
                  <a:pt x="807720" y="198920"/>
                </a:lnTo>
                <a:lnTo>
                  <a:pt x="807173" y="197650"/>
                </a:lnTo>
                <a:lnTo>
                  <a:pt x="808824" y="197650"/>
                </a:lnTo>
                <a:lnTo>
                  <a:pt x="809929" y="198920"/>
                </a:lnTo>
                <a:lnTo>
                  <a:pt x="809929" y="173520"/>
                </a:lnTo>
                <a:lnTo>
                  <a:pt x="809650" y="173520"/>
                </a:lnTo>
                <a:lnTo>
                  <a:pt x="809371" y="172250"/>
                </a:lnTo>
                <a:lnTo>
                  <a:pt x="810755" y="172250"/>
                </a:lnTo>
                <a:lnTo>
                  <a:pt x="810755" y="167170"/>
                </a:lnTo>
                <a:lnTo>
                  <a:pt x="810196" y="167170"/>
                </a:lnTo>
                <a:lnTo>
                  <a:pt x="811022" y="165900"/>
                </a:lnTo>
                <a:lnTo>
                  <a:pt x="810196" y="165900"/>
                </a:lnTo>
                <a:lnTo>
                  <a:pt x="809104" y="164630"/>
                </a:lnTo>
                <a:lnTo>
                  <a:pt x="808545" y="164630"/>
                </a:lnTo>
                <a:lnTo>
                  <a:pt x="808545" y="195110"/>
                </a:lnTo>
                <a:lnTo>
                  <a:pt x="807173" y="193840"/>
                </a:lnTo>
                <a:lnTo>
                  <a:pt x="807999" y="193840"/>
                </a:lnTo>
                <a:lnTo>
                  <a:pt x="808545" y="195110"/>
                </a:lnTo>
                <a:lnTo>
                  <a:pt x="808545" y="164630"/>
                </a:lnTo>
                <a:lnTo>
                  <a:pt x="810475" y="163360"/>
                </a:lnTo>
                <a:lnTo>
                  <a:pt x="811022" y="163360"/>
                </a:lnTo>
                <a:lnTo>
                  <a:pt x="811288" y="162090"/>
                </a:lnTo>
                <a:lnTo>
                  <a:pt x="812393" y="162090"/>
                </a:lnTo>
                <a:lnTo>
                  <a:pt x="812939" y="163360"/>
                </a:lnTo>
                <a:lnTo>
                  <a:pt x="812939" y="137960"/>
                </a:lnTo>
                <a:lnTo>
                  <a:pt x="811847" y="137960"/>
                </a:lnTo>
                <a:lnTo>
                  <a:pt x="811847" y="145580"/>
                </a:lnTo>
                <a:lnTo>
                  <a:pt x="811288" y="146850"/>
                </a:lnTo>
                <a:lnTo>
                  <a:pt x="810475" y="146850"/>
                </a:lnTo>
                <a:lnTo>
                  <a:pt x="811022" y="145580"/>
                </a:lnTo>
                <a:lnTo>
                  <a:pt x="811847" y="145580"/>
                </a:lnTo>
                <a:lnTo>
                  <a:pt x="811847" y="137960"/>
                </a:lnTo>
                <a:lnTo>
                  <a:pt x="811022" y="137960"/>
                </a:lnTo>
                <a:lnTo>
                  <a:pt x="811288" y="136690"/>
                </a:lnTo>
                <a:lnTo>
                  <a:pt x="813219" y="136690"/>
                </a:lnTo>
                <a:lnTo>
                  <a:pt x="813765" y="137960"/>
                </a:lnTo>
                <a:lnTo>
                  <a:pt x="813765" y="126530"/>
                </a:lnTo>
                <a:lnTo>
                  <a:pt x="813485" y="127800"/>
                </a:lnTo>
                <a:lnTo>
                  <a:pt x="812673" y="127800"/>
                </a:lnTo>
                <a:lnTo>
                  <a:pt x="812393" y="126530"/>
                </a:lnTo>
                <a:lnTo>
                  <a:pt x="812393" y="125260"/>
                </a:lnTo>
                <a:lnTo>
                  <a:pt x="812114" y="123990"/>
                </a:lnTo>
                <a:lnTo>
                  <a:pt x="812114" y="125260"/>
                </a:lnTo>
                <a:lnTo>
                  <a:pt x="810755" y="126530"/>
                </a:lnTo>
                <a:lnTo>
                  <a:pt x="810196" y="126530"/>
                </a:lnTo>
                <a:lnTo>
                  <a:pt x="809929" y="125260"/>
                </a:lnTo>
                <a:lnTo>
                  <a:pt x="809929" y="149390"/>
                </a:lnTo>
                <a:lnTo>
                  <a:pt x="809929" y="157010"/>
                </a:lnTo>
                <a:lnTo>
                  <a:pt x="809104" y="158280"/>
                </a:lnTo>
                <a:lnTo>
                  <a:pt x="807999" y="157010"/>
                </a:lnTo>
                <a:lnTo>
                  <a:pt x="807453" y="157010"/>
                </a:lnTo>
                <a:lnTo>
                  <a:pt x="807999" y="155740"/>
                </a:lnTo>
                <a:lnTo>
                  <a:pt x="809650" y="157010"/>
                </a:lnTo>
                <a:lnTo>
                  <a:pt x="809929" y="157010"/>
                </a:lnTo>
                <a:lnTo>
                  <a:pt x="809929" y="149390"/>
                </a:lnTo>
                <a:lnTo>
                  <a:pt x="809371" y="149390"/>
                </a:lnTo>
                <a:lnTo>
                  <a:pt x="809371" y="154470"/>
                </a:lnTo>
                <a:lnTo>
                  <a:pt x="808278" y="154470"/>
                </a:lnTo>
                <a:lnTo>
                  <a:pt x="807999" y="153200"/>
                </a:lnTo>
                <a:lnTo>
                  <a:pt x="809104" y="153200"/>
                </a:lnTo>
                <a:lnTo>
                  <a:pt x="809371" y="154470"/>
                </a:lnTo>
                <a:lnTo>
                  <a:pt x="809371" y="149390"/>
                </a:lnTo>
                <a:lnTo>
                  <a:pt x="807720" y="149390"/>
                </a:lnTo>
                <a:lnTo>
                  <a:pt x="808278" y="148120"/>
                </a:lnTo>
                <a:lnTo>
                  <a:pt x="809929" y="149390"/>
                </a:lnTo>
                <a:lnTo>
                  <a:pt x="809929" y="125260"/>
                </a:lnTo>
                <a:lnTo>
                  <a:pt x="812114" y="125260"/>
                </a:lnTo>
                <a:lnTo>
                  <a:pt x="812114" y="123990"/>
                </a:lnTo>
                <a:lnTo>
                  <a:pt x="813765" y="123990"/>
                </a:lnTo>
                <a:lnTo>
                  <a:pt x="814044" y="122720"/>
                </a:lnTo>
                <a:lnTo>
                  <a:pt x="814870" y="121450"/>
                </a:lnTo>
                <a:lnTo>
                  <a:pt x="815416" y="121450"/>
                </a:lnTo>
                <a:lnTo>
                  <a:pt x="815682" y="122720"/>
                </a:lnTo>
                <a:lnTo>
                  <a:pt x="815682" y="110591"/>
                </a:lnTo>
                <a:lnTo>
                  <a:pt x="814324" y="111290"/>
                </a:lnTo>
                <a:lnTo>
                  <a:pt x="815136" y="110020"/>
                </a:lnTo>
                <a:lnTo>
                  <a:pt x="816787" y="110020"/>
                </a:lnTo>
                <a:lnTo>
                  <a:pt x="816787" y="107162"/>
                </a:lnTo>
                <a:lnTo>
                  <a:pt x="816508" y="107480"/>
                </a:lnTo>
                <a:lnTo>
                  <a:pt x="815962" y="106210"/>
                </a:lnTo>
                <a:lnTo>
                  <a:pt x="813219" y="106210"/>
                </a:lnTo>
                <a:lnTo>
                  <a:pt x="813219" y="112560"/>
                </a:lnTo>
                <a:lnTo>
                  <a:pt x="812939" y="113830"/>
                </a:lnTo>
                <a:lnTo>
                  <a:pt x="812393" y="113830"/>
                </a:lnTo>
                <a:lnTo>
                  <a:pt x="812114" y="112560"/>
                </a:lnTo>
                <a:lnTo>
                  <a:pt x="812114" y="115100"/>
                </a:lnTo>
                <a:lnTo>
                  <a:pt x="810475" y="116370"/>
                </a:lnTo>
                <a:lnTo>
                  <a:pt x="809371" y="118910"/>
                </a:lnTo>
                <a:lnTo>
                  <a:pt x="809929" y="118910"/>
                </a:lnTo>
                <a:lnTo>
                  <a:pt x="809104" y="121450"/>
                </a:lnTo>
                <a:lnTo>
                  <a:pt x="811022" y="122720"/>
                </a:lnTo>
                <a:lnTo>
                  <a:pt x="811568" y="123990"/>
                </a:lnTo>
                <a:lnTo>
                  <a:pt x="809929" y="123990"/>
                </a:lnTo>
                <a:lnTo>
                  <a:pt x="808824" y="123151"/>
                </a:lnTo>
                <a:lnTo>
                  <a:pt x="808824" y="140500"/>
                </a:lnTo>
                <a:lnTo>
                  <a:pt x="807720" y="141770"/>
                </a:lnTo>
                <a:lnTo>
                  <a:pt x="807453" y="140500"/>
                </a:lnTo>
                <a:lnTo>
                  <a:pt x="807720" y="139230"/>
                </a:lnTo>
                <a:lnTo>
                  <a:pt x="808545" y="139230"/>
                </a:lnTo>
                <a:lnTo>
                  <a:pt x="808824" y="140500"/>
                </a:lnTo>
                <a:lnTo>
                  <a:pt x="808824" y="123151"/>
                </a:lnTo>
                <a:lnTo>
                  <a:pt x="808278" y="122720"/>
                </a:lnTo>
                <a:lnTo>
                  <a:pt x="807720" y="122720"/>
                </a:lnTo>
                <a:lnTo>
                  <a:pt x="807999" y="121450"/>
                </a:lnTo>
                <a:lnTo>
                  <a:pt x="807720" y="120180"/>
                </a:lnTo>
                <a:lnTo>
                  <a:pt x="805256" y="120180"/>
                </a:lnTo>
                <a:lnTo>
                  <a:pt x="807720" y="118910"/>
                </a:lnTo>
                <a:lnTo>
                  <a:pt x="807910" y="117640"/>
                </a:lnTo>
                <a:lnTo>
                  <a:pt x="808278" y="115100"/>
                </a:lnTo>
                <a:lnTo>
                  <a:pt x="809104" y="115100"/>
                </a:lnTo>
                <a:lnTo>
                  <a:pt x="809371" y="116370"/>
                </a:lnTo>
                <a:lnTo>
                  <a:pt x="809929" y="116370"/>
                </a:lnTo>
                <a:lnTo>
                  <a:pt x="810615" y="115100"/>
                </a:lnTo>
                <a:lnTo>
                  <a:pt x="811288" y="113830"/>
                </a:lnTo>
                <a:lnTo>
                  <a:pt x="812114" y="115100"/>
                </a:lnTo>
                <a:lnTo>
                  <a:pt x="812114" y="112560"/>
                </a:lnTo>
                <a:lnTo>
                  <a:pt x="813219" y="112560"/>
                </a:lnTo>
                <a:lnTo>
                  <a:pt x="813219" y="106210"/>
                </a:lnTo>
                <a:lnTo>
                  <a:pt x="812393" y="106210"/>
                </a:lnTo>
                <a:lnTo>
                  <a:pt x="812939" y="104940"/>
                </a:lnTo>
                <a:lnTo>
                  <a:pt x="817333" y="104940"/>
                </a:lnTo>
                <a:lnTo>
                  <a:pt x="817613" y="106210"/>
                </a:lnTo>
                <a:lnTo>
                  <a:pt x="817613" y="91922"/>
                </a:lnTo>
                <a:lnTo>
                  <a:pt x="817067" y="91300"/>
                </a:lnTo>
                <a:lnTo>
                  <a:pt x="817067" y="92240"/>
                </a:lnTo>
                <a:lnTo>
                  <a:pt x="816787" y="93510"/>
                </a:lnTo>
                <a:lnTo>
                  <a:pt x="815962" y="94780"/>
                </a:lnTo>
                <a:lnTo>
                  <a:pt x="815682" y="93510"/>
                </a:lnTo>
                <a:lnTo>
                  <a:pt x="815682" y="101130"/>
                </a:lnTo>
                <a:lnTo>
                  <a:pt x="815136" y="103670"/>
                </a:lnTo>
                <a:lnTo>
                  <a:pt x="814044" y="102400"/>
                </a:lnTo>
                <a:lnTo>
                  <a:pt x="812114" y="103670"/>
                </a:lnTo>
                <a:lnTo>
                  <a:pt x="811847" y="102400"/>
                </a:lnTo>
                <a:lnTo>
                  <a:pt x="812393" y="101130"/>
                </a:lnTo>
                <a:lnTo>
                  <a:pt x="815682" y="101130"/>
                </a:lnTo>
                <a:lnTo>
                  <a:pt x="815682" y="93510"/>
                </a:lnTo>
                <a:lnTo>
                  <a:pt x="815962" y="93510"/>
                </a:lnTo>
                <a:lnTo>
                  <a:pt x="816508" y="92240"/>
                </a:lnTo>
                <a:lnTo>
                  <a:pt x="817067" y="92240"/>
                </a:lnTo>
                <a:lnTo>
                  <a:pt x="817067" y="91300"/>
                </a:lnTo>
                <a:lnTo>
                  <a:pt x="816787" y="90970"/>
                </a:lnTo>
                <a:lnTo>
                  <a:pt x="816787" y="89700"/>
                </a:lnTo>
                <a:lnTo>
                  <a:pt x="817892" y="89700"/>
                </a:lnTo>
                <a:lnTo>
                  <a:pt x="819543" y="93510"/>
                </a:lnTo>
                <a:lnTo>
                  <a:pt x="819543" y="79540"/>
                </a:lnTo>
                <a:lnTo>
                  <a:pt x="819264" y="80810"/>
                </a:lnTo>
                <a:lnTo>
                  <a:pt x="817613" y="82080"/>
                </a:lnTo>
                <a:lnTo>
                  <a:pt x="818438" y="79540"/>
                </a:lnTo>
                <a:lnTo>
                  <a:pt x="819543" y="79540"/>
                </a:lnTo>
                <a:lnTo>
                  <a:pt x="819543" y="78270"/>
                </a:lnTo>
                <a:lnTo>
                  <a:pt x="821182" y="75730"/>
                </a:lnTo>
                <a:lnTo>
                  <a:pt x="821728" y="78270"/>
                </a:lnTo>
                <a:lnTo>
                  <a:pt x="821728" y="72491"/>
                </a:lnTo>
                <a:lnTo>
                  <a:pt x="820356" y="73190"/>
                </a:lnTo>
                <a:lnTo>
                  <a:pt x="820077" y="71920"/>
                </a:lnTo>
                <a:lnTo>
                  <a:pt x="820902" y="70650"/>
                </a:lnTo>
                <a:lnTo>
                  <a:pt x="821728" y="69380"/>
                </a:lnTo>
                <a:lnTo>
                  <a:pt x="822286" y="69380"/>
                </a:lnTo>
                <a:lnTo>
                  <a:pt x="823379" y="71920"/>
                </a:lnTo>
                <a:lnTo>
                  <a:pt x="823379" y="68110"/>
                </a:lnTo>
                <a:lnTo>
                  <a:pt x="825030" y="68110"/>
                </a:lnTo>
                <a:lnTo>
                  <a:pt x="825842" y="69380"/>
                </a:lnTo>
                <a:lnTo>
                  <a:pt x="825842" y="56070"/>
                </a:lnTo>
                <a:lnTo>
                  <a:pt x="825576" y="56680"/>
                </a:lnTo>
                <a:lnTo>
                  <a:pt x="825576" y="65570"/>
                </a:lnTo>
                <a:lnTo>
                  <a:pt x="825296" y="66840"/>
                </a:lnTo>
                <a:lnTo>
                  <a:pt x="824750" y="65570"/>
                </a:lnTo>
                <a:lnTo>
                  <a:pt x="824471" y="64300"/>
                </a:lnTo>
                <a:lnTo>
                  <a:pt x="825576" y="65570"/>
                </a:lnTo>
                <a:lnTo>
                  <a:pt x="825576" y="56680"/>
                </a:lnTo>
                <a:lnTo>
                  <a:pt x="825030" y="56680"/>
                </a:lnTo>
                <a:lnTo>
                  <a:pt x="825296" y="55410"/>
                </a:lnTo>
                <a:lnTo>
                  <a:pt x="826122" y="55410"/>
                </a:lnTo>
                <a:lnTo>
                  <a:pt x="826122" y="37630"/>
                </a:lnTo>
                <a:lnTo>
                  <a:pt x="825576" y="37630"/>
                </a:lnTo>
                <a:lnTo>
                  <a:pt x="825576" y="41440"/>
                </a:lnTo>
                <a:lnTo>
                  <a:pt x="825296" y="42303"/>
                </a:lnTo>
                <a:lnTo>
                  <a:pt x="825296" y="52870"/>
                </a:lnTo>
                <a:lnTo>
                  <a:pt x="824750" y="54140"/>
                </a:lnTo>
                <a:lnTo>
                  <a:pt x="824471" y="52870"/>
                </a:lnTo>
                <a:lnTo>
                  <a:pt x="825296" y="52870"/>
                </a:lnTo>
                <a:lnTo>
                  <a:pt x="825296" y="42303"/>
                </a:lnTo>
                <a:lnTo>
                  <a:pt x="824750" y="43980"/>
                </a:lnTo>
                <a:lnTo>
                  <a:pt x="824204" y="43980"/>
                </a:lnTo>
                <a:lnTo>
                  <a:pt x="824471" y="42710"/>
                </a:lnTo>
                <a:lnTo>
                  <a:pt x="824204" y="42710"/>
                </a:lnTo>
                <a:lnTo>
                  <a:pt x="823379" y="42075"/>
                </a:lnTo>
                <a:lnTo>
                  <a:pt x="823379" y="57950"/>
                </a:lnTo>
                <a:lnTo>
                  <a:pt x="823379" y="59220"/>
                </a:lnTo>
                <a:lnTo>
                  <a:pt x="822286" y="59220"/>
                </a:lnTo>
                <a:lnTo>
                  <a:pt x="822553" y="57950"/>
                </a:lnTo>
                <a:lnTo>
                  <a:pt x="823379" y="57950"/>
                </a:lnTo>
                <a:lnTo>
                  <a:pt x="823379" y="42075"/>
                </a:lnTo>
                <a:lnTo>
                  <a:pt x="822553" y="41440"/>
                </a:lnTo>
                <a:lnTo>
                  <a:pt x="824204" y="40170"/>
                </a:lnTo>
                <a:lnTo>
                  <a:pt x="825296" y="40170"/>
                </a:lnTo>
                <a:lnTo>
                  <a:pt x="825576" y="41440"/>
                </a:lnTo>
                <a:lnTo>
                  <a:pt x="825576" y="37630"/>
                </a:lnTo>
                <a:lnTo>
                  <a:pt x="825296" y="37630"/>
                </a:lnTo>
                <a:lnTo>
                  <a:pt x="825296" y="36360"/>
                </a:lnTo>
                <a:lnTo>
                  <a:pt x="823658" y="36360"/>
                </a:lnTo>
                <a:lnTo>
                  <a:pt x="822833" y="38900"/>
                </a:lnTo>
                <a:lnTo>
                  <a:pt x="822007" y="38366"/>
                </a:lnTo>
                <a:lnTo>
                  <a:pt x="822007" y="56680"/>
                </a:lnTo>
                <a:lnTo>
                  <a:pt x="821182" y="57950"/>
                </a:lnTo>
                <a:lnTo>
                  <a:pt x="820902" y="57950"/>
                </a:lnTo>
                <a:lnTo>
                  <a:pt x="820902" y="61760"/>
                </a:lnTo>
                <a:lnTo>
                  <a:pt x="820902" y="64300"/>
                </a:lnTo>
                <a:lnTo>
                  <a:pt x="819264" y="64300"/>
                </a:lnTo>
                <a:lnTo>
                  <a:pt x="819264" y="68110"/>
                </a:lnTo>
                <a:lnTo>
                  <a:pt x="818159" y="69138"/>
                </a:lnTo>
                <a:lnTo>
                  <a:pt x="818159" y="75730"/>
                </a:lnTo>
                <a:lnTo>
                  <a:pt x="815416" y="77000"/>
                </a:lnTo>
                <a:lnTo>
                  <a:pt x="815136" y="77660"/>
                </a:lnTo>
                <a:lnTo>
                  <a:pt x="815136" y="98590"/>
                </a:lnTo>
                <a:lnTo>
                  <a:pt x="813485" y="98590"/>
                </a:lnTo>
                <a:lnTo>
                  <a:pt x="811847" y="97320"/>
                </a:lnTo>
                <a:lnTo>
                  <a:pt x="811568" y="97320"/>
                </a:lnTo>
                <a:lnTo>
                  <a:pt x="811568" y="108750"/>
                </a:lnTo>
                <a:lnTo>
                  <a:pt x="811288" y="110020"/>
                </a:lnTo>
                <a:lnTo>
                  <a:pt x="809371" y="110020"/>
                </a:lnTo>
                <a:lnTo>
                  <a:pt x="809650" y="108750"/>
                </a:lnTo>
                <a:lnTo>
                  <a:pt x="810475" y="107480"/>
                </a:lnTo>
                <a:lnTo>
                  <a:pt x="811288" y="108750"/>
                </a:lnTo>
                <a:lnTo>
                  <a:pt x="811568" y="108750"/>
                </a:lnTo>
                <a:lnTo>
                  <a:pt x="811568" y="97320"/>
                </a:lnTo>
                <a:lnTo>
                  <a:pt x="811288" y="97320"/>
                </a:lnTo>
                <a:lnTo>
                  <a:pt x="811568" y="96050"/>
                </a:lnTo>
                <a:lnTo>
                  <a:pt x="811847" y="96050"/>
                </a:lnTo>
                <a:lnTo>
                  <a:pt x="812393" y="97320"/>
                </a:lnTo>
                <a:lnTo>
                  <a:pt x="814044" y="96050"/>
                </a:lnTo>
                <a:lnTo>
                  <a:pt x="815136" y="98590"/>
                </a:lnTo>
                <a:lnTo>
                  <a:pt x="815136" y="77660"/>
                </a:lnTo>
                <a:lnTo>
                  <a:pt x="814870" y="78270"/>
                </a:lnTo>
                <a:lnTo>
                  <a:pt x="814324" y="77000"/>
                </a:lnTo>
                <a:lnTo>
                  <a:pt x="813765" y="75730"/>
                </a:lnTo>
                <a:lnTo>
                  <a:pt x="815136" y="74460"/>
                </a:lnTo>
                <a:lnTo>
                  <a:pt x="815416" y="74460"/>
                </a:lnTo>
                <a:lnTo>
                  <a:pt x="815682" y="75730"/>
                </a:lnTo>
                <a:lnTo>
                  <a:pt x="817333" y="74460"/>
                </a:lnTo>
                <a:lnTo>
                  <a:pt x="818159" y="75730"/>
                </a:lnTo>
                <a:lnTo>
                  <a:pt x="818159" y="69138"/>
                </a:lnTo>
                <a:lnTo>
                  <a:pt x="817892" y="69380"/>
                </a:lnTo>
                <a:lnTo>
                  <a:pt x="817067" y="68110"/>
                </a:lnTo>
                <a:lnTo>
                  <a:pt x="817067" y="66840"/>
                </a:lnTo>
                <a:lnTo>
                  <a:pt x="816508" y="66840"/>
                </a:lnTo>
                <a:lnTo>
                  <a:pt x="815416" y="69380"/>
                </a:lnTo>
                <a:lnTo>
                  <a:pt x="814590" y="70154"/>
                </a:lnTo>
                <a:lnTo>
                  <a:pt x="814590" y="71920"/>
                </a:lnTo>
                <a:lnTo>
                  <a:pt x="813219" y="73190"/>
                </a:lnTo>
                <a:lnTo>
                  <a:pt x="812393" y="73190"/>
                </a:lnTo>
                <a:lnTo>
                  <a:pt x="812393" y="94780"/>
                </a:lnTo>
                <a:lnTo>
                  <a:pt x="810755" y="93700"/>
                </a:lnTo>
                <a:lnTo>
                  <a:pt x="810755" y="103670"/>
                </a:lnTo>
                <a:lnTo>
                  <a:pt x="809929" y="103670"/>
                </a:lnTo>
                <a:lnTo>
                  <a:pt x="810755" y="104940"/>
                </a:lnTo>
                <a:lnTo>
                  <a:pt x="810475" y="106210"/>
                </a:lnTo>
                <a:lnTo>
                  <a:pt x="809929" y="106210"/>
                </a:lnTo>
                <a:lnTo>
                  <a:pt x="809371" y="104940"/>
                </a:lnTo>
                <a:lnTo>
                  <a:pt x="809650" y="104940"/>
                </a:lnTo>
                <a:lnTo>
                  <a:pt x="809929" y="103670"/>
                </a:lnTo>
                <a:lnTo>
                  <a:pt x="809929" y="102400"/>
                </a:lnTo>
                <a:lnTo>
                  <a:pt x="810755" y="103670"/>
                </a:lnTo>
                <a:lnTo>
                  <a:pt x="810755" y="93700"/>
                </a:lnTo>
                <a:lnTo>
                  <a:pt x="810475" y="93510"/>
                </a:lnTo>
                <a:lnTo>
                  <a:pt x="809929" y="93510"/>
                </a:lnTo>
                <a:lnTo>
                  <a:pt x="811568" y="90970"/>
                </a:lnTo>
                <a:lnTo>
                  <a:pt x="812114" y="90970"/>
                </a:lnTo>
                <a:lnTo>
                  <a:pt x="812393" y="94780"/>
                </a:lnTo>
                <a:lnTo>
                  <a:pt x="812393" y="73190"/>
                </a:lnTo>
                <a:lnTo>
                  <a:pt x="812114" y="73190"/>
                </a:lnTo>
                <a:lnTo>
                  <a:pt x="812114" y="78270"/>
                </a:lnTo>
                <a:lnTo>
                  <a:pt x="812114" y="79540"/>
                </a:lnTo>
                <a:lnTo>
                  <a:pt x="811847" y="80048"/>
                </a:lnTo>
                <a:lnTo>
                  <a:pt x="811847" y="89700"/>
                </a:lnTo>
                <a:lnTo>
                  <a:pt x="810755" y="89700"/>
                </a:lnTo>
                <a:lnTo>
                  <a:pt x="810475" y="88430"/>
                </a:lnTo>
                <a:lnTo>
                  <a:pt x="811568" y="88430"/>
                </a:lnTo>
                <a:lnTo>
                  <a:pt x="811847" y="89700"/>
                </a:lnTo>
                <a:lnTo>
                  <a:pt x="811847" y="80048"/>
                </a:lnTo>
                <a:lnTo>
                  <a:pt x="810755" y="82080"/>
                </a:lnTo>
                <a:lnTo>
                  <a:pt x="809650" y="83350"/>
                </a:lnTo>
                <a:lnTo>
                  <a:pt x="809510" y="82080"/>
                </a:lnTo>
                <a:lnTo>
                  <a:pt x="809371" y="80810"/>
                </a:lnTo>
                <a:lnTo>
                  <a:pt x="809104" y="80200"/>
                </a:lnTo>
                <a:lnTo>
                  <a:pt x="809104" y="89700"/>
                </a:lnTo>
                <a:lnTo>
                  <a:pt x="808545" y="90970"/>
                </a:lnTo>
                <a:lnTo>
                  <a:pt x="808545" y="111290"/>
                </a:lnTo>
                <a:lnTo>
                  <a:pt x="807720" y="112560"/>
                </a:lnTo>
                <a:lnTo>
                  <a:pt x="807720" y="111290"/>
                </a:lnTo>
                <a:lnTo>
                  <a:pt x="808545" y="111290"/>
                </a:lnTo>
                <a:lnTo>
                  <a:pt x="808545" y="90970"/>
                </a:lnTo>
                <a:lnTo>
                  <a:pt x="807999" y="90970"/>
                </a:lnTo>
                <a:lnTo>
                  <a:pt x="809104" y="89700"/>
                </a:lnTo>
                <a:lnTo>
                  <a:pt x="809104" y="80200"/>
                </a:lnTo>
                <a:lnTo>
                  <a:pt x="808824" y="79540"/>
                </a:lnTo>
                <a:lnTo>
                  <a:pt x="809650" y="79540"/>
                </a:lnTo>
                <a:lnTo>
                  <a:pt x="809650" y="78270"/>
                </a:lnTo>
                <a:lnTo>
                  <a:pt x="810755" y="77000"/>
                </a:lnTo>
                <a:lnTo>
                  <a:pt x="811212" y="77736"/>
                </a:lnTo>
                <a:lnTo>
                  <a:pt x="810742" y="77609"/>
                </a:lnTo>
                <a:lnTo>
                  <a:pt x="810742" y="78981"/>
                </a:lnTo>
                <a:lnTo>
                  <a:pt x="811568" y="79260"/>
                </a:lnTo>
                <a:lnTo>
                  <a:pt x="811758" y="78270"/>
                </a:lnTo>
                <a:lnTo>
                  <a:pt x="812114" y="78270"/>
                </a:lnTo>
                <a:lnTo>
                  <a:pt x="812114" y="73190"/>
                </a:lnTo>
                <a:lnTo>
                  <a:pt x="812673" y="71920"/>
                </a:lnTo>
                <a:lnTo>
                  <a:pt x="814590" y="71920"/>
                </a:lnTo>
                <a:lnTo>
                  <a:pt x="814590" y="70154"/>
                </a:lnTo>
                <a:lnTo>
                  <a:pt x="814044" y="70650"/>
                </a:lnTo>
                <a:lnTo>
                  <a:pt x="813485" y="69380"/>
                </a:lnTo>
                <a:lnTo>
                  <a:pt x="814451" y="68110"/>
                </a:lnTo>
                <a:lnTo>
                  <a:pt x="815416" y="66840"/>
                </a:lnTo>
                <a:lnTo>
                  <a:pt x="816787" y="65570"/>
                </a:lnTo>
                <a:lnTo>
                  <a:pt x="818438" y="65570"/>
                </a:lnTo>
                <a:lnTo>
                  <a:pt x="817892" y="66840"/>
                </a:lnTo>
                <a:lnTo>
                  <a:pt x="818438" y="68110"/>
                </a:lnTo>
                <a:lnTo>
                  <a:pt x="819264" y="68110"/>
                </a:lnTo>
                <a:lnTo>
                  <a:pt x="819264" y="64300"/>
                </a:lnTo>
                <a:lnTo>
                  <a:pt x="818705" y="64300"/>
                </a:lnTo>
                <a:lnTo>
                  <a:pt x="819124" y="63030"/>
                </a:lnTo>
                <a:lnTo>
                  <a:pt x="819543" y="61760"/>
                </a:lnTo>
                <a:lnTo>
                  <a:pt x="818984" y="61760"/>
                </a:lnTo>
                <a:lnTo>
                  <a:pt x="816787" y="59220"/>
                </a:lnTo>
                <a:lnTo>
                  <a:pt x="817892" y="59220"/>
                </a:lnTo>
                <a:lnTo>
                  <a:pt x="819264" y="60490"/>
                </a:lnTo>
                <a:lnTo>
                  <a:pt x="820077" y="61760"/>
                </a:lnTo>
                <a:lnTo>
                  <a:pt x="820902" y="61760"/>
                </a:lnTo>
                <a:lnTo>
                  <a:pt x="820902" y="57950"/>
                </a:lnTo>
                <a:lnTo>
                  <a:pt x="818984" y="57950"/>
                </a:lnTo>
                <a:lnTo>
                  <a:pt x="819810" y="56680"/>
                </a:lnTo>
                <a:lnTo>
                  <a:pt x="822007" y="56680"/>
                </a:lnTo>
                <a:lnTo>
                  <a:pt x="822007" y="38366"/>
                </a:lnTo>
                <a:lnTo>
                  <a:pt x="821461" y="37998"/>
                </a:lnTo>
                <a:lnTo>
                  <a:pt x="821461" y="43980"/>
                </a:lnTo>
                <a:lnTo>
                  <a:pt x="821461" y="45250"/>
                </a:lnTo>
                <a:lnTo>
                  <a:pt x="820077" y="45250"/>
                </a:lnTo>
                <a:lnTo>
                  <a:pt x="820077" y="47790"/>
                </a:lnTo>
                <a:lnTo>
                  <a:pt x="819543" y="47790"/>
                </a:lnTo>
                <a:lnTo>
                  <a:pt x="819543" y="55410"/>
                </a:lnTo>
                <a:lnTo>
                  <a:pt x="815682" y="55410"/>
                </a:lnTo>
                <a:lnTo>
                  <a:pt x="815682" y="57950"/>
                </a:lnTo>
                <a:lnTo>
                  <a:pt x="814590" y="60490"/>
                </a:lnTo>
                <a:lnTo>
                  <a:pt x="813765" y="60198"/>
                </a:lnTo>
                <a:lnTo>
                  <a:pt x="813765" y="68110"/>
                </a:lnTo>
                <a:lnTo>
                  <a:pt x="813219" y="68110"/>
                </a:lnTo>
                <a:lnTo>
                  <a:pt x="813219" y="69380"/>
                </a:lnTo>
                <a:lnTo>
                  <a:pt x="811288" y="69380"/>
                </a:lnTo>
                <a:lnTo>
                  <a:pt x="811288" y="74460"/>
                </a:lnTo>
                <a:lnTo>
                  <a:pt x="811288" y="75730"/>
                </a:lnTo>
                <a:lnTo>
                  <a:pt x="810755" y="75730"/>
                </a:lnTo>
                <a:lnTo>
                  <a:pt x="809929" y="74460"/>
                </a:lnTo>
                <a:lnTo>
                  <a:pt x="810196" y="73190"/>
                </a:lnTo>
                <a:lnTo>
                  <a:pt x="810755" y="73190"/>
                </a:lnTo>
                <a:lnTo>
                  <a:pt x="811288" y="74460"/>
                </a:lnTo>
                <a:lnTo>
                  <a:pt x="811288" y="69380"/>
                </a:lnTo>
                <a:lnTo>
                  <a:pt x="811022" y="69380"/>
                </a:lnTo>
                <a:lnTo>
                  <a:pt x="810755" y="68110"/>
                </a:lnTo>
                <a:lnTo>
                  <a:pt x="811568" y="65570"/>
                </a:lnTo>
                <a:lnTo>
                  <a:pt x="812673" y="65570"/>
                </a:lnTo>
                <a:lnTo>
                  <a:pt x="812114" y="66840"/>
                </a:lnTo>
                <a:lnTo>
                  <a:pt x="813219" y="69380"/>
                </a:lnTo>
                <a:lnTo>
                  <a:pt x="813219" y="68110"/>
                </a:lnTo>
                <a:lnTo>
                  <a:pt x="813485" y="66840"/>
                </a:lnTo>
                <a:lnTo>
                  <a:pt x="813765" y="68110"/>
                </a:lnTo>
                <a:lnTo>
                  <a:pt x="813765" y="60198"/>
                </a:lnTo>
                <a:lnTo>
                  <a:pt x="812673" y="59817"/>
                </a:lnTo>
                <a:lnTo>
                  <a:pt x="812673" y="61760"/>
                </a:lnTo>
                <a:lnTo>
                  <a:pt x="812114" y="63030"/>
                </a:lnTo>
                <a:lnTo>
                  <a:pt x="811568" y="61760"/>
                </a:lnTo>
                <a:lnTo>
                  <a:pt x="811847" y="60490"/>
                </a:lnTo>
                <a:lnTo>
                  <a:pt x="812393" y="60490"/>
                </a:lnTo>
                <a:lnTo>
                  <a:pt x="812673" y="61760"/>
                </a:lnTo>
                <a:lnTo>
                  <a:pt x="812673" y="59817"/>
                </a:lnTo>
                <a:lnTo>
                  <a:pt x="811022" y="59220"/>
                </a:lnTo>
                <a:lnTo>
                  <a:pt x="810475" y="59220"/>
                </a:lnTo>
                <a:lnTo>
                  <a:pt x="810755" y="60490"/>
                </a:lnTo>
                <a:lnTo>
                  <a:pt x="809929" y="60490"/>
                </a:lnTo>
                <a:lnTo>
                  <a:pt x="809650" y="59220"/>
                </a:lnTo>
                <a:lnTo>
                  <a:pt x="809650" y="57950"/>
                </a:lnTo>
                <a:lnTo>
                  <a:pt x="809650" y="56680"/>
                </a:lnTo>
                <a:lnTo>
                  <a:pt x="810755" y="57950"/>
                </a:lnTo>
                <a:lnTo>
                  <a:pt x="811847" y="56680"/>
                </a:lnTo>
                <a:lnTo>
                  <a:pt x="812114" y="55410"/>
                </a:lnTo>
                <a:lnTo>
                  <a:pt x="811847" y="54140"/>
                </a:lnTo>
                <a:lnTo>
                  <a:pt x="813485" y="55410"/>
                </a:lnTo>
                <a:lnTo>
                  <a:pt x="813765" y="56680"/>
                </a:lnTo>
                <a:lnTo>
                  <a:pt x="813485" y="57950"/>
                </a:lnTo>
                <a:lnTo>
                  <a:pt x="815682" y="57950"/>
                </a:lnTo>
                <a:lnTo>
                  <a:pt x="815682" y="55410"/>
                </a:lnTo>
                <a:lnTo>
                  <a:pt x="815416" y="55410"/>
                </a:lnTo>
                <a:lnTo>
                  <a:pt x="815962" y="54140"/>
                </a:lnTo>
                <a:lnTo>
                  <a:pt x="818159" y="54140"/>
                </a:lnTo>
                <a:lnTo>
                  <a:pt x="819543" y="55410"/>
                </a:lnTo>
                <a:lnTo>
                  <a:pt x="819543" y="47790"/>
                </a:lnTo>
                <a:lnTo>
                  <a:pt x="818705" y="49060"/>
                </a:lnTo>
                <a:lnTo>
                  <a:pt x="818438" y="50330"/>
                </a:lnTo>
                <a:lnTo>
                  <a:pt x="816508" y="49060"/>
                </a:lnTo>
                <a:lnTo>
                  <a:pt x="815682" y="47790"/>
                </a:lnTo>
                <a:lnTo>
                  <a:pt x="815682" y="46520"/>
                </a:lnTo>
                <a:lnTo>
                  <a:pt x="815136" y="46520"/>
                </a:lnTo>
                <a:lnTo>
                  <a:pt x="815136" y="49060"/>
                </a:lnTo>
                <a:lnTo>
                  <a:pt x="814870" y="50330"/>
                </a:lnTo>
                <a:lnTo>
                  <a:pt x="814324" y="49060"/>
                </a:lnTo>
                <a:lnTo>
                  <a:pt x="815136" y="49060"/>
                </a:lnTo>
                <a:lnTo>
                  <a:pt x="815136" y="46520"/>
                </a:lnTo>
                <a:lnTo>
                  <a:pt x="814590" y="46520"/>
                </a:lnTo>
                <a:lnTo>
                  <a:pt x="812939" y="45250"/>
                </a:lnTo>
                <a:lnTo>
                  <a:pt x="816508" y="45250"/>
                </a:lnTo>
                <a:lnTo>
                  <a:pt x="816241" y="43980"/>
                </a:lnTo>
                <a:lnTo>
                  <a:pt x="817333" y="43980"/>
                </a:lnTo>
                <a:lnTo>
                  <a:pt x="816508" y="45250"/>
                </a:lnTo>
                <a:lnTo>
                  <a:pt x="816508" y="46520"/>
                </a:lnTo>
                <a:lnTo>
                  <a:pt x="818438" y="46520"/>
                </a:lnTo>
                <a:lnTo>
                  <a:pt x="820077" y="47790"/>
                </a:lnTo>
                <a:lnTo>
                  <a:pt x="820077" y="45250"/>
                </a:lnTo>
                <a:lnTo>
                  <a:pt x="818984" y="45250"/>
                </a:lnTo>
                <a:lnTo>
                  <a:pt x="817613" y="43980"/>
                </a:lnTo>
                <a:lnTo>
                  <a:pt x="818388" y="43980"/>
                </a:lnTo>
                <a:lnTo>
                  <a:pt x="818997" y="44373"/>
                </a:lnTo>
                <a:lnTo>
                  <a:pt x="819188" y="43980"/>
                </a:lnTo>
                <a:lnTo>
                  <a:pt x="821461" y="43980"/>
                </a:lnTo>
                <a:lnTo>
                  <a:pt x="821461" y="37998"/>
                </a:lnTo>
                <a:lnTo>
                  <a:pt x="820902" y="37630"/>
                </a:lnTo>
                <a:lnTo>
                  <a:pt x="819543" y="35090"/>
                </a:lnTo>
                <a:lnTo>
                  <a:pt x="819810" y="32550"/>
                </a:lnTo>
                <a:lnTo>
                  <a:pt x="820623" y="33820"/>
                </a:lnTo>
                <a:lnTo>
                  <a:pt x="820902" y="35090"/>
                </a:lnTo>
                <a:lnTo>
                  <a:pt x="821461" y="36360"/>
                </a:lnTo>
                <a:lnTo>
                  <a:pt x="824204" y="35090"/>
                </a:lnTo>
                <a:lnTo>
                  <a:pt x="825842" y="36360"/>
                </a:lnTo>
                <a:lnTo>
                  <a:pt x="826122" y="37630"/>
                </a:lnTo>
                <a:lnTo>
                  <a:pt x="826122" y="31280"/>
                </a:lnTo>
                <a:lnTo>
                  <a:pt x="825030" y="31280"/>
                </a:lnTo>
                <a:lnTo>
                  <a:pt x="827506" y="30010"/>
                </a:lnTo>
                <a:lnTo>
                  <a:pt x="827773" y="31280"/>
                </a:lnTo>
                <a:lnTo>
                  <a:pt x="827773" y="3340"/>
                </a:lnTo>
                <a:lnTo>
                  <a:pt x="826947" y="3340"/>
                </a:lnTo>
                <a:lnTo>
                  <a:pt x="826947" y="12230"/>
                </a:lnTo>
                <a:lnTo>
                  <a:pt x="826681" y="12395"/>
                </a:lnTo>
                <a:lnTo>
                  <a:pt x="826681" y="22390"/>
                </a:lnTo>
                <a:lnTo>
                  <a:pt x="825842" y="23660"/>
                </a:lnTo>
                <a:lnTo>
                  <a:pt x="825296" y="23660"/>
                </a:lnTo>
                <a:lnTo>
                  <a:pt x="825030" y="22390"/>
                </a:lnTo>
                <a:lnTo>
                  <a:pt x="826122" y="21120"/>
                </a:lnTo>
                <a:lnTo>
                  <a:pt x="826681" y="22390"/>
                </a:lnTo>
                <a:lnTo>
                  <a:pt x="826681" y="12395"/>
                </a:lnTo>
                <a:lnTo>
                  <a:pt x="824750" y="13500"/>
                </a:lnTo>
                <a:lnTo>
                  <a:pt x="823925" y="13500"/>
                </a:lnTo>
                <a:lnTo>
                  <a:pt x="823925" y="16040"/>
                </a:lnTo>
                <a:lnTo>
                  <a:pt x="823925" y="28740"/>
                </a:lnTo>
                <a:lnTo>
                  <a:pt x="822833" y="28740"/>
                </a:lnTo>
                <a:lnTo>
                  <a:pt x="822833" y="31280"/>
                </a:lnTo>
                <a:lnTo>
                  <a:pt x="822286" y="31280"/>
                </a:lnTo>
                <a:lnTo>
                  <a:pt x="821728" y="30010"/>
                </a:lnTo>
                <a:lnTo>
                  <a:pt x="821728" y="28740"/>
                </a:lnTo>
                <a:lnTo>
                  <a:pt x="822553" y="30010"/>
                </a:lnTo>
                <a:lnTo>
                  <a:pt x="822833" y="31280"/>
                </a:lnTo>
                <a:lnTo>
                  <a:pt x="822833" y="28740"/>
                </a:lnTo>
                <a:lnTo>
                  <a:pt x="822286" y="27470"/>
                </a:lnTo>
                <a:lnTo>
                  <a:pt x="822833" y="27470"/>
                </a:lnTo>
                <a:lnTo>
                  <a:pt x="823925" y="28740"/>
                </a:lnTo>
                <a:lnTo>
                  <a:pt x="823925" y="16040"/>
                </a:lnTo>
                <a:lnTo>
                  <a:pt x="821728" y="17310"/>
                </a:lnTo>
                <a:lnTo>
                  <a:pt x="819264" y="18580"/>
                </a:lnTo>
                <a:lnTo>
                  <a:pt x="821182" y="19850"/>
                </a:lnTo>
                <a:lnTo>
                  <a:pt x="820356" y="21120"/>
                </a:lnTo>
                <a:lnTo>
                  <a:pt x="817613" y="21120"/>
                </a:lnTo>
                <a:lnTo>
                  <a:pt x="817892" y="18580"/>
                </a:lnTo>
                <a:lnTo>
                  <a:pt x="816508" y="21120"/>
                </a:lnTo>
                <a:lnTo>
                  <a:pt x="816241" y="22390"/>
                </a:lnTo>
                <a:lnTo>
                  <a:pt x="818718" y="21844"/>
                </a:lnTo>
                <a:lnTo>
                  <a:pt x="821423" y="21247"/>
                </a:lnTo>
                <a:lnTo>
                  <a:pt x="820902" y="22821"/>
                </a:lnTo>
                <a:lnTo>
                  <a:pt x="820902" y="26200"/>
                </a:lnTo>
                <a:lnTo>
                  <a:pt x="820623" y="27470"/>
                </a:lnTo>
                <a:lnTo>
                  <a:pt x="820623" y="31280"/>
                </a:lnTo>
                <a:lnTo>
                  <a:pt x="820077" y="31280"/>
                </a:lnTo>
                <a:lnTo>
                  <a:pt x="820356" y="30010"/>
                </a:lnTo>
                <a:lnTo>
                  <a:pt x="820623" y="31280"/>
                </a:lnTo>
                <a:lnTo>
                  <a:pt x="820623" y="27470"/>
                </a:lnTo>
                <a:lnTo>
                  <a:pt x="820077" y="28740"/>
                </a:lnTo>
                <a:lnTo>
                  <a:pt x="819543" y="28740"/>
                </a:lnTo>
                <a:lnTo>
                  <a:pt x="819264" y="27470"/>
                </a:lnTo>
                <a:lnTo>
                  <a:pt x="820356" y="26200"/>
                </a:lnTo>
                <a:lnTo>
                  <a:pt x="820902" y="26200"/>
                </a:lnTo>
                <a:lnTo>
                  <a:pt x="820902" y="22821"/>
                </a:lnTo>
                <a:lnTo>
                  <a:pt x="820623" y="23660"/>
                </a:lnTo>
                <a:lnTo>
                  <a:pt x="818159" y="23660"/>
                </a:lnTo>
                <a:lnTo>
                  <a:pt x="818159" y="41440"/>
                </a:lnTo>
                <a:lnTo>
                  <a:pt x="818159" y="42710"/>
                </a:lnTo>
                <a:lnTo>
                  <a:pt x="815416" y="41440"/>
                </a:lnTo>
                <a:lnTo>
                  <a:pt x="815416" y="42710"/>
                </a:lnTo>
                <a:lnTo>
                  <a:pt x="814870" y="42710"/>
                </a:lnTo>
                <a:lnTo>
                  <a:pt x="814870" y="41440"/>
                </a:lnTo>
                <a:lnTo>
                  <a:pt x="815136" y="41440"/>
                </a:lnTo>
                <a:lnTo>
                  <a:pt x="815416" y="42710"/>
                </a:lnTo>
                <a:lnTo>
                  <a:pt x="815416" y="41440"/>
                </a:lnTo>
                <a:lnTo>
                  <a:pt x="815695" y="40170"/>
                </a:lnTo>
                <a:lnTo>
                  <a:pt x="815962" y="38900"/>
                </a:lnTo>
                <a:lnTo>
                  <a:pt x="817067" y="38900"/>
                </a:lnTo>
                <a:lnTo>
                  <a:pt x="817067" y="40170"/>
                </a:lnTo>
                <a:lnTo>
                  <a:pt x="818159" y="41440"/>
                </a:lnTo>
                <a:lnTo>
                  <a:pt x="818159" y="23660"/>
                </a:lnTo>
                <a:lnTo>
                  <a:pt x="817333" y="23660"/>
                </a:lnTo>
                <a:lnTo>
                  <a:pt x="817333" y="35090"/>
                </a:lnTo>
                <a:lnTo>
                  <a:pt x="817333" y="37630"/>
                </a:lnTo>
                <a:lnTo>
                  <a:pt x="816241" y="37630"/>
                </a:lnTo>
                <a:lnTo>
                  <a:pt x="816508" y="36360"/>
                </a:lnTo>
                <a:lnTo>
                  <a:pt x="817333" y="35090"/>
                </a:lnTo>
                <a:lnTo>
                  <a:pt x="817333" y="23660"/>
                </a:lnTo>
                <a:lnTo>
                  <a:pt x="815416" y="23660"/>
                </a:lnTo>
                <a:lnTo>
                  <a:pt x="815416" y="26200"/>
                </a:lnTo>
                <a:lnTo>
                  <a:pt x="815136" y="27495"/>
                </a:lnTo>
                <a:lnTo>
                  <a:pt x="815136" y="37630"/>
                </a:lnTo>
                <a:lnTo>
                  <a:pt x="814044" y="38900"/>
                </a:lnTo>
                <a:lnTo>
                  <a:pt x="813219" y="38900"/>
                </a:lnTo>
                <a:lnTo>
                  <a:pt x="813219" y="41440"/>
                </a:lnTo>
                <a:lnTo>
                  <a:pt x="812393" y="41871"/>
                </a:lnTo>
                <a:lnTo>
                  <a:pt x="812393" y="52870"/>
                </a:lnTo>
                <a:lnTo>
                  <a:pt x="808545" y="52870"/>
                </a:lnTo>
                <a:lnTo>
                  <a:pt x="808824" y="51600"/>
                </a:lnTo>
                <a:lnTo>
                  <a:pt x="808545" y="51600"/>
                </a:lnTo>
                <a:lnTo>
                  <a:pt x="808824" y="50330"/>
                </a:lnTo>
                <a:lnTo>
                  <a:pt x="809091" y="50977"/>
                </a:lnTo>
                <a:lnTo>
                  <a:pt x="808837" y="51231"/>
                </a:lnTo>
                <a:lnTo>
                  <a:pt x="809104" y="51511"/>
                </a:lnTo>
                <a:lnTo>
                  <a:pt x="809650" y="51777"/>
                </a:lnTo>
                <a:lnTo>
                  <a:pt x="809650" y="51282"/>
                </a:lnTo>
                <a:lnTo>
                  <a:pt x="810475" y="50330"/>
                </a:lnTo>
                <a:lnTo>
                  <a:pt x="812114" y="51600"/>
                </a:lnTo>
                <a:lnTo>
                  <a:pt x="812393" y="52870"/>
                </a:lnTo>
                <a:lnTo>
                  <a:pt x="812393" y="41871"/>
                </a:lnTo>
                <a:lnTo>
                  <a:pt x="811847" y="42151"/>
                </a:lnTo>
                <a:lnTo>
                  <a:pt x="811847" y="47790"/>
                </a:lnTo>
                <a:lnTo>
                  <a:pt x="811022" y="47790"/>
                </a:lnTo>
                <a:lnTo>
                  <a:pt x="811288" y="46520"/>
                </a:lnTo>
                <a:lnTo>
                  <a:pt x="811847" y="47790"/>
                </a:lnTo>
                <a:lnTo>
                  <a:pt x="811847" y="42151"/>
                </a:lnTo>
                <a:lnTo>
                  <a:pt x="810755" y="42710"/>
                </a:lnTo>
                <a:lnTo>
                  <a:pt x="810475" y="42710"/>
                </a:lnTo>
                <a:lnTo>
                  <a:pt x="812393" y="41440"/>
                </a:lnTo>
                <a:lnTo>
                  <a:pt x="813219" y="41440"/>
                </a:lnTo>
                <a:lnTo>
                  <a:pt x="813219" y="38900"/>
                </a:lnTo>
                <a:lnTo>
                  <a:pt x="811847" y="38900"/>
                </a:lnTo>
                <a:lnTo>
                  <a:pt x="811288" y="37630"/>
                </a:lnTo>
                <a:lnTo>
                  <a:pt x="815136" y="37630"/>
                </a:lnTo>
                <a:lnTo>
                  <a:pt x="815136" y="27495"/>
                </a:lnTo>
                <a:lnTo>
                  <a:pt x="814870" y="28727"/>
                </a:lnTo>
                <a:lnTo>
                  <a:pt x="814870" y="33820"/>
                </a:lnTo>
                <a:lnTo>
                  <a:pt x="814324" y="33820"/>
                </a:lnTo>
                <a:lnTo>
                  <a:pt x="814044" y="33185"/>
                </a:lnTo>
                <a:lnTo>
                  <a:pt x="814044" y="33820"/>
                </a:lnTo>
                <a:lnTo>
                  <a:pt x="811288" y="36360"/>
                </a:lnTo>
                <a:lnTo>
                  <a:pt x="811288" y="35090"/>
                </a:lnTo>
                <a:lnTo>
                  <a:pt x="812393" y="35090"/>
                </a:lnTo>
                <a:lnTo>
                  <a:pt x="813485" y="33820"/>
                </a:lnTo>
                <a:lnTo>
                  <a:pt x="814044" y="33820"/>
                </a:lnTo>
                <a:lnTo>
                  <a:pt x="814044" y="33185"/>
                </a:lnTo>
                <a:lnTo>
                  <a:pt x="813765" y="32550"/>
                </a:lnTo>
                <a:lnTo>
                  <a:pt x="813219" y="32550"/>
                </a:lnTo>
                <a:lnTo>
                  <a:pt x="813485" y="31280"/>
                </a:lnTo>
                <a:lnTo>
                  <a:pt x="814590" y="31280"/>
                </a:lnTo>
                <a:lnTo>
                  <a:pt x="814324" y="32550"/>
                </a:lnTo>
                <a:lnTo>
                  <a:pt x="814870" y="33820"/>
                </a:lnTo>
                <a:lnTo>
                  <a:pt x="814870" y="28727"/>
                </a:lnTo>
                <a:lnTo>
                  <a:pt x="814590" y="30010"/>
                </a:lnTo>
                <a:lnTo>
                  <a:pt x="814044" y="28740"/>
                </a:lnTo>
                <a:lnTo>
                  <a:pt x="814324" y="26200"/>
                </a:lnTo>
                <a:lnTo>
                  <a:pt x="815416" y="26200"/>
                </a:lnTo>
                <a:lnTo>
                  <a:pt x="815416" y="23660"/>
                </a:lnTo>
                <a:lnTo>
                  <a:pt x="815136" y="23660"/>
                </a:lnTo>
                <a:lnTo>
                  <a:pt x="814324" y="22390"/>
                </a:lnTo>
                <a:lnTo>
                  <a:pt x="814730" y="21120"/>
                </a:lnTo>
                <a:lnTo>
                  <a:pt x="815136" y="19850"/>
                </a:lnTo>
                <a:lnTo>
                  <a:pt x="815682" y="19850"/>
                </a:lnTo>
                <a:lnTo>
                  <a:pt x="816241" y="18580"/>
                </a:lnTo>
                <a:lnTo>
                  <a:pt x="815962" y="17310"/>
                </a:lnTo>
                <a:lnTo>
                  <a:pt x="818159" y="17310"/>
                </a:lnTo>
                <a:lnTo>
                  <a:pt x="822553" y="16040"/>
                </a:lnTo>
                <a:lnTo>
                  <a:pt x="822553" y="14770"/>
                </a:lnTo>
                <a:lnTo>
                  <a:pt x="821728" y="14770"/>
                </a:lnTo>
                <a:lnTo>
                  <a:pt x="821728" y="13500"/>
                </a:lnTo>
                <a:lnTo>
                  <a:pt x="823658" y="14770"/>
                </a:lnTo>
                <a:lnTo>
                  <a:pt x="823925" y="16040"/>
                </a:lnTo>
                <a:lnTo>
                  <a:pt x="823925" y="13500"/>
                </a:lnTo>
                <a:lnTo>
                  <a:pt x="823658" y="13500"/>
                </a:lnTo>
                <a:lnTo>
                  <a:pt x="823379" y="12230"/>
                </a:lnTo>
                <a:lnTo>
                  <a:pt x="823658" y="10960"/>
                </a:lnTo>
                <a:lnTo>
                  <a:pt x="824204" y="12230"/>
                </a:lnTo>
                <a:lnTo>
                  <a:pt x="826947" y="12230"/>
                </a:lnTo>
                <a:lnTo>
                  <a:pt x="826947" y="3340"/>
                </a:lnTo>
                <a:lnTo>
                  <a:pt x="820902" y="3340"/>
                </a:lnTo>
                <a:lnTo>
                  <a:pt x="820902" y="14770"/>
                </a:lnTo>
                <a:lnTo>
                  <a:pt x="819264" y="14770"/>
                </a:lnTo>
                <a:lnTo>
                  <a:pt x="818438" y="13500"/>
                </a:lnTo>
                <a:lnTo>
                  <a:pt x="820623" y="13500"/>
                </a:lnTo>
                <a:lnTo>
                  <a:pt x="820902" y="14770"/>
                </a:lnTo>
                <a:lnTo>
                  <a:pt x="820902" y="3340"/>
                </a:lnTo>
                <a:lnTo>
                  <a:pt x="814044" y="3340"/>
                </a:lnTo>
                <a:lnTo>
                  <a:pt x="814044" y="18580"/>
                </a:lnTo>
                <a:lnTo>
                  <a:pt x="814044" y="19850"/>
                </a:lnTo>
                <a:lnTo>
                  <a:pt x="813485" y="19850"/>
                </a:lnTo>
                <a:lnTo>
                  <a:pt x="813219" y="18580"/>
                </a:lnTo>
                <a:lnTo>
                  <a:pt x="814044" y="18580"/>
                </a:lnTo>
                <a:lnTo>
                  <a:pt x="814044" y="3340"/>
                </a:lnTo>
                <a:lnTo>
                  <a:pt x="813219" y="3340"/>
                </a:lnTo>
                <a:lnTo>
                  <a:pt x="813219" y="16040"/>
                </a:lnTo>
                <a:lnTo>
                  <a:pt x="812939" y="17310"/>
                </a:lnTo>
                <a:lnTo>
                  <a:pt x="812939" y="22390"/>
                </a:lnTo>
                <a:lnTo>
                  <a:pt x="812393" y="23660"/>
                </a:lnTo>
                <a:lnTo>
                  <a:pt x="812114" y="22390"/>
                </a:lnTo>
                <a:lnTo>
                  <a:pt x="812939" y="22390"/>
                </a:lnTo>
                <a:lnTo>
                  <a:pt x="812939" y="17310"/>
                </a:lnTo>
                <a:lnTo>
                  <a:pt x="812393" y="17310"/>
                </a:lnTo>
                <a:lnTo>
                  <a:pt x="812393" y="21120"/>
                </a:lnTo>
                <a:lnTo>
                  <a:pt x="810475" y="21120"/>
                </a:lnTo>
                <a:lnTo>
                  <a:pt x="810475" y="23660"/>
                </a:lnTo>
                <a:lnTo>
                  <a:pt x="810196" y="24930"/>
                </a:lnTo>
                <a:lnTo>
                  <a:pt x="809650" y="24930"/>
                </a:lnTo>
                <a:lnTo>
                  <a:pt x="809650" y="30010"/>
                </a:lnTo>
                <a:lnTo>
                  <a:pt x="809371" y="30010"/>
                </a:lnTo>
                <a:lnTo>
                  <a:pt x="809371" y="40170"/>
                </a:lnTo>
                <a:lnTo>
                  <a:pt x="807999" y="38900"/>
                </a:lnTo>
                <a:lnTo>
                  <a:pt x="807453" y="40170"/>
                </a:lnTo>
                <a:lnTo>
                  <a:pt x="807453" y="77000"/>
                </a:lnTo>
                <a:lnTo>
                  <a:pt x="806894" y="78270"/>
                </a:lnTo>
                <a:lnTo>
                  <a:pt x="805535" y="79324"/>
                </a:lnTo>
                <a:lnTo>
                  <a:pt x="805535" y="89700"/>
                </a:lnTo>
                <a:lnTo>
                  <a:pt x="805535" y="90970"/>
                </a:lnTo>
                <a:lnTo>
                  <a:pt x="804976" y="90970"/>
                </a:lnTo>
                <a:lnTo>
                  <a:pt x="804976" y="96050"/>
                </a:lnTo>
                <a:lnTo>
                  <a:pt x="804976" y="97320"/>
                </a:lnTo>
                <a:lnTo>
                  <a:pt x="804710" y="97320"/>
                </a:lnTo>
                <a:lnTo>
                  <a:pt x="803884" y="96380"/>
                </a:lnTo>
                <a:lnTo>
                  <a:pt x="803884" y="125260"/>
                </a:lnTo>
                <a:lnTo>
                  <a:pt x="803338" y="126530"/>
                </a:lnTo>
                <a:lnTo>
                  <a:pt x="802500" y="126530"/>
                </a:lnTo>
                <a:lnTo>
                  <a:pt x="802500" y="146850"/>
                </a:lnTo>
                <a:lnTo>
                  <a:pt x="801687" y="148120"/>
                </a:lnTo>
                <a:lnTo>
                  <a:pt x="801141" y="146850"/>
                </a:lnTo>
                <a:lnTo>
                  <a:pt x="802500" y="146850"/>
                </a:lnTo>
                <a:lnTo>
                  <a:pt x="802500" y="126530"/>
                </a:lnTo>
                <a:lnTo>
                  <a:pt x="803338" y="125260"/>
                </a:lnTo>
                <a:lnTo>
                  <a:pt x="803884" y="125260"/>
                </a:lnTo>
                <a:lnTo>
                  <a:pt x="803884" y="96380"/>
                </a:lnTo>
                <a:lnTo>
                  <a:pt x="803605" y="96050"/>
                </a:lnTo>
                <a:lnTo>
                  <a:pt x="804976" y="96050"/>
                </a:lnTo>
                <a:lnTo>
                  <a:pt x="804976" y="90970"/>
                </a:lnTo>
                <a:lnTo>
                  <a:pt x="804710" y="89700"/>
                </a:lnTo>
                <a:lnTo>
                  <a:pt x="805535" y="89700"/>
                </a:lnTo>
                <a:lnTo>
                  <a:pt x="805535" y="79324"/>
                </a:lnTo>
                <a:lnTo>
                  <a:pt x="805256" y="79540"/>
                </a:lnTo>
                <a:lnTo>
                  <a:pt x="805256" y="80810"/>
                </a:lnTo>
                <a:lnTo>
                  <a:pt x="804430" y="79540"/>
                </a:lnTo>
                <a:lnTo>
                  <a:pt x="804710" y="78270"/>
                </a:lnTo>
                <a:lnTo>
                  <a:pt x="807453" y="77000"/>
                </a:lnTo>
                <a:lnTo>
                  <a:pt x="807453" y="40170"/>
                </a:lnTo>
                <a:lnTo>
                  <a:pt x="807173" y="38900"/>
                </a:lnTo>
                <a:lnTo>
                  <a:pt x="807453" y="38900"/>
                </a:lnTo>
                <a:lnTo>
                  <a:pt x="807720" y="37630"/>
                </a:lnTo>
                <a:lnTo>
                  <a:pt x="808824" y="38900"/>
                </a:lnTo>
                <a:lnTo>
                  <a:pt x="809371" y="40170"/>
                </a:lnTo>
                <a:lnTo>
                  <a:pt x="809371" y="30010"/>
                </a:lnTo>
                <a:lnTo>
                  <a:pt x="808545" y="30010"/>
                </a:lnTo>
                <a:lnTo>
                  <a:pt x="808824" y="28740"/>
                </a:lnTo>
                <a:lnTo>
                  <a:pt x="809650" y="30010"/>
                </a:lnTo>
                <a:lnTo>
                  <a:pt x="809650" y="24930"/>
                </a:lnTo>
                <a:lnTo>
                  <a:pt x="809371" y="24930"/>
                </a:lnTo>
                <a:lnTo>
                  <a:pt x="809929" y="23660"/>
                </a:lnTo>
                <a:lnTo>
                  <a:pt x="810475" y="23660"/>
                </a:lnTo>
                <a:lnTo>
                  <a:pt x="810475" y="21120"/>
                </a:lnTo>
                <a:lnTo>
                  <a:pt x="809929" y="21120"/>
                </a:lnTo>
                <a:lnTo>
                  <a:pt x="810755" y="19850"/>
                </a:lnTo>
                <a:lnTo>
                  <a:pt x="812114" y="19850"/>
                </a:lnTo>
                <a:lnTo>
                  <a:pt x="812393" y="21120"/>
                </a:lnTo>
                <a:lnTo>
                  <a:pt x="812393" y="17310"/>
                </a:lnTo>
                <a:lnTo>
                  <a:pt x="812114" y="17310"/>
                </a:lnTo>
                <a:lnTo>
                  <a:pt x="812673" y="16040"/>
                </a:lnTo>
                <a:lnTo>
                  <a:pt x="813219" y="16040"/>
                </a:lnTo>
                <a:lnTo>
                  <a:pt x="813219" y="3340"/>
                </a:lnTo>
                <a:lnTo>
                  <a:pt x="812939" y="3340"/>
                </a:lnTo>
                <a:lnTo>
                  <a:pt x="812939" y="5880"/>
                </a:lnTo>
                <a:lnTo>
                  <a:pt x="812393" y="5880"/>
                </a:lnTo>
                <a:lnTo>
                  <a:pt x="812393" y="4610"/>
                </a:lnTo>
                <a:lnTo>
                  <a:pt x="812939" y="5880"/>
                </a:lnTo>
                <a:lnTo>
                  <a:pt x="812939" y="3340"/>
                </a:lnTo>
                <a:lnTo>
                  <a:pt x="811847" y="3340"/>
                </a:lnTo>
                <a:lnTo>
                  <a:pt x="811847" y="9690"/>
                </a:lnTo>
                <a:lnTo>
                  <a:pt x="811847" y="10960"/>
                </a:lnTo>
                <a:lnTo>
                  <a:pt x="810475" y="10960"/>
                </a:lnTo>
                <a:lnTo>
                  <a:pt x="811288" y="9690"/>
                </a:lnTo>
                <a:lnTo>
                  <a:pt x="811847" y="9690"/>
                </a:lnTo>
                <a:lnTo>
                  <a:pt x="811847" y="3340"/>
                </a:lnTo>
                <a:lnTo>
                  <a:pt x="808545" y="3340"/>
                </a:lnTo>
                <a:lnTo>
                  <a:pt x="808545" y="13500"/>
                </a:lnTo>
                <a:lnTo>
                  <a:pt x="808278" y="13500"/>
                </a:lnTo>
                <a:lnTo>
                  <a:pt x="808278" y="17310"/>
                </a:lnTo>
                <a:lnTo>
                  <a:pt x="808278" y="18580"/>
                </a:lnTo>
                <a:lnTo>
                  <a:pt x="807999" y="18580"/>
                </a:lnTo>
                <a:lnTo>
                  <a:pt x="807999" y="32550"/>
                </a:lnTo>
                <a:lnTo>
                  <a:pt x="806627" y="34137"/>
                </a:lnTo>
                <a:lnTo>
                  <a:pt x="806627" y="74460"/>
                </a:lnTo>
                <a:lnTo>
                  <a:pt x="805802" y="73190"/>
                </a:lnTo>
                <a:lnTo>
                  <a:pt x="804976" y="73190"/>
                </a:lnTo>
                <a:lnTo>
                  <a:pt x="806081" y="71920"/>
                </a:lnTo>
                <a:lnTo>
                  <a:pt x="806627" y="74460"/>
                </a:lnTo>
                <a:lnTo>
                  <a:pt x="806627" y="34137"/>
                </a:lnTo>
                <a:lnTo>
                  <a:pt x="806348" y="34467"/>
                </a:lnTo>
                <a:lnTo>
                  <a:pt x="806348" y="64300"/>
                </a:lnTo>
                <a:lnTo>
                  <a:pt x="806081" y="65570"/>
                </a:lnTo>
                <a:lnTo>
                  <a:pt x="805802" y="65570"/>
                </a:lnTo>
                <a:lnTo>
                  <a:pt x="805802" y="69380"/>
                </a:lnTo>
                <a:lnTo>
                  <a:pt x="805802" y="70650"/>
                </a:lnTo>
                <a:lnTo>
                  <a:pt x="804976" y="69380"/>
                </a:lnTo>
                <a:lnTo>
                  <a:pt x="805802" y="69380"/>
                </a:lnTo>
                <a:lnTo>
                  <a:pt x="805802" y="65570"/>
                </a:lnTo>
                <a:lnTo>
                  <a:pt x="805256" y="65570"/>
                </a:lnTo>
                <a:lnTo>
                  <a:pt x="805535" y="64300"/>
                </a:lnTo>
                <a:lnTo>
                  <a:pt x="806348" y="64300"/>
                </a:lnTo>
                <a:lnTo>
                  <a:pt x="806348" y="34467"/>
                </a:lnTo>
                <a:lnTo>
                  <a:pt x="805802" y="35090"/>
                </a:lnTo>
                <a:lnTo>
                  <a:pt x="805535" y="35090"/>
                </a:lnTo>
                <a:lnTo>
                  <a:pt x="804976" y="33820"/>
                </a:lnTo>
                <a:lnTo>
                  <a:pt x="804976" y="46520"/>
                </a:lnTo>
                <a:lnTo>
                  <a:pt x="804151" y="46520"/>
                </a:lnTo>
                <a:lnTo>
                  <a:pt x="804151" y="89700"/>
                </a:lnTo>
                <a:lnTo>
                  <a:pt x="804151" y="90970"/>
                </a:lnTo>
                <a:lnTo>
                  <a:pt x="803059" y="90970"/>
                </a:lnTo>
                <a:lnTo>
                  <a:pt x="803605" y="89700"/>
                </a:lnTo>
                <a:lnTo>
                  <a:pt x="804151" y="89700"/>
                </a:lnTo>
                <a:lnTo>
                  <a:pt x="804151" y="46520"/>
                </a:lnTo>
                <a:lnTo>
                  <a:pt x="804430" y="45250"/>
                </a:lnTo>
                <a:lnTo>
                  <a:pt x="804976" y="46520"/>
                </a:lnTo>
                <a:lnTo>
                  <a:pt x="804976" y="33820"/>
                </a:lnTo>
                <a:lnTo>
                  <a:pt x="806627" y="32550"/>
                </a:lnTo>
                <a:lnTo>
                  <a:pt x="807999" y="32550"/>
                </a:lnTo>
                <a:lnTo>
                  <a:pt x="807999" y="18580"/>
                </a:lnTo>
                <a:lnTo>
                  <a:pt x="806627" y="18580"/>
                </a:lnTo>
                <a:lnTo>
                  <a:pt x="806627" y="22390"/>
                </a:lnTo>
                <a:lnTo>
                  <a:pt x="806081" y="22821"/>
                </a:lnTo>
                <a:lnTo>
                  <a:pt x="806081" y="31280"/>
                </a:lnTo>
                <a:lnTo>
                  <a:pt x="804430" y="31280"/>
                </a:lnTo>
                <a:lnTo>
                  <a:pt x="804976" y="30010"/>
                </a:lnTo>
                <a:lnTo>
                  <a:pt x="805802" y="30010"/>
                </a:lnTo>
                <a:lnTo>
                  <a:pt x="806081" y="31280"/>
                </a:lnTo>
                <a:lnTo>
                  <a:pt x="806081" y="22821"/>
                </a:lnTo>
                <a:lnTo>
                  <a:pt x="805256" y="23456"/>
                </a:lnTo>
                <a:lnTo>
                  <a:pt x="805256" y="24930"/>
                </a:lnTo>
                <a:lnTo>
                  <a:pt x="804976" y="26200"/>
                </a:lnTo>
                <a:lnTo>
                  <a:pt x="804430" y="26200"/>
                </a:lnTo>
                <a:lnTo>
                  <a:pt x="804710" y="24930"/>
                </a:lnTo>
                <a:lnTo>
                  <a:pt x="805256" y="24930"/>
                </a:lnTo>
                <a:lnTo>
                  <a:pt x="805256" y="23456"/>
                </a:lnTo>
                <a:lnTo>
                  <a:pt x="804976" y="23660"/>
                </a:lnTo>
                <a:lnTo>
                  <a:pt x="806348" y="22390"/>
                </a:lnTo>
                <a:lnTo>
                  <a:pt x="806627" y="22390"/>
                </a:lnTo>
                <a:lnTo>
                  <a:pt x="806627" y="18580"/>
                </a:lnTo>
                <a:lnTo>
                  <a:pt x="806627" y="17310"/>
                </a:lnTo>
                <a:lnTo>
                  <a:pt x="808278" y="17310"/>
                </a:lnTo>
                <a:lnTo>
                  <a:pt x="808278" y="13500"/>
                </a:lnTo>
                <a:lnTo>
                  <a:pt x="807453" y="13500"/>
                </a:lnTo>
                <a:lnTo>
                  <a:pt x="807720" y="12230"/>
                </a:lnTo>
                <a:lnTo>
                  <a:pt x="808545" y="13500"/>
                </a:lnTo>
                <a:lnTo>
                  <a:pt x="808545" y="3340"/>
                </a:lnTo>
                <a:lnTo>
                  <a:pt x="805802" y="3340"/>
                </a:lnTo>
                <a:lnTo>
                  <a:pt x="805802" y="13500"/>
                </a:lnTo>
                <a:lnTo>
                  <a:pt x="805535" y="14770"/>
                </a:lnTo>
                <a:lnTo>
                  <a:pt x="804430" y="13500"/>
                </a:lnTo>
                <a:lnTo>
                  <a:pt x="804151" y="13500"/>
                </a:lnTo>
                <a:lnTo>
                  <a:pt x="804710" y="12230"/>
                </a:lnTo>
                <a:lnTo>
                  <a:pt x="805802" y="13500"/>
                </a:lnTo>
                <a:lnTo>
                  <a:pt x="805802" y="3340"/>
                </a:lnTo>
                <a:lnTo>
                  <a:pt x="804151" y="3340"/>
                </a:lnTo>
                <a:lnTo>
                  <a:pt x="804151" y="10960"/>
                </a:lnTo>
                <a:lnTo>
                  <a:pt x="803884" y="11582"/>
                </a:lnTo>
                <a:lnTo>
                  <a:pt x="803884" y="40170"/>
                </a:lnTo>
                <a:lnTo>
                  <a:pt x="803884" y="60490"/>
                </a:lnTo>
                <a:lnTo>
                  <a:pt x="803884" y="88430"/>
                </a:lnTo>
                <a:lnTo>
                  <a:pt x="802779" y="88430"/>
                </a:lnTo>
                <a:lnTo>
                  <a:pt x="803059" y="87160"/>
                </a:lnTo>
                <a:lnTo>
                  <a:pt x="803884" y="88430"/>
                </a:lnTo>
                <a:lnTo>
                  <a:pt x="803884" y="60490"/>
                </a:lnTo>
                <a:lnTo>
                  <a:pt x="803059" y="60490"/>
                </a:lnTo>
                <a:lnTo>
                  <a:pt x="802500" y="59982"/>
                </a:lnTo>
                <a:lnTo>
                  <a:pt x="802500" y="83350"/>
                </a:lnTo>
                <a:lnTo>
                  <a:pt x="802500" y="101130"/>
                </a:lnTo>
                <a:lnTo>
                  <a:pt x="802233" y="102400"/>
                </a:lnTo>
                <a:lnTo>
                  <a:pt x="801687" y="102400"/>
                </a:lnTo>
                <a:lnTo>
                  <a:pt x="801141" y="101130"/>
                </a:lnTo>
                <a:lnTo>
                  <a:pt x="801141" y="104940"/>
                </a:lnTo>
                <a:lnTo>
                  <a:pt x="800582" y="104940"/>
                </a:lnTo>
                <a:lnTo>
                  <a:pt x="800315" y="104635"/>
                </a:lnTo>
                <a:lnTo>
                  <a:pt x="800315" y="117640"/>
                </a:lnTo>
                <a:lnTo>
                  <a:pt x="800315" y="118910"/>
                </a:lnTo>
                <a:lnTo>
                  <a:pt x="799490" y="118910"/>
                </a:lnTo>
                <a:lnTo>
                  <a:pt x="799490" y="117640"/>
                </a:lnTo>
                <a:lnTo>
                  <a:pt x="800315" y="117640"/>
                </a:lnTo>
                <a:lnTo>
                  <a:pt x="800315" y="104635"/>
                </a:lnTo>
                <a:lnTo>
                  <a:pt x="799490" y="103670"/>
                </a:lnTo>
                <a:lnTo>
                  <a:pt x="800036" y="103670"/>
                </a:lnTo>
                <a:lnTo>
                  <a:pt x="801141" y="104940"/>
                </a:lnTo>
                <a:lnTo>
                  <a:pt x="801141" y="101130"/>
                </a:lnTo>
                <a:lnTo>
                  <a:pt x="802500" y="101130"/>
                </a:lnTo>
                <a:lnTo>
                  <a:pt x="802500" y="83350"/>
                </a:lnTo>
                <a:lnTo>
                  <a:pt x="801954" y="83350"/>
                </a:lnTo>
                <a:lnTo>
                  <a:pt x="802233" y="82080"/>
                </a:lnTo>
                <a:lnTo>
                  <a:pt x="802500" y="83350"/>
                </a:lnTo>
                <a:lnTo>
                  <a:pt x="802500" y="59982"/>
                </a:lnTo>
                <a:lnTo>
                  <a:pt x="801687" y="59220"/>
                </a:lnTo>
                <a:lnTo>
                  <a:pt x="801408" y="59220"/>
                </a:lnTo>
                <a:lnTo>
                  <a:pt x="801408" y="94780"/>
                </a:lnTo>
                <a:lnTo>
                  <a:pt x="801141" y="96050"/>
                </a:lnTo>
                <a:lnTo>
                  <a:pt x="800582" y="94780"/>
                </a:lnTo>
                <a:lnTo>
                  <a:pt x="801408" y="94780"/>
                </a:lnTo>
                <a:lnTo>
                  <a:pt x="801408" y="59220"/>
                </a:lnTo>
                <a:lnTo>
                  <a:pt x="801141" y="59220"/>
                </a:lnTo>
                <a:lnTo>
                  <a:pt x="801408" y="57950"/>
                </a:lnTo>
                <a:lnTo>
                  <a:pt x="802500" y="57950"/>
                </a:lnTo>
                <a:lnTo>
                  <a:pt x="803884" y="60490"/>
                </a:lnTo>
                <a:lnTo>
                  <a:pt x="803884" y="40170"/>
                </a:lnTo>
                <a:lnTo>
                  <a:pt x="803059" y="40170"/>
                </a:lnTo>
                <a:lnTo>
                  <a:pt x="803605" y="37630"/>
                </a:lnTo>
                <a:lnTo>
                  <a:pt x="803884" y="40170"/>
                </a:lnTo>
                <a:lnTo>
                  <a:pt x="803884" y="11582"/>
                </a:lnTo>
                <a:lnTo>
                  <a:pt x="803605" y="12230"/>
                </a:lnTo>
                <a:lnTo>
                  <a:pt x="803884" y="10960"/>
                </a:lnTo>
                <a:lnTo>
                  <a:pt x="804151" y="10960"/>
                </a:lnTo>
                <a:lnTo>
                  <a:pt x="804151" y="3340"/>
                </a:lnTo>
                <a:lnTo>
                  <a:pt x="802779" y="3340"/>
                </a:lnTo>
                <a:lnTo>
                  <a:pt x="802779" y="49060"/>
                </a:lnTo>
                <a:lnTo>
                  <a:pt x="802500" y="50330"/>
                </a:lnTo>
                <a:lnTo>
                  <a:pt x="802233" y="50330"/>
                </a:lnTo>
                <a:lnTo>
                  <a:pt x="802779" y="49060"/>
                </a:lnTo>
                <a:lnTo>
                  <a:pt x="802779" y="3340"/>
                </a:lnTo>
                <a:lnTo>
                  <a:pt x="802500" y="3340"/>
                </a:lnTo>
                <a:lnTo>
                  <a:pt x="802500" y="8420"/>
                </a:lnTo>
                <a:lnTo>
                  <a:pt x="802233" y="9042"/>
                </a:lnTo>
                <a:lnTo>
                  <a:pt x="802233" y="37630"/>
                </a:lnTo>
                <a:lnTo>
                  <a:pt x="801141" y="37007"/>
                </a:lnTo>
                <a:lnTo>
                  <a:pt x="801141" y="47790"/>
                </a:lnTo>
                <a:lnTo>
                  <a:pt x="801141" y="50330"/>
                </a:lnTo>
                <a:lnTo>
                  <a:pt x="801141" y="51600"/>
                </a:lnTo>
                <a:lnTo>
                  <a:pt x="800582" y="51600"/>
                </a:lnTo>
                <a:lnTo>
                  <a:pt x="800036" y="50330"/>
                </a:lnTo>
                <a:lnTo>
                  <a:pt x="801141" y="50330"/>
                </a:lnTo>
                <a:lnTo>
                  <a:pt x="801141" y="47790"/>
                </a:lnTo>
                <a:lnTo>
                  <a:pt x="800862" y="49060"/>
                </a:lnTo>
                <a:lnTo>
                  <a:pt x="799757" y="49060"/>
                </a:lnTo>
                <a:lnTo>
                  <a:pt x="799757" y="47790"/>
                </a:lnTo>
                <a:lnTo>
                  <a:pt x="801141" y="47790"/>
                </a:lnTo>
                <a:lnTo>
                  <a:pt x="801141" y="37007"/>
                </a:lnTo>
                <a:lnTo>
                  <a:pt x="800036" y="36360"/>
                </a:lnTo>
                <a:lnTo>
                  <a:pt x="801954" y="36360"/>
                </a:lnTo>
                <a:lnTo>
                  <a:pt x="802233" y="37630"/>
                </a:lnTo>
                <a:lnTo>
                  <a:pt x="802233" y="9042"/>
                </a:lnTo>
                <a:lnTo>
                  <a:pt x="801954" y="9690"/>
                </a:lnTo>
                <a:lnTo>
                  <a:pt x="801954" y="8420"/>
                </a:lnTo>
                <a:lnTo>
                  <a:pt x="802500" y="8420"/>
                </a:lnTo>
                <a:lnTo>
                  <a:pt x="802500" y="3340"/>
                </a:lnTo>
                <a:lnTo>
                  <a:pt x="801141" y="3340"/>
                </a:lnTo>
                <a:lnTo>
                  <a:pt x="800862" y="3708"/>
                </a:lnTo>
                <a:lnTo>
                  <a:pt x="800862" y="31280"/>
                </a:lnTo>
                <a:lnTo>
                  <a:pt x="800862" y="33820"/>
                </a:lnTo>
                <a:lnTo>
                  <a:pt x="799757" y="33820"/>
                </a:lnTo>
                <a:lnTo>
                  <a:pt x="800036" y="32550"/>
                </a:lnTo>
                <a:lnTo>
                  <a:pt x="800036" y="31280"/>
                </a:lnTo>
                <a:lnTo>
                  <a:pt x="800862" y="31280"/>
                </a:lnTo>
                <a:lnTo>
                  <a:pt x="800862" y="3708"/>
                </a:lnTo>
                <a:lnTo>
                  <a:pt x="799211" y="5880"/>
                </a:lnTo>
                <a:lnTo>
                  <a:pt x="798664" y="8420"/>
                </a:lnTo>
                <a:lnTo>
                  <a:pt x="799211" y="16040"/>
                </a:lnTo>
                <a:lnTo>
                  <a:pt x="798118" y="17310"/>
                </a:lnTo>
                <a:lnTo>
                  <a:pt x="798664" y="18580"/>
                </a:lnTo>
                <a:lnTo>
                  <a:pt x="798664" y="24930"/>
                </a:lnTo>
                <a:lnTo>
                  <a:pt x="798931" y="26200"/>
                </a:lnTo>
                <a:lnTo>
                  <a:pt x="798118" y="27470"/>
                </a:lnTo>
                <a:lnTo>
                  <a:pt x="798664" y="32550"/>
                </a:lnTo>
                <a:lnTo>
                  <a:pt x="798664" y="42710"/>
                </a:lnTo>
                <a:lnTo>
                  <a:pt x="798385" y="43980"/>
                </a:lnTo>
                <a:lnTo>
                  <a:pt x="798931" y="45250"/>
                </a:lnTo>
                <a:lnTo>
                  <a:pt x="798385" y="49060"/>
                </a:lnTo>
                <a:lnTo>
                  <a:pt x="798385" y="52870"/>
                </a:lnTo>
                <a:lnTo>
                  <a:pt x="798931" y="55410"/>
                </a:lnTo>
                <a:lnTo>
                  <a:pt x="799490" y="56680"/>
                </a:lnTo>
                <a:lnTo>
                  <a:pt x="800036" y="55410"/>
                </a:lnTo>
                <a:lnTo>
                  <a:pt x="800036" y="54140"/>
                </a:lnTo>
                <a:lnTo>
                  <a:pt x="800862" y="54140"/>
                </a:lnTo>
                <a:lnTo>
                  <a:pt x="802500" y="56680"/>
                </a:lnTo>
                <a:lnTo>
                  <a:pt x="799490" y="56680"/>
                </a:lnTo>
                <a:lnTo>
                  <a:pt x="799211" y="56680"/>
                </a:lnTo>
                <a:lnTo>
                  <a:pt x="798385" y="57950"/>
                </a:lnTo>
                <a:lnTo>
                  <a:pt x="798385" y="63030"/>
                </a:lnTo>
                <a:lnTo>
                  <a:pt x="798664" y="64300"/>
                </a:lnTo>
                <a:lnTo>
                  <a:pt x="798664" y="65570"/>
                </a:lnTo>
                <a:lnTo>
                  <a:pt x="798931" y="66840"/>
                </a:lnTo>
                <a:lnTo>
                  <a:pt x="798664" y="71920"/>
                </a:lnTo>
                <a:lnTo>
                  <a:pt x="798118" y="74460"/>
                </a:lnTo>
                <a:lnTo>
                  <a:pt x="798931" y="78270"/>
                </a:lnTo>
                <a:lnTo>
                  <a:pt x="798664" y="82080"/>
                </a:lnTo>
                <a:lnTo>
                  <a:pt x="798931" y="84620"/>
                </a:lnTo>
                <a:lnTo>
                  <a:pt x="798118" y="85890"/>
                </a:lnTo>
                <a:lnTo>
                  <a:pt x="798664" y="89700"/>
                </a:lnTo>
                <a:lnTo>
                  <a:pt x="798664" y="96050"/>
                </a:lnTo>
                <a:lnTo>
                  <a:pt x="800036" y="96050"/>
                </a:lnTo>
                <a:lnTo>
                  <a:pt x="798664" y="98590"/>
                </a:lnTo>
                <a:lnTo>
                  <a:pt x="798664" y="103670"/>
                </a:lnTo>
                <a:lnTo>
                  <a:pt x="798931" y="104940"/>
                </a:lnTo>
                <a:lnTo>
                  <a:pt x="798931" y="108750"/>
                </a:lnTo>
                <a:lnTo>
                  <a:pt x="799211" y="110020"/>
                </a:lnTo>
                <a:lnTo>
                  <a:pt x="798664" y="112560"/>
                </a:lnTo>
                <a:lnTo>
                  <a:pt x="798118" y="113830"/>
                </a:lnTo>
                <a:lnTo>
                  <a:pt x="798487" y="116370"/>
                </a:lnTo>
                <a:lnTo>
                  <a:pt x="798614" y="118910"/>
                </a:lnTo>
                <a:lnTo>
                  <a:pt x="798385" y="123990"/>
                </a:lnTo>
                <a:lnTo>
                  <a:pt x="800862" y="122720"/>
                </a:lnTo>
                <a:lnTo>
                  <a:pt x="801408" y="121450"/>
                </a:lnTo>
                <a:lnTo>
                  <a:pt x="801408" y="122720"/>
                </a:lnTo>
                <a:lnTo>
                  <a:pt x="800582" y="125260"/>
                </a:lnTo>
                <a:lnTo>
                  <a:pt x="800582" y="136690"/>
                </a:lnTo>
                <a:lnTo>
                  <a:pt x="799757" y="136690"/>
                </a:lnTo>
                <a:lnTo>
                  <a:pt x="800036" y="135420"/>
                </a:lnTo>
                <a:lnTo>
                  <a:pt x="800582" y="136690"/>
                </a:lnTo>
                <a:lnTo>
                  <a:pt x="800582" y="125260"/>
                </a:lnTo>
                <a:lnTo>
                  <a:pt x="798664" y="125260"/>
                </a:lnTo>
                <a:lnTo>
                  <a:pt x="798385" y="126530"/>
                </a:lnTo>
                <a:lnTo>
                  <a:pt x="798385" y="129070"/>
                </a:lnTo>
                <a:lnTo>
                  <a:pt x="798664" y="130340"/>
                </a:lnTo>
                <a:lnTo>
                  <a:pt x="798664" y="132880"/>
                </a:lnTo>
                <a:lnTo>
                  <a:pt x="798931" y="132880"/>
                </a:lnTo>
                <a:lnTo>
                  <a:pt x="798931" y="136690"/>
                </a:lnTo>
                <a:lnTo>
                  <a:pt x="798118" y="143040"/>
                </a:lnTo>
                <a:lnTo>
                  <a:pt x="798931" y="144310"/>
                </a:lnTo>
                <a:lnTo>
                  <a:pt x="798385" y="145580"/>
                </a:lnTo>
                <a:lnTo>
                  <a:pt x="798385" y="153200"/>
                </a:lnTo>
                <a:lnTo>
                  <a:pt x="798931" y="158280"/>
                </a:lnTo>
                <a:lnTo>
                  <a:pt x="798118" y="160820"/>
                </a:lnTo>
                <a:lnTo>
                  <a:pt x="798664" y="160820"/>
                </a:lnTo>
                <a:lnTo>
                  <a:pt x="798664" y="164630"/>
                </a:lnTo>
                <a:lnTo>
                  <a:pt x="798385" y="165900"/>
                </a:lnTo>
                <a:lnTo>
                  <a:pt x="798385" y="173520"/>
                </a:lnTo>
                <a:lnTo>
                  <a:pt x="798931" y="173520"/>
                </a:lnTo>
                <a:lnTo>
                  <a:pt x="798385" y="177330"/>
                </a:lnTo>
                <a:lnTo>
                  <a:pt x="798931" y="181140"/>
                </a:lnTo>
                <a:lnTo>
                  <a:pt x="798931" y="183680"/>
                </a:lnTo>
                <a:lnTo>
                  <a:pt x="798664" y="184950"/>
                </a:lnTo>
                <a:lnTo>
                  <a:pt x="798664" y="197650"/>
                </a:lnTo>
                <a:lnTo>
                  <a:pt x="799757" y="200190"/>
                </a:lnTo>
                <a:lnTo>
                  <a:pt x="801408" y="201460"/>
                </a:lnTo>
                <a:lnTo>
                  <a:pt x="832980" y="201460"/>
                </a:lnTo>
                <a:lnTo>
                  <a:pt x="833462" y="200190"/>
                </a:lnTo>
                <a:lnTo>
                  <a:pt x="834428" y="197650"/>
                </a:lnTo>
                <a:lnTo>
                  <a:pt x="834910" y="196380"/>
                </a:lnTo>
                <a:lnTo>
                  <a:pt x="834910" y="195110"/>
                </a:lnTo>
                <a:lnTo>
                  <a:pt x="834910" y="193840"/>
                </a:lnTo>
                <a:lnTo>
                  <a:pt x="834910" y="192570"/>
                </a:lnTo>
                <a:lnTo>
                  <a:pt x="834910" y="191300"/>
                </a:lnTo>
                <a:lnTo>
                  <a:pt x="835190" y="191300"/>
                </a:lnTo>
                <a:lnTo>
                  <a:pt x="835190" y="178600"/>
                </a:lnTo>
                <a:lnTo>
                  <a:pt x="834644" y="177330"/>
                </a:lnTo>
                <a:lnTo>
                  <a:pt x="835190" y="174790"/>
                </a:lnTo>
                <a:lnTo>
                  <a:pt x="834910" y="170980"/>
                </a:lnTo>
                <a:lnTo>
                  <a:pt x="834085" y="169710"/>
                </a:lnTo>
                <a:lnTo>
                  <a:pt x="834644" y="169710"/>
                </a:lnTo>
                <a:lnTo>
                  <a:pt x="834364" y="165900"/>
                </a:lnTo>
                <a:lnTo>
                  <a:pt x="834910" y="164630"/>
                </a:lnTo>
                <a:lnTo>
                  <a:pt x="834910" y="162090"/>
                </a:lnTo>
                <a:lnTo>
                  <a:pt x="834644" y="160820"/>
                </a:lnTo>
                <a:lnTo>
                  <a:pt x="834694" y="159550"/>
                </a:lnTo>
                <a:lnTo>
                  <a:pt x="834758" y="158280"/>
                </a:lnTo>
                <a:lnTo>
                  <a:pt x="834910" y="154470"/>
                </a:lnTo>
                <a:lnTo>
                  <a:pt x="835190" y="154470"/>
                </a:lnTo>
                <a:lnTo>
                  <a:pt x="835190" y="151930"/>
                </a:lnTo>
                <a:lnTo>
                  <a:pt x="835190" y="150660"/>
                </a:lnTo>
                <a:lnTo>
                  <a:pt x="834910" y="149390"/>
                </a:lnTo>
                <a:lnTo>
                  <a:pt x="834910" y="146850"/>
                </a:lnTo>
                <a:lnTo>
                  <a:pt x="834910" y="144310"/>
                </a:lnTo>
                <a:lnTo>
                  <a:pt x="834910" y="143040"/>
                </a:lnTo>
                <a:lnTo>
                  <a:pt x="834644" y="141770"/>
                </a:lnTo>
                <a:lnTo>
                  <a:pt x="834644" y="139230"/>
                </a:lnTo>
                <a:lnTo>
                  <a:pt x="834644" y="137960"/>
                </a:lnTo>
                <a:lnTo>
                  <a:pt x="834644" y="135420"/>
                </a:lnTo>
                <a:lnTo>
                  <a:pt x="834910" y="134150"/>
                </a:lnTo>
                <a:lnTo>
                  <a:pt x="834910" y="130340"/>
                </a:lnTo>
                <a:lnTo>
                  <a:pt x="834910" y="127800"/>
                </a:lnTo>
                <a:lnTo>
                  <a:pt x="834910" y="122720"/>
                </a:lnTo>
                <a:lnTo>
                  <a:pt x="834910" y="121450"/>
                </a:lnTo>
                <a:lnTo>
                  <a:pt x="834364" y="121145"/>
                </a:lnTo>
                <a:lnTo>
                  <a:pt x="834364" y="123990"/>
                </a:lnTo>
                <a:lnTo>
                  <a:pt x="833539" y="125260"/>
                </a:lnTo>
                <a:lnTo>
                  <a:pt x="831900" y="125260"/>
                </a:lnTo>
                <a:lnTo>
                  <a:pt x="833539" y="123990"/>
                </a:lnTo>
                <a:lnTo>
                  <a:pt x="833818" y="122720"/>
                </a:lnTo>
                <a:lnTo>
                  <a:pt x="834364" y="123990"/>
                </a:lnTo>
                <a:lnTo>
                  <a:pt x="834364" y="121145"/>
                </a:lnTo>
                <a:lnTo>
                  <a:pt x="832713" y="120180"/>
                </a:lnTo>
                <a:lnTo>
                  <a:pt x="834085" y="120180"/>
                </a:lnTo>
                <a:lnTo>
                  <a:pt x="834644" y="118910"/>
                </a:lnTo>
                <a:lnTo>
                  <a:pt x="834910" y="116370"/>
                </a:lnTo>
                <a:lnTo>
                  <a:pt x="833818" y="113830"/>
                </a:lnTo>
                <a:lnTo>
                  <a:pt x="834644" y="112560"/>
                </a:lnTo>
                <a:lnTo>
                  <a:pt x="834644" y="111290"/>
                </a:lnTo>
                <a:lnTo>
                  <a:pt x="834644" y="110020"/>
                </a:lnTo>
                <a:lnTo>
                  <a:pt x="834644" y="98590"/>
                </a:lnTo>
                <a:lnTo>
                  <a:pt x="834923" y="97320"/>
                </a:lnTo>
                <a:lnTo>
                  <a:pt x="835190" y="96050"/>
                </a:lnTo>
                <a:lnTo>
                  <a:pt x="835190" y="94780"/>
                </a:lnTo>
                <a:lnTo>
                  <a:pt x="834644" y="93510"/>
                </a:lnTo>
                <a:lnTo>
                  <a:pt x="835190" y="89700"/>
                </a:lnTo>
                <a:lnTo>
                  <a:pt x="835190" y="85890"/>
                </a:lnTo>
                <a:lnTo>
                  <a:pt x="834644" y="84620"/>
                </a:lnTo>
                <a:lnTo>
                  <a:pt x="834644" y="82080"/>
                </a:lnTo>
                <a:lnTo>
                  <a:pt x="834910" y="80810"/>
                </a:lnTo>
                <a:lnTo>
                  <a:pt x="834910" y="78270"/>
                </a:lnTo>
                <a:lnTo>
                  <a:pt x="834644" y="77000"/>
                </a:lnTo>
                <a:lnTo>
                  <a:pt x="834644" y="75730"/>
                </a:lnTo>
                <a:lnTo>
                  <a:pt x="834644" y="74460"/>
                </a:lnTo>
                <a:lnTo>
                  <a:pt x="834910" y="74460"/>
                </a:lnTo>
                <a:lnTo>
                  <a:pt x="834910" y="70650"/>
                </a:lnTo>
                <a:lnTo>
                  <a:pt x="834910" y="69380"/>
                </a:lnTo>
                <a:lnTo>
                  <a:pt x="834644" y="68110"/>
                </a:lnTo>
                <a:lnTo>
                  <a:pt x="834732" y="66840"/>
                </a:lnTo>
                <a:lnTo>
                  <a:pt x="834910" y="64300"/>
                </a:lnTo>
                <a:lnTo>
                  <a:pt x="835190" y="64300"/>
                </a:lnTo>
                <a:lnTo>
                  <a:pt x="835190" y="61760"/>
                </a:lnTo>
                <a:lnTo>
                  <a:pt x="834644" y="61760"/>
                </a:lnTo>
                <a:lnTo>
                  <a:pt x="835190" y="60490"/>
                </a:lnTo>
                <a:lnTo>
                  <a:pt x="834910" y="56680"/>
                </a:lnTo>
                <a:lnTo>
                  <a:pt x="834364" y="54140"/>
                </a:lnTo>
                <a:lnTo>
                  <a:pt x="835190" y="52870"/>
                </a:lnTo>
                <a:lnTo>
                  <a:pt x="835012" y="51600"/>
                </a:lnTo>
                <a:lnTo>
                  <a:pt x="834644" y="49060"/>
                </a:lnTo>
                <a:lnTo>
                  <a:pt x="834644" y="41440"/>
                </a:lnTo>
                <a:lnTo>
                  <a:pt x="834910" y="41440"/>
                </a:lnTo>
                <a:lnTo>
                  <a:pt x="834910" y="36360"/>
                </a:lnTo>
                <a:lnTo>
                  <a:pt x="835190" y="35090"/>
                </a:lnTo>
                <a:lnTo>
                  <a:pt x="835190" y="32550"/>
                </a:lnTo>
                <a:lnTo>
                  <a:pt x="834910" y="32550"/>
                </a:lnTo>
                <a:lnTo>
                  <a:pt x="834910" y="27470"/>
                </a:lnTo>
                <a:lnTo>
                  <a:pt x="834644" y="27470"/>
                </a:lnTo>
                <a:lnTo>
                  <a:pt x="834910" y="23660"/>
                </a:lnTo>
                <a:lnTo>
                  <a:pt x="835190" y="23660"/>
                </a:lnTo>
                <a:lnTo>
                  <a:pt x="835190" y="14770"/>
                </a:lnTo>
                <a:close/>
              </a:path>
              <a:path w="1072515" h="382905">
                <a:moveTo>
                  <a:pt x="900290" y="178650"/>
                </a:moveTo>
                <a:lnTo>
                  <a:pt x="899998" y="178879"/>
                </a:lnTo>
                <a:lnTo>
                  <a:pt x="900264" y="178879"/>
                </a:lnTo>
                <a:lnTo>
                  <a:pt x="900290" y="178650"/>
                </a:lnTo>
                <a:close/>
              </a:path>
              <a:path w="1072515" h="382905">
                <a:moveTo>
                  <a:pt x="963701" y="6159"/>
                </a:moveTo>
                <a:lnTo>
                  <a:pt x="962609" y="3619"/>
                </a:lnTo>
                <a:lnTo>
                  <a:pt x="961237" y="2349"/>
                </a:lnTo>
                <a:lnTo>
                  <a:pt x="961237" y="17589"/>
                </a:lnTo>
                <a:lnTo>
                  <a:pt x="960958" y="18859"/>
                </a:lnTo>
                <a:lnTo>
                  <a:pt x="960691" y="18859"/>
                </a:lnTo>
                <a:lnTo>
                  <a:pt x="959586" y="17589"/>
                </a:lnTo>
                <a:lnTo>
                  <a:pt x="959853" y="16319"/>
                </a:lnTo>
                <a:lnTo>
                  <a:pt x="960958" y="16319"/>
                </a:lnTo>
                <a:lnTo>
                  <a:pt x="961237" y="17589"/>
                </a:lnTo>
                <a:lnTo>
                  <a:pt x="961237" y="2349"/>
                </a:lnTo>
                <a:lnTo>
                  <a:pt x="957935" y="3251"/>
                </a:lnTo>
                <a:lnTo>
                  <a:pt x="957935" y="18859"/>
                </a:lnTo>
                <a:lnTo>
                  <a:pt x="957935" y="20129"/>
                </a:lnTo>
                <a:lnTo>
                  <a:pt x="957389" y="20129"/>
                </a:lnTo>
                <a:lnTo>
                  <a:pt x="957389" y="18859"/>
                </a:lnTo>
                <a:lnTo>
                  <a:pt x="957935" y="18859"/>
                </a:lnTo>
                <a:lnTo>
                  <a:pt x="957935" y="3251"/>
                </a:lnTo>
                <a:lnTo>
                  <a:pt x="956564" y="3619"/>
                </a:lnTo>
                <a:lnTo>
                  <a:pt x="951344" y="3619"/>
                </a:lnTo>
                <a:lnTo>
                  <a:pt x="951344" y="50609"/>
                </a:lnTo>
                <a:lnTo>
                  <a:pt x="951344" y="51879"/>
                </a:lnTo>
                <a:lnTo>
                  <a:pt x="950798" y="51879"/>
                </a:lnTo>
                <a:lnTo>
                  <a:pt x="951344" y="50609"/>
                </a:lnTo>
                <a:lnTo>
                  <a:pt x="951344" y="3619"/>
                </a:lnTo>
                <a:lnTo>
                  <a:pt x="950252" y="3619"/>
                </a:lnTo>
                <a:lnTo>
                  <a:pt x="950252" y="59499"/>
                </a:lnTo>
                <a:lnTo>
                  <a:pt x="949159" y="59499"/>
                </a:lnTo>
                <a:lnTo>
                  <a:pt x="948880" y="58229"/>
                </a:lnTo>
                <a:lnTo>
                  <a:pt x="949972" y="58229"/>
                </a:lnTo>
                <a:lnTo>
                  <a:pt x="950252" y="59499"/>
                </a:lnTo>
                <a:lnTo>
                  <a:pt x="950252" y="3619"/>
                </a:lnTo>
                <a:lnTo>
                  <a:pt x="946683" y="3619"/>
                </a:lnTo>
                <a:lnTo>
                  <a:pt x="946683" y="44259"/>
                </a:lnTo>
                <a:lnTo>
                  <a:pt x="946124" y="45529"/>
                </a:lnTo>
                <a:lnTo>
                  <a:pt x="945578" y="45529"/>
                </a:lnTo>
                <a:lnTo>
                  <a:pt x="946683" y="44259"/>
                </a:lnTo>
                <a:lnTo>
                  <a:pt x="946683" y="3619"/>
                </a:lnTo>
                <a:lnTo>
                  <a:pt x="941184" y="3619"/>
                </a:lnTo>
                <a:lnTo>
                  <a:pt x="941184" y="35369"/>
                </a:lnTo>
                <a:lnTo>
                  <a:pt x="940638" y="36639"/>
                </a:lnTo>
                <a:lnTo>
                  <a:pt x="940638" y="35369"/>
                </a:lnTo>
                <a:lnTo>
                  <a:pt x="941184" y="35369"/>
                </a:lnTo>
                <a:lnTo>
                  <a:pt x="941184" y="3619"/>
                </a:lnTo>
                <a:lnTo>
                  <a:pt x="940092" y="3619"/>
                </a:lnTo>
                <a:lnTo>
                  <a:pt x="940092" y="92519"/>
                </a:lnTo>
                <a:lnTo>
                  <a:pt x="939266" y="92519"/>
                </a:lnTo>
                <a:lnTo>
                  <a:pt x="939266" y="102679"/>
                </a:lnTo>
                <a:lnTo>
                  <a:pt x="938441" y="102679"/>
                </a:lnTo>
                <a:lnTo>
                  <a:pt x="938441" y="101409"/>
                </a:lnTo>
                <a:lnTo>
                  <a:pt x="938987" y="101409"/>
                </a:lnTo>
                <a:lnTo>
                  <a:pt x="939266" y="102679"/>
                </a:lnTo>
                <a:lnTo>
                  <a:pt x="939266" y="92519"/>
                </a:lnTo>
                <a:lnTo>
                  <a:pt x="939812" y="91249"/>
                </a:lnTo>
                <a:lnTo>
                  <a:pt x="940092" y="92519"/>
                </a:lnTo>
                <a:lnTo>
                  <a:pt x="940092" y="3619"/>
                </a:lnTo>
                <a:lnTo>
                  <a:pt x="939812" y="3619"/>
                </a:lnTo>
                <a:lnTo>
                  <a:pt x="939812" y="41719"/>
                </a:lnTo>
                <a:lnTo>
                  <a:pt x="939546" y="44259"/>
                </a:lnTo>
                <a:lnTo>
                  <a:pt x="939546" y="78549"/>
                </a:lnTo>
                <a:lnTo>
                  <a:pt x="939546" y="79819"/>
                </a:lnTo>
                <a:lnTo>
                  <a:pt x="938441" y="79819"/>
                </a:lnTo>
                <a:lnTo>
                  <a:pt x="938161" y="78549"/>
                </a:lnTo>
                <a:lnTo>
                  <a:pt x="939546" y="78549"/>
                </a:lnTo>
                <a:lnTo>
                  <a:pt x="939546" y="44259"/>
                </a:lnTo>
                <a:lnTo>
                  <a:pt x="938441" y="44259"/>
                </a:lnTo>
                <a:lnTo>
                  <a:pt x="938720" y="42989"/>
                </a:lnTo>
                <a:lnTo>
                  <a:pt x="939266" y="41719"/>
                </a:lnTo>
                <a:lnTo>
                  <a:pt x="939812" y="41719"/>
                </a:lnTo>
                <a:lnTo>
                  <a:pt x="939812" y="3619"/>
                </a:lnTo>
                <a:lnTo>
                  <a:pt x="937069" y="3619"/>
                </a:lnTo>
                <a:lnTo>
                  <a:pt x="937069" y="97599"/>
                </a:lnTo>
                <a:lnTo>
                  <a:pt x="936510" y="98869"/>
                </a:lnTo>
                <a:lnTo>
                  <a:pt x="935431" y="97599"/>
                </a:lnTo>
                <a:lnTo>
                  <a:pt x="934326" y="97599"/>
                </a:lnTo>
                <a:lnTo>
                  <a:pt x="934593" y="96329"/>
                </a:lnTo>
                <a:lnTo>
                  <a:pt x="935697" y="95059"/>
                </a:lnTo>
                <a:lnTo>
                  <a:pt x="936244" y="97599"/>
                </a:lnTo>
                <a:lnTo>
                  <a:pt x="937069" y="97599"/>
                </a:lnTo>
                <a:lnTo>
                  <a:pt x="937069" y="3619"/>
                </a:lnTo>
                <a:lnTo>
                  <a:pt x="936790" y="3619"/>
                </a:lnTo>
                <a:lnTo>
                  <a:pt x="936790" y="50609"/>
                </a:lnTo>
                <a:lnTo>
                  <a:pt x="936244" y="51879"/>
                </a:lnTo>
                <a:lnTo>
                  <a:pt x="935964" y="51879"/>
                </a:lnTo>
                <a:lnTo>
                  <a:pt x="936790" y="50609"/>
                </a:lnTo>
                <a:lnTo>
                  <a:pt x="936790" y="3619"/>
                </a:lnTo>
                <a:lnTo>
                  <a:pt x="933767" y="3619"/>
                </a:lnTo>
                <a:lnTo>
                  <a:pt x="933767" y="92519"/>
                </a:lnTo>
                <a:lnTo>
                  <a:pt x="933221" y="92519"/>
                </a:lnTo>
                <a:lnTo>
                  <a:pt x="933221" y="102679"/>
                </a:lnTo>
                <a:lnTo>
                  <a:pt x="933221" y="107759"/>
                </a:lnTo>
                <a:lnTo>
                  <a:pt x="933221" y="124269"/>
                </a:lnTo>
                <a:lnTo>
                  <a:pt x="932954" y="124269"/>
                </a:lnTo>
                <a:lnTo>
                  <a:pt x="932129" y="125539"/>
                </a:lnTo>
                <a:lnTo>
                  <a:pt x="931583" y="124917"/>
                </a:lnTo>
                <a:lnTo>
                  <a:pt x="931583" y="168719"/>
                </a:lnTo>
                <a:lnTo>
                  <a:pt x="929106" y="168719"/>
                </a:lnTo>
                <a:lnTo>
                  <a:pt x="929932" y="167449"/>
                </a:lnTo>
                <a:lnTo>
                  <a:pt x="931583" y="168719"/>
                </a:lnTo>
                <a:lnTo>
                  <a:pt x="931583" y="124917"/>
                </a:lnTo>
                <a:lnTo>
                  <a:pt x="931024" y="124269"/>
                </a:lnTo>
                <a:lnTo>
                  <a:pt x="931849" y="122999"/>
                </a:lnTo>
                <a:lnTo>
                  <a:pt x="933221" y="124269"/>
                </a:lnTo>
                <a:lnTo>
                  <a:pt x="933221" y="107759"/>
                </a:lnTo>
                <a:lnTo>
                  <a:pt x="932675" y="109029"/>
                </a:lnTo>
                <a:lnTo>
                  <a:pt x="932395" y="109029"/>
                </a:lnTo>
                <a:lnTo>
                  <a:pt x="932395" y="120459"/>
                </a:lnTo>
                <a:lnTo>
                  <a:pt x="931849" y="120459"/>
                </a:lnTo>
                <a:lnTo>
                  <a:pt x="931849" y="119189"/>
                </a:lnTo>
                <a:lnTo>
                  <a:pt x="932395" y="120459"/>
                </a:lnTo>
                <a:lnTo>
                  <a:pt x="932395" y="109029"/>
                </a:lnTo>
                <a:lnTo>
                  <a:pt x="932129" y="109029"/>
                </a:lnTo>
                <a:lnTo>
                  <a:pt x="932129" y="111569"/>
                </a:lnTo>
                <a:lnTo>
                  <a:pt x="932129" y="116649"/>
                </a:lnTo>
                <a:lnTo>
                  <a:pt x="931583" y="117919"/>
                </a:lnTo>
                <a:lnTo>
                  <a:pt x="931583" y="121729"/>
                </a:lnTo>
                <a:lnTo>
                  <a:pt x="931303" y="122999"/>
                </a:lnTo>
                <a:lnTo>
                  <a:pt x="930198" y="122999"/>
                </a:lnTo>
                <a:lnTo>
                  <a:pt x="930198" y="125539"/>
                </a:lnTo>
                <a:lnTo>
                  <a:pt x="930198" y="126809"/>
                </a:lnTo>
                <a:lnTo>
                  <a:pt x="929652" y="126809"/>
                </a:lnTo>
                <a:lnTo>
                  <a:pt x="928827" y="125539"/>
                </a:lnTo>
                <a:lnTo>
                  <a:pt x="928827" y="164909"/>
                </a:lnTo>
                <a:lnTo>
                  <a:pt x="928827" y="166179"/>
                </a:lnTo>
                <a:lnTo>
                  <a:pt x="928281" y="166179"/>
                </a:lnTo>
                <a:lnTo>
                  <a:pt x="928281" y="181419"/>
                </a:lnTo>
                <a:lnTo>
                  <a:pt x="928001" y="181419"/>
                </a:lnTo>
                <a:lnTo>
                  <a:pt x="927735" y="180149"/>
                </a:lnTo>
                <a:lnTo>
                  <a:pt x="928281" y="181419"/>
                </a:lnTo>
                <a:lnTo>
                  <a:pt x="928281" y="166179"/>
                </a:lnTo>
                <a:lnTo>
                  <a:pt x="926909" y="166179"/>
                </a:lnTo>
                <a:lnTo>
                  <a:pt x="926909" y="164909"/>
                </a:lnTo>
                <a:lnTo>
                  <a:pt x="928827" y="164909"/>
                </a:lnTo>
                <a:lnTo>
                  <a:pt x="928827" y="125539"/>
                </a:lnTo>
                <a:lnTo>
                  <a:pt x="929106" y="124269"/>
                </a:lnTo>
                <a:lnTo>
                  <a:pt x="930198" y="125539"/>
                </a:lnTo>
                <a:lnTo>
                  <a:pt x="930198" y="122999"/>
                </a:lnTo>
                <a:lnTo>
                  <a:pt x="928547" y="122999"/>
                </a:lnTo>
                <a:lnTo>
                  <a:pt x="928547" y="140779"/>
                </a:lnTo>
                <a:lnTo>
                  <a:pt x="928001" y="140779"/>
                </a:lnTo>
                <a:lnTo>
                  <a:pt x="928281" y="139509"/>
                </a:lnTo>
                <a:lnTo>
                  <a:pt x="928547" y="140779"/>
                </a:lnTo>
                <a:lnTo>
                  <a:pt x="928547" y="122999"/>
                </a:lnTo>
                <a:lnTo>
                  <a:pt x="928281" y="122999"/>
                </a:lnTo>
                <a:lnTo>
                  <a:pt x="928001" y="121729"/>
                </a:lnTo>
                <a:lnTo>
                  <a:pt x="928547" y="120459"/>
                </a:lnTo>
                <a:lnTo>
                  <a:pt x="930757" y="120459"/>
                </a:lnTo>
                <a:lnTo>
                  <a:pt x="930757" y="121729"/>
                </a:lnTo>
                <a:lnTo>
                  <a:pt x="931583" y="121729"/>
                </a:lnTo>
                <a:lnTo>
                  <a:pt x="931583" y="117919"/>
                </a:lnTo>
                <a:lnTo>
                  <a:pt x="930198" y="116649"/>
                </a:lnTo>
                <a:lnTo>
                  <a:pt x="929932" y="115379"/>
                </a:lnTo>
                <a:lnTo>
                  <a:pt x="932129" y="116649"/>
                </a:lnTo>
                <a:lnTo>
                  <a:pt x="932129" y="111569"/>
                </a:lnTo>
                <a:lnTo>
                  <a:pt x="931849" y="111569"/>
                </a:lnTo>
                <a:lnTo>
                  <a:pt x="930757" y="110299"/>
                </a:lnTo>
                <a:lnTo>
                  <a:pt x="931849" y="110299"/>
                </a:lnTo>
                <a:lnTo>
                  <a:pt x="932129" y="111569"/>
                </a:lnTo>
                <a:lnTo>
                  <a:pt x="932129" y="109029"/>
                </a:lnTo>
                <a:lnTo>
                  <a:pt x="932129" y="107759"/>
                </a:lnTo>
                <a:lnTo>
                  <a:pt x="933221" y="107759"/>
                </a:lnTo>
                <a:lnTo>
                  <a:pt x="933221" y="102679"/>
                </a:lnTo>
                <a:lnTo>
                  <a:pt x="932954" y="102679"/>
                </a:lnTo>
                <a:lnTo>
                  <a:pt x="932954" y="105219"/>
                </a:lnTo>
                <a:lnTo>
                  <a:pt x="931849" y="105219"/>
                </a:lnTo>
                <a:lnTo>
                  <a:pt x="931849" y="103949"/>
                </a:lnTo>
                <a:lnTo>
                  <a:pt x="932675" y="103949"/>
                </a:lnTo>
                <a:lnTo>
                  <a:pt x="932954" y="105219"/>
                </a:lnTo>
                <a:lnTo>
                  <a:pt x="932954" y="102679"/>
                </a:lnTo>
                <a:lnTo>
                  <a:pt x="932675" y="102679"/>
                </a:lnTo>
                <a:lnTo>
                  <a:pt x="931024" y="100139"/>
                </a:lnTo>
                <a:lnTo>
                  <a:pt x="930478" y="101409"/>
                </a:lnTo>
                <a:lnTo>
                  <a:pt x="929932" y="101917"/>
                </a:lnTo>
                <a:lnTo>
                  <a:pt x="929932" y="105219"/>
                </a:lnTo>
                <a:lnTo>
                  <a:pt x="929932" y="110299"/>
                </a:lnTo>
                <a:lnTo>
                  <a:pt x="929932" y="111569"/>
                </a:lnTo>
                <a:lnTo>
                  <a:pt x="929106" y="111569"/>
                </a:lnTo>
                <a:lnTo>
                  <a:pt x="929106" y="116649"/>
                </a:lnTo>
                <a:lnTo>
                  <a:pt x="928547" y="117919"/>
                </a:lnTo>
                <a:lnTo>
                  <a:pt x="927735" y="117919"/>
                </a:lnTo>
                <a:lnTo>
                  <a:pt x="928547" y="116649"/>
                </a:lnTo>
                <a:lnTo>
                  <a:pt x="929106" y="116649"/>
                </a:lnTo>
                <a:lnTo>
                  <a:pt x="929106" y="111569"/>
                </a:lnTo>
                <a:lnTo>
                  <a:pt x="928827" y="111569"/>
                </a:lnTo>
                <a:lnTo>
                  <a:pt x="928827" y="112839"/>
                </a:lnTo>
                <a:lnTo>
                  <a:pt x="928281" y="114109"/>
                </a:lnTo>
                <a:lnTo>
                  <a:pt x="928001" y="112839"/>
                </a:lnTo>
                <a:lnTo>
                  <a:pt x="928827" y="112839"/>
                </a:lnTo>
                <a:lnTo>
                  <a:pt x="928827" y="111569"/>
                </a:lnTo>
                <a:lnTo>
                  <a:pt x="928281" y="111569"/>
                </a:lnTo>
                <a:lnTo>
                  <a:pt x="927455" y="111188"/>
                </a:lnTo>
                <a:lnTo>
                  <a:pt x="927455" y="125539"/>
                </a:lnTo>
                <a:lnTo>
                  <a:pt x="927455" y="126809"/>
                </a:lnTo>
                <a:lnTo>
                  <a:pt x="925817" y="126809"/>
                </a:lnTo>
                <a:lnTo>
                  <a:pt x="925817" y="140779"/>
                </a:lnTo>
                <a:lnTo>
                  <a:pt x="925817" y="144589"/>
                </a:lnTo>
                <a:lnTo>
                  <a:pt x="924979" y="144589"/>
                </a:lnTo>
                <a:lnTo>
                  <a:pt x="925258" y="143319"/>
                </a:lnTo>
                <a:lnTo>
                  <a:pt x="925817" y="144589"/>
                </a:lnTo>
                <a:lnTo>
                  <a:pt x="925817" y="140779"/>
                </a:lnTo>
                <a:lnTo>
                  <a:pt x="924979" y="142049"/>
                </a:lnTo>
                <a:lnTo>
                  <a:pt x="924712" y="142049"/>
                </a:lnTo>
                <a:lnTo>
                  <a:pt x="924712" y="148399"/>
                </a:lnTo>
                <a:lnTo>
                  <a:pt x="924712" y="163639"/>
                </a:lnTo>
                <a:lnTo>
                  <a:pt x="924433" y="163639"/>
                </a:lnTo>
                <a:lnTo>
                  <a:pt x="924433" y="180149"/>
                </a:lnTo>
                <a:lnTo>
                  <a:pt x="924433" y="181419"/>
                </a:lnTo>
                <a:lnTo>
                  <a:pt x="924153" y="181419"/>
                </a:lnTo>
                <a:lnTo>
                  <a:pt x="923607" y="180149"/>
                </a:lnTo>
                <a:lnTo>
                  <a:pt x="924433" y="180149"/>
                </a:lnTo>
                <a:lnTo>
                  <a:pt x="924433" y="163639"/>
                </a:lnTo>
                <a:lnTo>
                  <a:pt x="923607" y="163639"/>
                </a:lnTo>
                <a:lnTo>
                  <a:pt x="923340" y="162369"/>
                </a:lnTo>
                <a:lnTo>
                  <a:pt x="923340" y="173799"/>
                </a:lnTo>
                <a:lnTo>
                  <a:pt x="922794" y="173799"/>
                </a:lnTo>
                <a:lnTo>
                  <a:pt x="922794" y="180149"/>
                </a:lnTo>
                <a:lnTo>
                  <a:pt x="922235" y="180149"/>
                </a:lnTo>
                <a:lnTo>
                  <a:pt x="920864" y="177609"/>
                </a:lnTo>
                <a:lnTo>
                  <a:pt x="920864" y="185229"/>
                </a:lnTo>
                <a:lnTo>
                  <a:pt x="920597" y="186499"/>
                </a:lnTo>
                <a:lnTo>
                  <a:pt x="918933" y="186499"/>
                </a:lnTo>
                <a:lnTo>
                  <a:pt x="919492" y="185229"/>
                </a:lnTo>
                <a:lnTo>
                  <a:pt x="920864" y="185229"/>
                </a:lnTo>
                <a:lnTo>
                  <a:pt x="920864" y="177609"/>
                </a:lnTo>
                <a:lnTo>
                  <a:pt x="920597" y="176339"/>
                </a:lnTo>
                <a:lnTo>
                  <a:pt x="921143" y="175069"/>
                </a:lnTo>
                <a:lnTo>
                  <a:pt x="921969" y="176339"/>
                </a:lnTo>
                <a:lnTo>
                  <a:pt x="922235" y="177609"/>
                </a:lnTo>
                <a:lnTo>
                  <a:pt x="921969" y="177609"/>
                </a:lnTo>
                <a:lnTo>
                  <a:pt x="922794" y="180149"/>
                </a:lnTo>
                <a:lnTo>
                  <a:pt x="922794" y="173799"/>
                </a:lnTo>
                <a:lnTo>
                  <a:pt x="921969" y="173799"/>
                </a:lnTo>
                <a:lnTo>
                  <a:pt x="921410" y="172529"/>
                </a:lnTo>
                <a:lnTo>
                  <a:pt x="922515" y="171259"/>
                </a:lnTo>
                <a:lnTo>
                  <a:pt x="923340" y="173799"/>
                </a:lnTo>
                <a:lnTo>
                  <a:pt x="923340" y="162369"/>
                </a:lnTo>
                <a:lnTo>
                  <a:pt x="924433" y="162369"/>
                </a:lnTo>
                <a:lnTo>
                  <a:pt x="924712" y="163639"/>
                </a:lnTo>
                <a:lnTo>
                  <a:pt x="924712" y="148399"/>
                </a:lnTo>
                <a:lnTo>
                  <a:pt x="923340" y="149669"/>
                </a:lnTo>
                <a:lnTo>
                  <a:pt x="923340" y="152209"/>
                </a:lnTo>
                <a:lnTo>
                  <a:pt x="923340" y="153479"/>
                </a:lnTo>
                <a:lnTo>
                  <a:pt x="922794" y="153479"/>
                </a:lnTo>
                <a:lnTo>
                  <a:pt x="922515" y="152209"/>
                </a:lnTo>
                <a:lnTo>
                  <a:pt x="922515" y="166179"/>
                </a:lnTo>
                <a:lnTo>
                  <a:pt x="921143" y="166179"/>
                </a:lnTo>
                <a:lnTo>
                  <a:pt x="921143" y="164909"/>
                </a:lnTo>
                <a:lnTo>
                  <a:pt x="922515" y="166179"/>
                </a:lnTo>
                <a:lnTo>
                  <a:pt x="922515" y="152209"/>
                </a:lnTo>
                <a:lnTo>
                  <a:pt x="923061" y="150939"/>
                </a:lnTo>
                <a:lnTo>
                  <a:pt x="923340" y="152209"/>
                </a:lnTo>
                <a:lnTo>
                  <a:pt x="923340" y="149669"/>
                </a:lnTo>
                <a:lnTo>
                  <a:pt x="921143" y="150799"/>
                </a:lnTo>
                <a:lnTo>
                  <a:pt x="921143" y="163639"/>
                </a:lnTo>
                <a:lnTo>
                  <a:pt x="920038" y="163639"/>
                </a:lnTo>
                <a:lnTo>
                  <a:pt x="920038" y="172529"/>
                </a:lnTo>
                <a:lnTo>
                  <a:pt x="919759" y="173799"/>
                </a:lnTo>
                <a:lnTo>
                  <a:pt x="918933" y="173799"/>
                </a:lnTo>
                <a:lnTo>
                  <a:pt x="918933" y="181419"/>
                </a:lnTo>
                <a:lnTo>
                  <a:pt x="918679" y="182689"/>
                </a:lnTo>
                <a:lnTo>
                  <a:pt x="918400" y="182956"/>
                </a:lnTo>
                <a:lnTo>
                  <a:pt x="918400" y="185229"/>
                </a:lnTo>
                <a:lnTo>
                  <a:pt x="918400" y="186499"/>
                </a:lnTo>
                <a:lnTo>
                  <a:pt x="918400" y="190309"/>
                </a:lnTo>
                <a:lnTo>
                  <a:pt x="916203" y="190309"/>
                </a:lnTo>
                <a:lnTo>
                  <a:pt x="915644" y="189039"/>
                </a:lnTo>
                <a:lnTo>
                  <a:pt x="917016" y="189039"/>
                </a:lnTo>
                <a:lnTo>
                  <a:pt x="918400" y="190309"/>
                </a:lnTo>
                <a:lnTo>
                  <a:pt x="918400" y="186499"/>
                </a:lnTo>
                <a:lnTo>
                  <a:pt x="917575" y="186499"/>
                </a:lnTo>
                <a:lnTo>
                  <a:pt x="917295" y="185229"/>
                </a:lnTo>
                <a:lnTo>
                  <a:pt x="918400" y="185229"/>
                </a:lnTo>
                <a:lnTo>
                  <a:pt x="918400" y="182956"/>
                </a:lnTo>
                <a:lnTo>
                  <a:pt x="917295" y="183959"/>
                </a:lnTo>
                <a:lnTo>
                  <a:pt x="917575" y="182689"/>
                </a:lnTo>
                <a:lnTo>
                  <a:pt x="918121" y="181419"/>
                </a:lnTo>
                <a:lnTo>
                  <a:pt x="918933" y="181419"/>
                </a:lnTo>
                <a:lnTo>
                  <a:pt x="918933" y="173799"/>
                </a:lnTo>
                <a:lnTo>
                  <a:pt x="918400" y="173799"/>
                </a:lnTo>
                <a:lnTo>
                  <a:pt x="918400" y="176339"/>
                </a:lnTo>
                <a:lnTo>
                  <a:pt x="918400" y="177609"/>
                </a:lnTo>
                <a:lnTo>
                  <a:pt x="918121" y="177609"/>
                </a:lnTo>
                <a:lnTo>
                  <a:pt x="918121" y="176339"/>
                </a:lnTo>
                <a:lnTo>
                  <a:pt x="918400" y="176339"/>
                </a:lnTo>
                <a:lnTo>
                  <a:pt x="918400" y="173799"/>
                </a:lnTo>
                <a:lnTo>
                  <a:pt x="919492" y="172529"/>
                </a:lnTo>
                <a:lnTo>
                  <a:pt x="920038" y="172529"/>
                </a:lnTo>
                <a:lnTo>
                  <a:pt x="920038" y="163639"/>
                </a:lnTo>
                <a:lnTo>
                  <a:pt x="919492" y="163639"/>
                </a:lnTo>
                <a:lnTo>
                  <a:pt x="919492" y="171259"/>
                </a:lnTo>
                <a:lnTo>
                  <a:pt x="917841" y="169989"/>
                </a:lnTo>
                <a:lnTo>
                  <a:pt x="917841" y="172529"/>
                </a:lnTo>
                <a:lnTo>
                  <a:pt x="916749" y="171259"/>
                </a:lnTo>
                <a:lnTo>
                  <a:pt x="916749" y="185229"/>
                </a:lnTo>
                <a:lnTo>
                  <a:pt x="915098" y="185229"/>
                </a:lnTo>
                <a:lnTo>
                  <a:pt x="914006" y="183959"/>
                </a:lnTo>
                <a:lnTo>
                  <a:pt x="915644" y="183959"/>
                </a:lnTo>
                <a:lnTo>
                  <a:pt x="916749" y="185229"/>
                </a:lnTo>
                <a:lnTo>
                  <a:pt x="916749" y="171259"/>
                </a:lnTo>
                <a:lnTo>
                  <a:pt x="916749" y="169989"/>
                </a:lnTo>
                <a:lnTo>
                  <a:pt x="916470" y="169989"/>
                </a:lnTo>
                <a:lnTo>
                  <a:pt x="916470" y="172529"/>
                </a:lnTo>
                <a:lnTo>
                  <a:pt x="916203" y="173799"/>
                </a:lnTo>
                <a:lnTo>
                  <a:pt x="915644" y="173799"/>
                </a:lnTo>
                <a:lnTo>
                  <a:pt x="915454" y="174726"/>
                </a:lnTo>
                <a:lnTo>
                  <a:pt x="915377" y="176339"/>
                </a:lnTo>
                <a:lnTo>
                  <a:pt x="914006" y="177609"/>
                </a:lnTo>
                <a:lnTo>
                  <a:pt x="914819" y="178879"/>
                </a:lnTo>
                <a:lnTo>
                  <a:pt x="913460" y="178879"/>
                </a:lnTo>
                <a:lnTo>
                  <a:pt x="914552" y="180149"/>
                </a:lnTo>
                <a:lnTo>
                  <a:pt x="912901" y="180149"/>
                </a:lnTo>
                <a:lnTo>
                  <a:pt x="912901" y="185229"/>
                </a:lnTo>
                <a:lnTo>
                  <a:pt x="911796" y="186499"/>
                </a:lnTo>
                <a:lnTo>
                  <a:pt x="910983" y="186499"/>
                </a:lnTo>
                <a:lnTo>
                  <a:pt x="911250" y="185229"/>
                </a:lnTo>
                <a:lnTo>
                  <a:pt x="910983" y="183959"/>
                </a:lnTo>
                <a:lnTo>
                  <a:pt x="912075" y="183959"/>
                </a:lnTo>
                <a:lnTo>
                  <a:pt x="911250" y="182689"/>
                </a:lnTo>
                <a:lnTo>
                  <a:pt x="910983" y="181419"/>
                </a:lnTo>
                <a:lnTo>
                  <a:pt x="910704" y="181305"/>
                </a:lnTo>
                <a:lnTo>
                  <a:pt x="910704" y="183959"/>
                </a:lnTo>
                <a:lnTo>
                  <a:pt x="907681" y="182689"/>
                </a:lnTo>
                <a:lnTo>
                  <a:pt x="907681" y="181419"/>
                </a:lnTo>
                <a:lnTo>
                  <a:pt x="907961" y="181419"/>
                </a:lnTo>
                <a:lnTo>
                  <a:pt x="910158" y="182689"/>
                </a:lnTo>
                <a:lnTo>
                  <a:pt x="910704" y="183959"/>
                </a:lnTo>
                <a:lnTo>
                  <a:pt x="910704" y="181305"/>
                </a:lnTo>
                <a:lnTo>
                  <a:pt x="907961" y="180149"/>
                </a:lnTo>
                <a:lnTo>
                  <a:pt x="907402" y="180149"/>
                </a:lnTo>
                <a:lnTo>
                  <a:pt x="907961" y="178879"/>
                </a:lnTo>
                <a:lnTo>
                  <a:pt x="910704" y="178879"/>
                </a:lnTo>
                <a:lnTo>
                  <a:pt x="910424" y="180149"/>
                </a:lnTo>
                <a:lnTo>
                  <a:pt x="912622" y="182689"/>
                </a:lnTo>
                <a:lnTo>
                  <a:pt x="912075" y="183959"/>
                </a:lnTo>
                <a:lnTo>
                  <a:pt x="912355" y="183959"/>
                </a:lnTo>
                <a:lnTo>
                  <a:pt x="912901" y="185229"/>
                </a:lnTo>
                <a:lnTo>
                  <a:pt x="912901" y="180149"/>
                </a:lnTo>
                <a:lnTo>
                  <a:pt x="912634" y="178879"/>
                </a:lnTo>
                <a:lnTo>
                  <a:pt x="912355" y="177609"/>
                </a:lnTo>
                <a:lnTo>
                  <a:pt x="911796" y="177609"/>
                </a:lnTo>
                <a:lnTo>
                  <a:pt x="913130" y="174980"/>
                </a:lnTo>
                <a:lnTo>
                  <a:pt x="912355" y="173799"/>
                </a:lnTo>
                <a:lnTo>
                  <a:pt x="912622" y="172529"/>
                </a:lnTo>
                <a:lnTo>
                  <a:pt x="912901" y="172529"/>
                </a:lnTo>
                <a:lnTo>
                  <a:pt x="913460" y="173799"/>
                </a:lnTo>
                <a:lnTo>
                  <a:pt x="913257" y="174726"/>
                </a:lnTo>
                <a:lnTo>
                  <a:pt x="913726" y="173799"/>
                </a:lnTo>
                <a:lnTo>
                  <a:pt x="915377" y="172529"/>
                </a:lnTo>
                <a:lnTo>
                  <a:pt x="916470" y="172529"/>
                </a:lnTo>
                <a:lnTo>
                  <a:pt x="916470" y="169989"/>
                </a:lnTo>
                <a:lnTo>
                  <a:pt x="915098" y="168719"/>
                </a:lnTo>
                <a:lnTo>
                  <a:pt x="914819" y="167449"/>
                </a:lnTo>
                <a:lnTo>
                  <a:pt x="914819" y="171259"/>
                </a:lnTo>
                <a:lnTo>
                  <a:pt x="914819" y="172529"/>
                </a:lnTo>
                <a:lnTo>
                  <a:pt x="913726" y="172529"/>
                </a:lnTo>
                <a:lnTo>
                  <a:pt x="914273" y="171259"/>
                </a:lnTo>
                <a:lnTo>
                  <a:pt x="914819" y="171259"/>
                </a:lnTo>
                <a:lnTo>
                  <a:pt x="914819" y="167449"/>
                </a:lnTo>
                <a:lnTo>
                  <a:pt x="914006" y="168719"/>
                </a:lnTo>
                <a:lnTo>
                  <a:pt x="913726" y="169989"/>
                </a:lnTo>
                <a:lnTo>
                  <a:pt x="913460" y="169989"/>
                </a:lnTo>
                <a:lnTo>
                  <a:pt x="913180" y="168719"/>
                </a:lnTo>
                <a:lnTo>
                  <a:pt x="911796" y="168719"/>
                </a:lnTo>
                <a:lnTo>
                  <a:pt x="911250" y="169989"/>
                </a:lnTo>
                <a:lnTo>
                  <a:pt x="911250" y="171259"/>
                </a:lnTo>
                <a:lnTo>
                  <a:pt x="910704" y="171259"/>
                </a:lnTo>
                <a:lnTo>
                  <a:pt x="910704" y="173799"/>
                </a:lnTo>
                <a:lnTo>
                  <a:pt x="910704" y="175069"/>
                </a:lnTo>
                <a:lnTo>
                  <a:pt x="909612" y="175069"/>
                </a:lnTo>
                <a:lnTo>
                  <a:pt x="909612" y="173799"/>
                </a:lnTo>
                <a:lnTo>
                  <a:pt x="910704" y="173799"/>
                </a:lnTo>
                <a:lnTo>
                  <a:pt x="910704" y="171259"/>
                </a:lnTo>
                <a:lnTo>
                  <a:pt x="909332" y="172529"/>
                </a:lnTo>
                <a:lnTo>
                  <a:pt x="907681" y="171259"/>
                </a:lnTo>
                <a:lnTo>
                  <a:pt x="907681" y="172529"/>
                </a:lnTo>
                <a:lnTo>
                  <a:pt x="907681" y="173799"/>
                </a:lnTo>
                <a:lnTo>
                  <a:pt x="906310" y="173799"/>
                </a:lnTo>
                <a:lnTo>
                  <a:pt x="906310" y="172529"/>
                </a:lnTo>
                <a:lnTo>
                  <a:pt x="907681" y="172529"/>
                </a:lnTo>
                <a:lnTo>
                  <a:pt x="907681" y="171259"/>
                </a:lnTo>
                <a:lnTo>
                  <a:pt x="907135" y="171259"/>
                </a:lnTo>
                <a:lnTo>
                  <a:pt x="907402" y="169989"/>
                </a:lnTo>
                <a:lnTo>
                  <a:pt x="907961" y="169989"/>
                </a:lnTo>
                <a:lnTo>
                  <a:pt x="908240" y="171259"/>
                </a:lnTo>
                <a:lnTo>
                  <a:pt x="909612" y="169989"/>
                </a:lnTo>
                <a:lnTo>
                  <a:pt x="911796" y="167449"/>
                </a:lnTo>
                <a:lnTo>
                  <a:pt x="910704" y="167449"/>
                </a:lnTo>
                <a:lnTo>
                  <a:pt x="911250" y="166179"/>
                </a:lnTo>
                <a:lnTo>
                  <a:pt x="913726" y="166179"/>
                </a:lnTo>
                <a:lnTo>
                  <a:pt x="914819" y="167449"/>
                </a:lnTo>
                <a:lnTo>
                  <a:pt x="915924" y="167449"/>
                </a:lnTo>
                <a:lnTo>
                  <a:pt x="916470" y="168719"/>
                </a:lnTo>
                <a:lnTo>
                  <a:pt x="918933" y="169989"/>
                </a:lnTo>
                <a:lnTo>
                  <a:pt x="919492" y="171259"/>
                </a:lnTo>
                <a:lnTo>
                  <a:pt x="919492" y="163639"/>
                </a:lnTo>
                <a:lnTo>
                  <a:pt x="918933" y="163639"/>
                </a:lnTo>
                <a:lnTo>
                  <a:pt x="918679" y="162369"/>
                </a:lnTo>
                <a:lnTo>
                  <a:pt x="919213" y="161099"/>
                </a:lnTo>
                <a:lnTo>
                  <a:pt x="920864" y="161099"/>
                </a:lnTo>
                <a:lnTo>
                  <a:pt x="921143" y="163639"/>
                </a:lnTo>
                <a:lnTo>
                  <a:pt x="921143" y="150799"/>
                </a:lnTo>
                <a:lnTo>
                  <a:pt x="920864" y="150939"/>
                </a:lnTo>
                <a:lnTo>
                  <a:pt x="920864" y="152209"/>
                </a:lnTo>
                <a:lnTo>
                  <a:pt x="920864" y="153479"/>
                </a:lnTo>
                <a:lnTo>
                  <a:pt x="920864" y="158559"/>
                </a:lnTo>
                <a:lnTo>
                  <a:pt x="920597" y="159829"/>
                </a:lnTo>
                <a:lnTo>
                  <a:pt x="918679" y="159829"/>
                </a:lnTo>
                <a:lnTo>
                  <a:pt x="918679" y="158559"/>
                </a:lnTo>
                <a:lnTo>
                  <a:pt x="919213" y="157289"/>
                </a:lnTo>
                <a:lnTo>
                  <a:pt x="920597" y="157289"/>
                </a:lnTo>
                <a:lnTo>
                  <a:pt x="920864" y="158559"/>
                </a:lnTo>
                <a:lnTo>
                  <a:pt x="920864" y="153479"/>
                </a:lnTo>
                <a:lnTo>
                  <a:pt x="920038" y="153479"/>
                </a:lnTo>
                <a:lnTo>
                  <a:pt x="920038" y="152209"/>
                </a:lnTo>
                <a:lnTo>
                  <a:pt x="920864" y="152209"/>
                </a:lnTo>
                <a:lnTo>
                  <a:pt x="920864" y="150939"/>
                </a:lnTo>
                <a:lnTo>
                  <a:pt x="920318" y="150939"/>
                </a:lnTo>
                <a:lnTo>
                  <a:pt x="920318" y="149669"/>
                </a:lnTo>
                <a:lnTo>
                  <a:pt x="921689" y="149669"/>
                </a:lnTo>
                <a:lnTo>
                  <a:pt x="920864" y="148399"/>
                </a:lnTo>
                <a:lnTo>
                  <a:pt x="920864" y="147129"/>
                </a:lnTo>
                <a:lnTo>
                  <a:pt x="922235" y="147129"/>
                </a:lnTo>
                <a:lnTo>
                  <a:pt x="924433" y="148399"/>
                </a:lnTo>
                <a:lnTo>
                  <a:pt x="924712" y="148399"/>
                </a:lnTo>
                <a:lnTo>
                  <a:pt x="924712" y="142049"/>
                </a:lnTo>
                <a:lnTo>
                  <a:pt x="924433" y="142049"/>
                </a:lnTo>
                <a:lnTo>
                  <a:pt x="924712" y="140779"/>
                </a:lnTo>
                <a:lnTo>
                  <a:pt x="925817" y="140779"/>
                </a:lnTo>
                <a:lnTo>
                  <a:pt x="925817" y="126809"/>
                </a:lnTo>
                <a:lnTo>
                  <a:pt x="926084" y="124269"/>
                </a:lnTo>
                <a:lnTo>
                  <a:pt x="926909" y="124269"/>
                </a:lnTo>
                <a:lnTo>
                  <a:pt x="927455" y="125539"/>
                </a:lnTo>
                <a:lnTo>
                  <a:pt x="927455" y="111188"/>
                </a:lnTo>
                <a:lnTo>
                  <a:pt x="927188" y="111074"/>
                </a:lnTo>
                <a:lnTo>
                  <a:pt x="927188" y="120459"/>
                </a:lnTo>
                <a:lnTo>
                  <a:pt x="926363" y="120459"/>
                </a:lnTo>
                <a:lnTo>
                  <a:pt x="925817" y="119189"/>
                </a:lnTo>
                <a:lnTo>
                  <a:pt x="926909" y="119189"/>
                </a:lnTo>
                <a:lnTo>
                  <a:pt x="927188" y="120459"/>
                </a:lnTo>
                <a:lnTo>
                  <a:pt x="927188" y="111074"/>
                </a:lnTo>
                <a:lnTo>
                  <a:pt x="925537" y="110299"/>
                </a:lnTo>
                <a:lnTo>
                  <a:pt x="929932" y="110299"/>
                </a:lnTo>
                <a:lnTo>
                  <a:pt x="929932" y="105219"/>
                </a:lnTo>
                <a:lnTo>
                  <a:pt x="929106" y="106489"/>
                </a:lnTo>
                <a:lnTo>
                  <a:pt x="928547" y="106489"/>
                </a:lnTo>
                <a:lnTo>
                  <a:pt x="928827" y="105219"/>
                </a:lnTo>
                <a:lnTo>
                  <a:pt x="929932" y="105219"/>
                </a:lnTo>
                <a:lnTo>
                  <a:pt x="929932" y="101917"/>
                </a:lnTo>
                <a:lnTo>
                  <a:pt x="929106" y="102679"/>
                </a:lnTo>
                <a:lnTo>
                  <a:pt x="928547" y="102679"/>
                </a:lnTo>
                <a:lnTo>
                  <a:pt x="929932" y="100139"/>
                </a:lnTo>
                <a:lnTo>
                  <a:pt x="931024" y="100139"/>
                </a:lnTo>
                <a:lnTo>
                  <a:pt x="931849" y="100139"/>
                </a:lnTo>
                <a:lnTo>
                  <a:pt x="932675" y="101409"/>
                </a:lnTo>
                <a:lnTo>
                  <a:pt x="933221" y="102679"/>
                </a:lnTo>
                <a:lnTo>
                  <a:pt x="933221" y="92519"/>
                </a:lnTo>
                <a:lnTo>
                  <a:pt x="932395" y="92519"/>
                </a:lnTo>
                <a:lnTo>
                  <a:pt x="933500" y="91249"/>
                </a:lnTo>
                <a:lnTo>
                  <a:pt x="933767" y="92519"/>
                </a:lnTo>
                <a:lnTo>
                  <a:pt x="933767" y="3619"/>
                </a:lnTo>
                <a:lnTo>
                  <a:pt x="933500" y="3619"/>
                </a:lnTo>
                <a:lnTo>
                  <a:pt x="933500" y="51879"/>
                </a:lnTo>
                <a:lnTo>
                  <a:pt x="933221" y="51879"/>
                </a:lnTo>
                <a:lnTo>
                  <a:pt x="933221" y="81089"/>
                </a:lnTo>
                <a:lnTo>
                  <a:pt x="932675" y="81089"/>
                </a:lnTo>
                <a:lnTo>
                  <a:pt x="932395" y="79819"/>
                </a:lnTo>
                <a:lnTo>
                  <a:pt x="933221" y="81089"/>
                </a:lnTo>
                <a:lnTo>
                  <a:pt x="933221" y="51879"/>
                </a:lnTo>
                <a:lnTo>
                  <a:pt x="932395" y="51879"/>
                </a:lnTo>
                <a:lnTo>
                  <a:pt x="932675" y="50609"/>
                </a:lnTo>
                <a:lnTo>
                  <a:pt x="933221" y="50609"/>
                </a:lnTo>
                <a:lnTo>
                  <a:pt x="933500" y="51879"/>
                </a:lnTo>
                <a:lnTo>
                  <a:pt x="933500" y="3619"/>
                </a:lnTo>
                <a:lnTo>
                  <a:pt x="931849" y="3619"/>
                </a:lnTo>
                <a:lnTo>
                  <a:pt x="931583" y="3784"/>
                </a:lnTo>
                <a:lnTo>
                  <a:pt x="931583" y="78549"/>
                </a:lnTo>
                <a:lnTo>
                  <a:pt x="930757" y="79819"/>
                </a:lnTo>
                <a:lnTo>
                  <a:pt x="930757" y="89979"/>
                </a:lnTo>
                <a:lnTo>
                  <a:pt x="929373" y="89979"/>
                </a:lnTo>
                <a:lnTo>
                  <a:pt x="928547" y="87439"/>
                </a:lnTo>
                <a:lnTo>
                  <a:pt x="927735" y="86169"/>
                </a:lnTo>
                <a:lnTo>
                  <a:pt x="929373" y="86169"/>
                </a:lnTo>
                <a:lnTo>
                  <a:pt x="930757" y="89979"/>
                </a:lnTo>
                <a:lnTo>
                  <a:pt x="930757" y="79819"/>
                </a:lnTo>
                <a:lnTo>
                  <a:pt x="930478" y="81089"/>
                </a:lnTo>
                <a:lnTo>
                  <a:pt x="929652" y="80149"/>
                </a:lnTo>
                <a:lnTo>
                  <a:pt x="929652" y="82359"/>
                </a:lnTo>
                <a:lnTo>
                  <a:pt x="929373" y="83629"/>
                </a:lnTo>
                <a:lnTo>
                  <a:pt x="928281" y="83629"/>
                </a:lnTo>
                <a:lnTo>
                  <a:pt x="927455" y="82359"/>
                </a:lnTo>
                <a:lnTo>
                  <a:pt x="927455" y="95059"/>
                </a:lnTo>
                <a:lnTo>
                  <a:pt x="926363" y="95059"/>
                </a:lnTo>
                <a:lnTo>
                  <a:pt x="926084" y="94411"/>
                </a:lnTo>
                <a:lnTo>
                  <a:pt x="926084" y="106489"/>
                </a:lnTo>
                <a:lnTo>
                  <a:pt x="924979" y="106489"/>
                </a:lnTo>
                <a:lnTo>
                  <a:pt x="924979" y="117919"/>
                </a:lnTo>
                <a:lnTo>
                  <a:pt x="923886" y="118935"/>
                </a:lnTo>
                <a:lnTo>
                  <a:pt x="923886" y="139509"/>
                </a:lnTo>
                <a:lnTo>
                  <a:pt x="923340" y="139509"/>
                </a:lnTo>
                <a:lnTo>
                  <a:pt x="922794" y="140779"/>
                </a:lnTo>
                <a:lnTo>
                  <a:pt x="922235" y="140779"/>
                </a:lnTo>
                <a:lnTo>
                  <a:pt x="921410" y="139509"/>
                </a:lnTo>
                <a:lnTo>
                  <a:pt x="922794" y="138239"/>
                </a:lnTo>
                <a:lnTo>
                  <a:pt x="923886" y="139509"/>
                </a:lnTo>
                <a:lnTo>
                  <a:pt x="923886" y="118935"/>
                </a:lnTo>
                <a:lnTo>
                  <a:pt x="923607" y="119189"/>
                </a:lnTo>
                <a:lnTo>
                  <a:pt x="923607" y="122999"/>
                </a:lnTo>
                <a:lnTo>
                  <a:pt x="923340" y="124269"/>
                </a:lnTo>
                <a:lnTo>
                  <a:pt x="923340" y="135699"/>
                </a:lnTo>
                <a:lnTo>
                  <a:pt x="921143" y="136969"/>
                </a:lnTo>
                <a:lnTo>
                  <a:pt x="920318" y="135699"/>
                </a:lnTo>
                <a:lnTo>
                  <a:pt x="922794" y="134429"/>
                </a:lnTo>
                <a:lnTo>
                  <a:pt x="923340" y="135699"/>
                </a:lnTo>
                <a:lnTo>
                  <a:pt x="923340" y="124269"/>
                </a:lnTo>
                <a:lnTo>
                  <a:pt x="922235" y="124269"/>
                </a:lnTo>
                <a:lnTo>
                  <a:pt x="923061" y="122999"/>
                </a:lnTo>
                <a:lnTo>
                  <a:pt x="923607" y="122999"/>
                </a:lnTo>
                <a:lnTo>
                  <a:pt x="923607" y="119189"/>
                </a:lnTo>
                <a:lnTo>
                  <a:pt x="923886" y="117919"/>
                </a:lnTo>
                <a:lnTo>
                  <a:pt x="924979" y="117919"/>
                </a:lnTo>
                <a:lnTo>
                  <a:pt x="924979" y="106489"/>
                </a:lnTo>
                <a:lnTo>
                  <a:pt x="924433" y="105219"/>
                </a:lnTo>
                <a:lnTo>
                  <a:pt x="925537" y="105219"/>
                </a:lnTo>
                <a:lnTo>
                  <a:pt x="926084" y="106489"/>
                </a:lnTo>
                <a:lnTo>
                  <a:pt x="926084" y="94411"/>
                </a:lnTo>
                <a:lnTo>
                  <a:pt x="925817" y="93789"/>
                </a:lnTo>
                <a:lnTo>
                  <a:pt x="926909" y="93789"/>
                </a:lnTo>
                <a:lnTo>
                  <a:pt x="927455" y="95059"/>
                </a:lnTo>
                <a:lnTo>
                  <a:pt x="927455" y="82359"/>
                </a:lnTo>
                <a:lnTo>
                  <a:pt x="929652" y="82359"/>
                </a:lnTo>
                <a:lnTo>
                  <a:pt x="929652" y="80149"/>
                </a:lnTo>
                <a:lnTo>
                  <a:pt x="929373" y="79819"/>
                </a:lnTo>
                <a:lnTo>
                  <a:pt x="928547" y="78549"/>
                </a:lnTo>
                <a:lnTo>
                  <a:pt x="929652" y="77279"/>
                </a:lnTo>
                <a:lnTo>
                  <a:pt x="931583" y="78549"/>
                </a:lnTo>
                <a:lnTo>
                  <a:pt x="931583" y="3784"/>
                </a:lnTo>
                <a:lnTo>
                  <a:pt x="931303" y="3937"/>
                </a:lnTo>
                <a:lnTo>
                  <a:pt x="931303" y="67119"/>
                </a:lnTo>
                <a:lnTo>
                  <a:pt x="930757" y="68389"/>
                </a:lnTo>
                <a:lnTo>
                  <a:pt x="931024" y="67119"/>
                </a:lnTo>
                <a:lnTo>
                  <a:pt x="931303" y="67119"/>
                </a:lnTo>
                <a:lnTo>
                  <a:pt x="931303" y="3937"/>
                </a:lnTo>
                <a:lnTo>
                  <a:pt x="929652" y="4889"/>
                </a:lnTo>
                <a:lnTo>
                  <a:pt x="928827" y="6426"/>
                </a:lnTo>
                <a:lnTo>
                  <a:pt x="928827" y="21399"/>
                </a:lnTo>
                <a:lnTo>
                  <a:pt x="927735" y="20129"/>
                </a:lnTo>
                <a:lnTo>
                  <a:pt x="928001" y="18859"/>
                </a:lnTo>
                <a:lnTo>
                  <a:pt x="928281" y="20129"/>
                </a:lnTo>
                <a:lnTo>
                  <a:pt x="928827" y="21399"/>
                </a:lnTo>
                <a:lnTo>
                  <a:pt x="928827" y="6426"/>
                </a:lnTo>
                <a:lnTo>
                  <a:pt x="928281" y="7429"/>
                </a:lnTo>
                <a:lnTo>
                  <a:pt x="927455" y="11239"/>
                </a:lnTo>
                <a:lnTo>
                  <a:pt x="927188" y="15049"/>
                </a:lnTo>
                <a:lnTo>
                  <a:pt x="925537" y="25920"/>
                </a:lnTo>
                <a:lnTo>
                  <a:pt x="925537" y="82359"/>
                </a:lnTo>
                <a:lnTo>
                  <a:pt x="925258" y="83629"/>
                </a:lnTo>
                <a:lnTo>
                  <a:pt x="924433" y="83629"/>
                </a:lnTo>
                <a:lnTo>
                  <a:pt x="924979" y="82359"/>
                </a:lnTo>
                <a:lnTo>
                  <a:pt x="925537" y="82359"/>
                </a:lnTo>
                <a:lnTo>
                  <a:pt x="925537" y="25920"/>
                </a:lnTo>
                <a:lnTo>
                  <a:pt x="925258" y="27749"/>
                </a:lnTo>
                <a:lnTo>
                  <a:pt x="925258" y="79819"/>
                </a:lnTo>
                <a:lnTo>
                  <a:pt x="925258" y="81089"/>
                </a:lnTo>
                <a:lnTo>
                  <a:pt x="923607" y="82359"/>
                </a:lnTo>
                <a:lnTo>
                  <a:pt x="923340" y="81953"/>
                </a:lnTo>
                <a:lnTo>
                  <a:pt x="923340" y="105219"/>
                </a:lnTo>
                <a:lnTo>
                  <a:pt x="923061" y="105219"/>
                </a:lnTo>
                <a:lnTo>
                  <a:pt x="922515" y="105537"/>
                </a:lnTo>
                <a:lnTo>
                  <a:pt x="922515" y="109029"/>
                </a:lnTo>
                <a:lnTo>
                  <a:pt x="921969" y="109029"/>
                </a:lnTo>
                <a:lnTo>
                  <a:pt x="921969" y="129349"/>
                </a:lnTo>
                <a:lnTo>
                  <a:pt x="921410" y="130619"/>
                </a:lnTo>
                <a:lnTo>
                  <a:pt x="921410" y="131889"/>
                </a:lnTo>
                <a:lnTo>
                  <a:pt x="920597" y="133159"/>
                </a:lnTo>
                <a:lnTo>
                  <a:pt x="919759" y="133159"/>
                </a:lnTo>
                <a:lnTo>
                  <a:pt x="919759" y="140779"/>
                </a:lnTo>
                <a:lnTo>
                  <a:pt x="919759" y="142049"/>
                </a:lnTo>
                <a:lnTo>
                  <a:pt x="919492" y="142049"/>
                </a:lnTo>
                <a:lnTo>
                  <a:pt x="919492" y="150939"/>
                </a:lnTo>
                <a:lnTo>
                  <a:pt x="919213" y="151384"/>
                </a:lnTo>
                <a:lnTo>
                  <a:pt x="919213" y="153479"/>
                </a:lnTo>
                <a:lnTo>
                  <a:pt x="918679" y="154749"/>
                </a:lnTo>
                <a:lnTo>
                  <a:pt x="917841" y="154749"/>
                </a:lnTo>
                <a:lnTo>
                  <a:pt x="917841" y="157289"/>
                </a:lnTo>
                <a:lnTo>
                  <a:pt x="917575" y="157289"/>
                </a:lnTo>
                <a:lnTo>
                  <a:pt x="916470" y="158559"/>
                </a:lnTo>
                <a:lnTo>
                  <a:pt x="916203" y="157289"/>
                </a:lnTo>
                <a:lnTo>
                  <a:pt x="916203" y="162369"/>
                </a:lnTo>
                <a:lnTo>
                  <a:pt x="916203" y="163639"/>
                </a:lnTo>
                <a:lnTo>
                  <a:pt x="915644" y="163639"/>
                </a:lnTo>
                <a:lnTo>
                  <a:pt x="914819" y="162369"/>
                </a:lnTo>
                <a:lnTo>
                  <a:pt x="914273" y="163639"/>
                </a:lnTo>
                <a:lnTo>
                  <a:pt x="914273" y="162369"/>
                </a:lnTo>
                <a:lnTo>
                  <a:pt x="914819" y="162369"/>
                </a:lnTo>
                <a:lnTo>
                  <a:pt x="916203" y="162369"/>
                </a:lnTo>
                <a:lnTo>
                  <a:pt x="916203" y="157289"/>
                </a:lnTo>
                <a:lnTo>
                  <a:pt x="916203" y="154749"/>
                </a:lnTo>
                <a:lnTo>
                  <a:pt x="917575" y="156019"/>
                </a:lnTo>
                <a:lnTo>
                  <a:pt x="917841" y="157289"/>
                </a:lnTo>
                <a:lnTo>
                  <a:pt x="917841" y="154749"/>
                </a:lnTo>
                <a:lnTo>
                  <a:pt x="917841" y="153479"/>
                </a:lnTo>
                <a:lnTo>
                  <a:pt x="919213" y="153479"/>
                </a:lnTo>
                <a:lnTo>
                  <a:pt x="919213" y="151384"/>
                </a:lnTo>
                <a:lnTo>
                  <a:pt x="918679" y="152209"/>
                </a:lnTo>
                <a:lnTo>
                  <a:pt x="916749" y="153479"/>
                </a:lnTo>
                <a:lnTo>
                  <a:pt x="919213" y="149669"/>
                </a:lnTo>
                <a:lnTo>
                  <a:pt x="919492" y="150939"/>
                </a:lnTo>
                <a:lnTo>
                  <a:pt x="919492" y="142049"/>
                </a:lnTo>
                <a:lnTo>
                  <a:pt x="918933" y="142049"/>
                </a:lnTo>
                <a:lnTo>
                  <a:pt x="918933" y="140779"/>
                </a:lnTo>
                <a:lnTo>
                  <a:pt x="919759" y="140779"/>
                </a:lnTo>
                <a:lnTo>
                  <a:pt x="919759" y="133159"/>
                </a:lnTo>
                <a:lnTo>
                  <a:pt x="920318" y="130619"/>
                </a:lnTo>
                <a:lnTo>
                  <a:pt x="920038" y="130619"/>
                </a:lnTo>
                <a:lnTo>
                  <a:pt x="920318" y="129349"/>
                </a:lnTo>
                <a:lnTo>
                  <a:pt x="921969" y="129349"/>
                </a:lnTo>
                <a:lnTo>
                  <a:pt x="921969" y="109029"/>
                </a:lnTo>
                <a:lnTo>
                  <a:pt x="921689" y="109029"/>
                </a:lnTo>
                <a:lnTo>
                  <a:pt x="921689" y="122999"/>
                </a:lnTo>
                <a:lnTo>
                  <a:pt x="921410" y="124269"/>
                </a:lnTo>
                <a:lnTo>
                  <a:pt x="920864" y="124269"/>
                </a:lnTo>
                <a:lnTo>
                  <a:pt x="921143" y="122999"/>
                </a:lnTo>
                <a:lnTo>
                  <a:pt x="921689" y="122999"/>
                </a:lnTo>
                <a:lnTo>
                  <a:pt x="921689" y="109029"/>
                </a:lnTo>
                <a:lnTo>
                  <a:pt x="921410" y="109029"/>
                </a:lnTo>
                <a:lnTo>
                  <a:pt x="921410" y="107759"/>
                </a:lnTo>
                <a:lnTo>
                  <a:pt x="922515" y="109029"/>
                </a:lnTo>
                <a:lnTo>
                  <a:pt x="922515" y="105537"/>
                </a:lnTo>
                <a:lnTo>
                  <a:pt x="920864" y="106489"/>
                </a:lnTo>
                <a:lnTo>
                  <a:pt x="921689" y="105219"/>
                </a:lnTo>
                <a:lnTo>
                  <a:pt x="922794" y="103949"/>
                </a:lnTo>
                <a:lnTo>
                  <a:pt x="923340" y="105219"/>
                </a:lnTo>
                <a:lnTo>
                  <a:pt x="923340" y="81953"/>
                </a:lnTo>
                <a:lnTo>
                  <a:pt x="922794" y="81089"/>
                </a:lnTo>
                <a:lnTo>
                  <a:pt x="923061" y="79819"/>
                </a:lnTo>
                <a:lnTo>
                  <a:pt x="923607" y="81089"/>
                </a:lnTo>
                <a:lnTo>
                  <a:pt x="925258" y="79819"/>
                </a:lnTo>
                <a:lnTo>
                  <a:pt x="925258" y="27749"/>
                </a:lnTo>
                <a:lnTo>
                  <a:pt x="924433" y="30289"/>
                </a:lnTo>
                <a:lnTo>
                  <a:pt x="924153" y="31559"/>
                </a:lnTo>
                <a:lnTo>
                  <a:pt x="924433" y="34099"/>
                </a:lnTo>
                <a:lnTo>
                  <a:pt x="924153" y="34759"/>
                </a:lnTo>
                <a:lnTo>
                  <a:pt x="924153" y="73469"/>
                </a:lnTo>
                <a:lnTo>
                  <a:pt x="923886" y="74739"/>
                </a:lnTo>
                <a:lnTo>
                  <a:pt x="923340" y="73469"/>
                </a:lnTo>
                <a:lnTo>
                  <a:pt x="924153" y="73469"/>
                </a:lnTo>
                <a:lnTo>
                  <a:pt x="924153" y="34759"/>
                </a:lnTo>
                <a:lnTo>
                  <a:pt x="923340" y="36639"/>
                </a:lnTo>
                <a:lnTo>
                  <a:pt x="922794" y="42989"/>
                </a:lnTo>
                <a:lnTo>
                  <a:pt x="922235" y="44259"/>
                </a:lnTo>
                <a:lnTo>
                  <a:pt x="922235" y="48069"/>
                </a:lnTo>
                <a:lnTo>
                  <a:pt x="921410" y="49034"/>
                </a:lnTo>
                <a:lnTo>
                  <a:pt x="921410" y="102679"/>
                </a:lnTo>
                <a:lnTo>
                  <a:pt x="921143" y="103949"/>
                </a:lnTo>
                <a:lnTo>
                  <a:pt x="920318" y="103949"/>
                </a:lnTo>
                <a:lnTo>
                  <a:pt x="920318" y="102679"/>
                </a:lnTo>
                <a:lnTo>
                  <a:pt x="921410" y="102679"/>
                </a:lnTo>
                <a:lnTo>
                  <a:pt x="921410" y="49034"/>
                </a:lnTo>
                <a:lnTo>
                  <a:pt x="921143" y="49339"/>
                </a:lnTo>
                <a:lnTo>
                  <a:pt x="920864" y="52781"/>
                </a:lnTo>
                <a:lnTo>
                  <a:pt x="920864" y="98869"/>
                </a:lnTo>
                <a:lnTo>
                  <a:pt x="920597" y="100139"/>
                </a:lnTo>
                <a:lnTo>
                  <a:pt x="920038" y="100139"/>
                </a:lnTo>
                <a:lnTo>
                  <a:pt x="920038" y="98869"/>
                </a:lnTo>
                <a:lnTo>
                  <a:pt x="920864" y="98869"/>
                </a:lnTo>
                <a:lnTo>
                  <a:pt x="920864" y="52781"/>
                </a:lnTo>
                <a:lnTo>
                  <a:pt x="920318" y="59499"/>
                </a:lnTo>
                <a:lnTo>
                  <a:pt x="919759" y="59499"/>
                </a:lnTo>
                <a:lnTo>
                  <a:pt x="919492" y="62039"/>
                </a:lnTo>
                <a:lnTo>
                  <a:pt x="919759" y="63309"/>
                </a:lnTo>
                <a:lnTo>
                  <a:pt x="919492" y="63931"/>
                </a:lnTo>
                <a:lnTo>
                  <a:pt x="919492" y="119189"/>
                </a:lnTo>
                <a:lnTo>
                  <a:pt x="919492" y="120459"/>
                </a:lnTo>
                <a:lnTo>
                  <a:pt x="919213" y="120459"/>
                </a:lnTo>
                <a:lnTo>
                  <a:pt x="918400" y="119189"/>
                </a:lnTo>
                <a:lnTo>
                  <a:pt x="919492" y="119189"/>
                </a:lnTo>
                <a:lnTo>
                  <a:pt x="919492" y="63931"/>
                </a:lnTo>
                <a:lnTo>
                  <a:pt x="918121" y="67119"/>
                </a:lnTo>
                <a:lnTo>
                  <a:pt x="918121" y="148399"/>
                </a:lnTo>
                <a:lnTo>
                  <a:pt x="917575" y="148399"/>
                </a:lnTo>
                <a:lnTo>
                  <a:pt x="916470" y="147129"/>
                </a:lnTo>
                <a:lnTo>
                  <a:pt x="917841" y="147129"/>
                </a:lnTo>
                <a:lnTo>
                  <a:pt x="918121" y="148399"/>
                </a:lnTo>
                <a:lnTo>
                  <a:pt x="918121" y="67119"/>
                </a:lnTo>
                <a:lnTo>
                  <a:pt x="917841" y="72199"/>
                </a:lnTo>
                <a:lnTo>
                  <a:pt x="917575" y="73025"/>
                </a:lnTo>
                <a:lnTo>
                  <a:pt x="917575" y="96329"/>
                </a:lnTo>
                <a:lnTo>
                  <a:pt x="917575" y="97599"/>
                </a:lnTo>
                <a:lnTo>
                  <a:pt x="917016" y="97599"/>
                </a:lnTo>
                <a:lnTo>
                  <a:pt x="916749" y="96329"/>
                </a:lnTo>
                <a:lnTo>
                  <a:pt x="917575" y="96329"/>
                </a:lnTo>
                <a:lnTo>
                  <a:pt x="917575" y="73025"/>
                </a:lnTo>
                <a:lnTo>
                  <a:pt x="917016" y="74739"/>
                </a:lnTo>
                <a:lnTo>
                  <a:pt x="917016" y="77279"/>
                </a:lnTo>
                <a:lnTo>
                  <a:pt x="916749" y="77279"/>
                </a:lnTo>
                <a:lnTo>
                  <a:pt x="916470" y="82359"/>
                </a:lnTo>
                <a:lnTo>
                  <a:pt x="916470" y="107759"/>
                </a:lnTo>
                <a:lnTo>
                  <a:pt x="915924" y="107759"/>
                </a:lnTo>
                <a:lnTo>
                  <a:pt x="915377" y="107137"/>
                </a:lnTo>
                <a:lnTo>
                  <a:pt x="915377" y="148399"/>
                </a:lnTo>
                <a:lnTo>
                  <a:pt x="915377" y="161099"/>
                </a:lnTo>
                <a:lnTo>
                  <a:pt x="913460" y="161099"/>
                </a:lnTo>
                <a:lnTo>
                  <a:pt x="913726" y="159829"/>
                </a:lnTo>
                <a:lnTo>
                  <a:pt x="914819" y="159829"/>
                </a:lnTo>
                <a:lnTo>
                  <a:pt x="915377" y="161099"/>
                </a:lnTo>
                <a:lnTo>
                  <a:pt x="915377" y="148399"/>
                </a:lnTo>
                <a:lnTo>
                  <a:pt x="914819" y="149669"/>
                </a:lnTo>
                <a:lnTo>
                  <a:pt x="914273" y="149669"/>
                </a:lnTo>
                <a:lnTo>
                  <a:pt x="914819" y="148399"/>
                </a:lnTo>
                <a:lnTo>
                  <a:pt x="915377" y="148399"/>
                </a:lnTo>
                <a:lnTo>
                  <a:pt x="915377" y="107137"/>
                </a:lnTo>
                <a:lnTo>
                  <a:pt x="914819" y="106489"/>
                </a:lnTo>
                <a:lnTo>
                  <a:pt x="916203" y="106489"/>
                </a:lnTo>
                <a:lnTo>
                  <a:pt x="916470" y="107759"/>
                </a:lnTo>
                <a:lnTo>
                  <a:pt x="916470" y="82359"/>
                </a:lnTo>
                <a:lnTo>
                  <a:pt x="916203" y="83350"/>
                </a:lnTo>
                <a:lnTo>
                  <a:pt x="916203" y="105219"/>
                </a:lnTo>
                <a:lnTo>
                  <a:pt x="915098" y="105219"/>
                </a:lnTo>
                <a:lnTo>
                  <a:pt x="915098" y="102679"/>
                </a:lnTo>
                <a:lnTo>
                  <a:pt x="915924" y="102679"/>
                </a:lnTo>
                <a:lnTo>
                  <a:pt x="916203" y="105219"/>
                </a:lnTo>
                <a:lnTo>
                  <a:pt x="916203" y="83350"/>
                </a:lnTo>
                <a:lnTo>
                  <a:pt x="915098" y="87439"/>
                </a:lnTo>
                <a:lnTo>
                  <a:pt x="914273" y="95059"/>
                </a:lnTo>
                <a:lnTo>
                  <a:pt x="914006" y="96304"/>
                </a:lnTo>
                <a:lnTo>
                  <a:pt x="914006" y="139509"/>
                </a:lnTo>
                <a:lnTo>
                  <a:pt x="914006" y="140779"/>
                </a:lnTo>
                <a:lnTo>
                  <a:pt x="913460" y="140779"/>
                </a:lnTo>
                <a:lnTo>
                  <a:pt x="913460" y="153479"/>
                </a:lnTo>
                <a:lnTo>
                  <a:pt x="912355" y="154749"/>
                </a:lnTo>
                <a:lnTo>
                  <a:pt x="912622" y="153479"/>
                </a:lnTo>
                <a:lnTo>
                  <a:pt x="912901" y="153479"/>
                </a:lnTo>
                <a:lnTo>
                  <a:pt x="911796" y="152209"/>
                </a:lnTo>
                <a:lnTo>
                  <a:pt x="911529" y="152209"/>
                </a:lnTo>
                <a:lnTo>
                  <a:pt x="911529" y="163639"/>
                </a:lnTo>
                <a:lnTo>
                  <a:pt x="910704" y="163639"/>
                </a:lnTo>
                <a:lnTo>
                  <a:pt x="910424" y="162369"/>
                </a:lnTo>
                <a:lnTo>
                  <a:pt x="911529" y="163639"/>
                </a:lnTo>
                <a:lnTo>
                  <a:pt x="911529" y="152209"/>
                </a:lnTo>
                <a:lnTo>
                  <a:pt x="909066" y="152209"/>
                </a:lnTo>
                <a:lnTo>
                  <a:pt x="909066" y="159829"/>
                </a:lnTo>
                <a:lnTo>
                  <a:pt x="909066" y="164909"/>
                </a:lnTo>
                <a:lnTo>
                  <a:pt x="909066" y="166179"/>
                </a:lnTo>
                <a:lnTo>
                  <a:pt x="907402" y="166179"/>
                </a:lnTo>
                <a:lnTo>
                  <a:pt x="907135" y="164909"/>
                </a:lnTo>
                <a:lnTo>
                  <a:pt x="906030" y="164909"/>
                </a:lnTo>
                <a:lnTo>
                  <a:pt x="906030" y="171259"/>
                </a:lnTo>
                <a:lnTo>
                  <a:pt x="905764" y="172529"/>
                </a:lnTo>
                <a:lnTo>
                  <a:pt x="905484" y="171881"/>
                </a:lnTo>
                <a:lnTo>
                  <a:pt x="905484" y="186499"/>
                </a:lnTo>
                <a:lnTo>
                  <a:pt x="904938" y="187769"/>
                </a:lnTo>
                <a:lnTo>
                  <a:pt x="903846" y="187769"/>
                </a:lnTo>
                <a:lnTo>
                  <a:pt x="903160" y="186499"/>
                </a:lnTo>
                <a:lnTo>
                  <a:pt x="902462" y="185229"/>
                </a:lnTo>
                <a:lnTo>
                  <a:pt x="904392" y="185229"/>
                </a:lnTo>
                <a:lnTo>
                  <a:pt x="905484" y="186499"/>
                </a:lnTo>
                <a:lnTo>
                  <a:pt x="905484" y="171881"/>
                </a:lnTo>
                <a:lnTo>
                  <a:pt x="905217" y="171259"/>
                </a:lnTo>
                <a:lnTo>
                  <a:pt x="906030" y="171259"/>
                </a:lnTo>
                <a:lnTo>
                  <a:pt x="906030" y="164909"/>
                </a:lnTo>
                <a:lnTo>
                  <a:pt x="904938" y="164909"/>
                </a:lnTo>
                <a:lnTo>
                  <a:pt x="904938" y="177609"/>
                </a:lnTo>
                <a:lnTo>
                  <a:pt x="904392" y="180149"/>
                </a:lnTo>
                <a:lnTo>
                  <a:pt x="902741" y="181419"/>
                </a:lnTo>
                <a:lnTo>
                  <a:pt x="902881" y="180149"/>
                </a:lnTo>
                <a:lnTo>
                  <a:pt x="903020" y="178879"/>
                </a:lnTo>
                <a:lnTo>
                  <a:pt x="903846" y="177609"/>
                </a:lnTo>
                <a:lnTo>
                  <a:pt x="904392" y="177609"/>
                </a:lnTo>
                <a:lnTo>
                  <a:pt x="903566" y="176339"/>
                </a:lnTo>
                <a:lnTo>
                  <a:pt x="903287" y="176339"/>
                </a:lnTo>
                <a:lnTo>
                  <a:pt x="903566" y="175069"/>
                </a:lnTo>
                <a:lnTo>
                  <a:pt x="904659" y="176339"/>
                </a:lnTo>
                <a:lnTo>
                  <a:pt x="904392" y="177609"/>
                </a:lnTo>
                <a:lnTo>
                  <a:pt x="904938" y="177609"/>
                </a:lnTo>
                <a:lnTo>
                  <a:pt x="904938" y="164909"/>
                </a:lnTo>
                <a:lnTo>
                  <a:pt x="904938" y="163639"/>
                </a:lnTo>
                <a:lnTo>
                  <a:pt x="908240" y="163639"/>
                </a:lnTo>
                <a:lnTo>
                  <a:pt x="909066" y="164909"/>
                </a:lnTo>
                <a:lnTo>
                  <a:pt x="909066" y="159829"/>
                </a:lnTo>
                <a:lnTo>
                  <a:pt x="908786" y="161099"/>
                </a:lnTo>
                <a:lnTo>
                  <a:pt x="908240" y="159829"/>
                </a:lnTo>
                <a:lnTo>
                  <a:pt x="909066" y="159829"/>
                </a:lnTo>
                <a:lnTo>
                  <a:pt x="909066" y="152209"/>
                </a:lnTo>
                <a:lnTo>
                  <a:pt x="908240" y="150939"/>
                </a:lnTo>
                <a:lnTo>
                  <a:pt x="908507" y="149669"/>
                </a:lnTo>
                <a:lnTo>
                  <a:pt x="910158" y="150939"/>
                </a:lnTo>
                <a:lnTo>
                  <a:pt x="911529" y="150939"/>
                </a:lnTo>
                <a:lnTo>
                  <a:pt x="912901" y="152209"/>
                </a:lnTo>
                <a:lnTo>
                  <a:pt x="913460" y="153479"/>
                </a:lnTo>
                <a:lnTo>
                  <a:pt x="913460" y="140779"/>
                </a:lnTo>
                <a:lnTo>
                  <a:pt x="912901" y="140779"/>
                </a:lnTo>
                <a:lnTo>
                  <a:pt x="913180" y="139509"/>
                </a:lnTo>
                <a:lnTo>
                  <a:pt x="914006" y="139509"/>
                </a:lnTo>
                <a:lnTo>
                  <a:pt x="914006" y="96304"/>
                </a:lnTo>
                <a:lnTo>
                  <a:pt x="912901" y="101409"/>
                </a:lnTo>
                <a:lnTo>
                  <a:pt x="912355" y="105219"/>
                </a:lnTo>
                <a:lnTo>
                  <a:pt x="911796" y="106489"/>
                </a:lnTo>
                <a:lnTo>
                  <a:pt x="912355" y="107759"/>
                </a:lnTo>
                <a:lnTo>
                  <a:pt x="913460" y="107759"/>
                </a:lnTo>
                <a:lnTo>
                  <a:pt x="913180" y="109029"/>
                </a:lnTo>
                <a:lnTo>
                  <a:pt x="913460" y="110299"/>
                </a:lnTo>
                <a:lnTo>
                  <a:pt x="911529" y="110299"/>
                </a:lnTo>
                <a:lnTo>
                  <a:pt x="909878" y="120459"/>
                </a:lnTo>
                <a:lnTo>
                  <a:pt x="909332" y="121729"/>
                </a:lnTo>
                <a:lnTo>
                  <a:pt x="908507" y="121729"/>
                </a:lnTo>
                <a:lnTo>
                  <a:pt x="907681" y="120459"/>
                </a:lnTo>
                <a:lnTo>
                  <a:pt x="907681" y="154749"/>
                </a:lnTo>
                <a:lnTo>
                  <a:pt x="906856" y="156019"/>
                </a:lnTo>
                <a:lnTo>
                  <a:pt x="906030" y="156019"/>
                </a:lnTo>
                <a:lnTo>
                  <a:pt x="906310" y="154749"/>
                </a:lnTo>
                <a:lnTo>
                  <a:pt x="904659" y="154749"/>
                </a:lnTo>
                <a:lnTo>
                  <a:pt x="904659" y="159829"/>
                </a:lnTo>
                <a:lnTo>
                  <a:pt x="904659" y="161099"/>
                </a:lnTo>
                <a:lnTo>
                  <a:pt x="904392" y="161099"/>
                </a:lnTo>
                <a:lnTo>
                  <a:pt x="904392" y="172529"/>
                </a:lnTo>
                <a:lnTo>
                  <a:pt x="904392" y="173799"/>
                </a:lnTo>
                <a:lnTo>
                  <a:pt x="903566" y="173799"/>
                </a:lnTo>
                <a:lnTo>
                  <a:pt x="903566" y="172529"/>
                </a:lnTo>
                <a:lnTo>
                  <a:pt x="904392" y="172529"/>
                </a:lnTo>
                <a:lnTo>
                  <a:pt x="904392" y="161099"/>
                </a:lnTo>
                <a:lnTo>
                  <a:pt x="903846" y="161099"/>
                </a:lnTo>
                <a:lnTo>
                  <a:pt x="903846" y="168719"/>
                </a:lnTo>
                <a:lnTo>
                  <a:pt x="903566" y="169989"/>
                </a:lnTo>
                <a:lnTo>
                  <a:pt x="901636" y="169989"/>
                </a:lnTo>
                <a:lnTo>
                  <a:pt x="901636" y="177609"/>
                </a:lnTo>
                <a:lnTo>
                  <a:pt x="901636" y="178879"/>
                </a:lnTo>
                <a:lnTo>
                  <a:pt x="901636" y="183959"/>
                </a:lnTo>
                <a:lnTo>
                  <a:pt x="901636" y="185229"/>
                </a:lnTo>
                <a:lnTo>
                  <a:pt x="900544" y="183959"/>
                </a:lnTo>
                <a:lnTo>
                  <a:pt x="899172" y="183959"/>
                </a:lnTo>
                <a:lnTo>
                  <a:pt x="899998" y="182689"/>
                </a:lnTo>
                <a:lnTo>
                  <a:pt x="901369" y="183959"/>
                </a:lnTo>
                <a:lnTo>
                  <a:pt x="901636" y="183959"/>
                </a:lnTo>
                <a:lnTo>
                  <a:pt x="901636" y="178879"/>
                </a:lnTo>
                <a:lnTo>
                  <a:pt x="901103" y="180149"/>
                </a:lnTo>
                <a:lnTo>
                  <a:pt x="900264" y="180149"/>
                </a:lnTo>
                <a:lnTo>
                  <a:pt x="899998" y="178879"/>
                </a:lnTo>
                <a:lnTo>
                  <a:pt x="898893" y="178879"/>
                </a:lnTo>
                <a:lnTo>
                  <a:pt x="898893" y="185229"/>
                </a:lnTo>
                <a:lnTo>
                  <a:pt x="898626" y="186499"/>
                </a:lnTo>
                <a:lnTo>
                  <a:pt x="898347" y="186499"/>
                </a:lnTo>
                <a:lnTo>
                  <a:pt x="898347" y="185229"/>
                </a:lnTo>
                <a:lnTo>
                  <a:pt x="898893" y="185229"/>
                </a:lnTo>
                <a:lnTo>
                  <a:pt x="898893" y="178879"/>
                </a:lnTo>
                <a:lnTo>
                  <a:pt x="898626" y="178879"/>
                </a:lnTo>
                <a:lnTo>
                  <a:pt x="898626" y="181419"/>
                </a:lnTo>
                <a:lnTo>
                  <a:pt x="897521" y="182689"/>
                </a:lnTo>
                <a:lnTo>
                  <a:pt x="896708" y="182689"/>
                </a:lnTo>
                <a:lnTo>
                  <a:pt x="897242" y="181419"/>
                </a:lnTo>
                <a:lnTo>
                  <a:pt x="898626" y="181419"/>
                </a:lnTo>
                <a:lnTo>
                  <a:pt x="898626" y="178879"/>
                </a:lnTo>
                <a:lnTo>
                  <a:pt x="898067" y="178879"/>
                </a:lnTo>
                <a:lnTo>
                  <a:pt x="898486" y="177609"/>
                </a:lnTo>
                <a:lnTo>
                  <a:pt x="898893" y="176339"/>
                </a:lnTo>
                <a:lnTo>
                  <a:pt x="900544" y="176339"/>
                </a:lnTo>
                <a:lnTo>
                  <a:pt x="900290" y="178650"/>
                </a:lnTo>
                <a:lnTo>
                  <a:pt x="901636" y="177609"/>
                </a:lnTo>
                <a:lnTo>
                  <a:pt x="901636" y="169989"/>
                </a:lnTo>
                <a:lnTo>
                  <a:pt x="901369" y="169989"/>
                </a:lnTo>
                <a:lnTo>
                  <a:pt x="901369" y="172529"/>
                </a:lnTo>
                <a:lnTo>
                  <a:pt x="899998" y="172529"/>
                </a:lnTo>
                <a:lnTo>
                  <a:pt x="899998" y="171259"/>
                </a:lnTo>
                <a:lnTo>
                  <a:pt x="900544" y="171259"/>
                </a:lnTo>
                <a:lnTo>
                  <a:pt x="901369" y="172529"/>
                </a:lnTo>
                <a:lnTo>
                  <a:pt x="901369" y="169989"/>
                </a:lnTo>
                <a:lnTo>
                  <a:pt x="900264" y="169989"/>
                </a:lnTo>
                <a:lnTo>
                  <a:pt x="900544" y="168719"/>
                </a:lnTo>
                <a:lnTo>
                  <a:pt x="901369" y="167449"/>
                </a:lnTo>
                <a:lnTo>
                  <a:pt x="903566" y="167449"/>
                </a:lnTo>
                <a:lnTo>
                  <a:pt x="903846" y="168719"/>
                </a:lnTo>
                <a:lnTo>
                  <a:pt x="903846" y="161099"/>
                </a:lnTo>
                <a:lnTo>
                  <a:pt x="902741" y="159829"/>
                </a:lnTo>
                <a:lnTo>
                  <a:pt x="902741" y="158559"/>
                </a:lnTo>
                <a:lnTo>
                  <a:pt x="903020" y="157289"/>
                </a:lnTo>
                <a:lnTo>
                  <a:pt x="903566" y="157289"/>
                </a:lnTo>
                <a:lnTo>
                  <a:pt x="904659" y="159829"/>
                </a:lnTo>
                <a:lnTo>
                  <a:pt x="904659" y="154749"/>
                </a:lnTo>
                <a:lnTo>
                  <a:pt x="903846" y="154749"/>
                </a:lnTo>
                <a:lnTo>
                  <a:pt x="903846" y="153479"/>
                </a:lnTo>
                <a:lnTo>
                  <a:pt x="907402" y="153479"/>
                </a:lnTo>
                <a:lnTo>
                  <a:pt x="907681" y="154749"/>
                </a:lnTo>
                <a:lnTo>
                  <a:pt x="907681" y="120459"/>
                </a:lnTo>
                <a:lnTo>
                  <a:pt x="907402" y="120040"/>
                </a:lnTo>
                <a:lnTo>
                  <a:pt x="907402" y="152209"/>
                </a:lnTo>
                <a:lnTo>
                  <a:pt x="905217" y="152209"/>
                </a:lnTo>
                <a:lnTo>
                  <a:pt x="905764" y="150939"/>
                </a:lnTo>
                <a:lnTo>
                  <a:pt x="907135" y="150939"/>
                </a:lnTo>
                <a:lnTo>
                  <a:pt x="907402" y="152209"/>
                </a:lnTo>
                <a:lnTo>
                  <a:pt x="907402" y="120040"/>
                </a:lnTo>
                <a:lnTo>
                  <a:pt x="906030" y="117919"/>
                </a:lnTo>
                <a:lnTo>
                  <a:pt x="906310" y="117919"/>
                </a:lnTo>
                <a:lnTo>
                  <a:pt x="906030" y="112839"/>
                </a:lnTo>
                <a:lnTo>
                  <a:pt x="905217" y="109029"/>
                </a:lnTo>
                <a:lnTo>
                  <a:pt x="904938" y="107759"/>
                </a:lnTo>
                <a:lnTo>
                  <a:pt x="905217" y="106489"/>
                </a:lnTo>
                <a:lnTo>
                  <a:pt x="904938" y="101409"/>
                </a:lnTo>
                <a:lnTo>
                  <a:pt x="904392" y="99250"/>
                </a:lnTo>
                <a:lnTo>
                  <a:pt x="904392" y="140779"/>
                </a:lnTo>
                <a:lnTo>
                  <a:pt x="904113" y="143319"/>
                </a:lnTo>
                <a:lnTo>
                  <a:pt x="903566" y="143319"/>
                </a:lnTo>
                <a:lnTo>
                  <a:pt x="903846" y="142049"/>
                </a:lnTo>
                <a:lnTo>
                  <a:pt x="903846" y="140779"/>
                </a:lnTo>
                <a:lnTo>
                  <a:pt x="904392" y="140779"/>
                </a:lnTo>
                <a:lnTo>
                  <a:pt x="904392" y="99250"/>
                </a:lnTo>
                <a:lnTo>
                  <a:pt x="903655" y="96329"/>
                </a:lnTo>
                <a:lnTo>
                  <a:pt x="903020" y="93789"/>
                </a:lnTo>
                <a:lnTo>
                  <a:pt x="902957" y="92519"/>
                </a:lnTo>
                <a:lnTo>
                  <a:pt x="902881" y="91249"/>
                </a:lnTo>
                <a:lnTo>
                  <a:pt x="902741" y="88709"/>
                </a:lnTo>
                <a:lnTo>
                  <a:pt x="902462" y="87439"/>
                </a:lnTo>
                <a:lnTo>
                  <a:pt x="902462" y="154749"/>
                </a:lnTo>
                <a:lnTo>
                  <a:pt x="901636" y="154749"/>
                </a:lnTo>
                <a:lnTo>
                  <a:pt x="901369" y="153479"/>
                </a:lnTo>
                <a:lnTo>
                  <a:pt x="902462" y="154749"/>
                </a:lnTo>
                <a:lnTo>
                  <a:pt x="902462" y="87439"/>
                </a:lnTo>
                <a:lnTo>
                  <a:pt x="902182" y="86144"/>
                </a:lnTo>
                <a:lnTo>
                  <a:pt x="902182" y="96329"/>
                </a:lnTo>
                <a:lnTo>
                  <a:pt x="901915" y="96329"/>
                </a:lnTo>
                <a:lnTo>
                  <a:pt x="901103" y="95389"/>
                </a:lnTo>
                <a:lnTo>
                  <a:pt x="901103" y="110299"/>
                </a:lnTo>
                <a:lnTo>
                  <a:pt x="901103" y="157289"/>
                </a:lnTo>
                <a:lnTo>
                  <a:pt x="901103" y="164909"/>
                </a:lnTo>
                <a:lnTo>
                  <a:pt x="900823" y="166179"/>
                </a:lnTo>
                <a:lnTo>
                  <a:pt x="900264" y="166179"/>
                </a:lnTo>
                <a:lnTo>
                  <a:pt x="900544" y="164909"/>
                </a:lnTo>
                <a:lnTo>
                  <a:pt x="901103" y="164909"/>
                </a:lnTo>
                <a:lnTo>
                  <a:pt x="901103" y="157289"/>
                </a:lnTo>
                <a:lnTo>
                  <a:pt x="899172" y="157289"/>
                </a:lnTo>
                <a:lnTo>
                  <a:pt x="899172" y="164909"/>
                </a:lnTo>
                <a:lnTo>
                  <a:pt x="898067" y="164909"/>
                </a:lnTo>
                <a:lnTo>
                  <a:pt x="898893" y="163639"/>
                </a:lnTo>
                <a:lnTo>
                  <a:pt x="899172" y="164909"/>
                </a:lnTo>
                <a:lnTo>
                  <a:pt x="899172" y="157289"/>
                </a:lnTo>
                <a:lnTo>
                  <a:pt x="899452" y="156019"/>
                </a:lnTo>
                <a:lnTo>
                  <a:pt x="900823" y="156019"/>
                </a:lnTo>
                <a:lnTo>
                  <a:pt x="901103" y="157289"/>
                </a:lnTo>
                <a:lnTo>
                  <a:pt x="901103" y="110299"/>
                </a:lnTo>
                <a:lnTo>
                  <a:pt x="899998" y="110299"/>
                </a:lnTo>
                <a:lnTo>
                  <a:pt x="900264" y="109029"/>
                </a:lnTo>
                <a:lnTo>
                  <a:pt x="900823" y="109029"/>
                </a:lnTo>
                <a:lnTo>
                  <a:pt x="901103" y="110299"/>
                </a:lnTo>
                <a:lnTo>
                  <a:pt x="901103" y="95389"/>
                </a:lnTo>
                <a:lnTo>
                  <a:pt x="900823" y="95059"/>
                </a:lnTo>
                <a:lnTo>
                  <a:pt x="901915" y="95059"/>
                </a:lnTo>
                <a:lnTo>
                  <a:pt x="902182" y="96329"/>
                </a:lnTo>
                <a:lnTo>
                  <a:pt x="902182" y="86144"/>
                </a:lnTo>
                <a:lnTo>
                  <a:pt x="901915" y="84899"/>
                </a:lnTo>
                <a:lnTo>
                  <a:pt x="901649" y="83629"/>
                </a:lnTo>
                <a:lnTo>
                  <a:pt x="900823" y="79819"/>
                </a:lnTo>
                <a:lnTo>
                  <a:pt x="900277" y="77279"/>
                </a:lnTo>
                <a:lnTo>
                  <a:pt x="899998" y="76009"/>
                </a:lnTo>
                <a:lnTo>
                  <a:pt x="900264" y="74739"/>
                </a:lnTo>
                <a:lnTo>
                  <a:pt x="900176" y="73469"/>
                </a:lnTo>
                <a:lnTo>
                  <a:pt x="900087" y="72199"/>
                </a:lnTo>
                <a:lnTo>
                  <a:pt x="899998" y="70929"/>
                </a:lnTo>
                <a:lnTo>
                  <a:pt x="899718" y="70510"/>
                </a:lnTo>
                <a:lnTo>
                  <a:pt x="899718" y="129349"/>
                </a:lnTo>
                <a:lnTo>
                  <a:pt x="899718" y="130619"/>
                </a:lnTo>
                <a:lnTo>
                  <a:pt x="899718" y="134429"/>
                </a:lnTo>
                <a:lnTo>
                  <a:pt x="899718" y="152209"/>
                </a:lnTo>
                <a:lnTo>
                  <a:pt x="898626" y="152209"/>
                </a:lnTo>
                <a:lnTo>
                  <a:pt x="898893" y="150939"/>
                </a:lnTo>
                <a:lnTo>
                  <a:pt x="899718" y="152209"/>
                </a:lnTo>
                <a:lnTo>
                  <a:pt x="899718" y="134429"/>
                </a:lnTo>
                <a:lnTo>
                  <a:pt x="899172" y="134429"/>
                </a:lnTo>
                <a:lnTo>
                  <a:pt x="898893" y="133781"/>
                </a:lnTo>
                <a:lnTo>
                  <a:pt x="898893" y="143319"/>
                </a:lnTo>
                <a:lnTo>
                  <a:pt x="898067" y="144284"/>
                </a:lnTo>
                <a:lnTo>
                  <a:pt x="898067" y="148399"/>
                </a:lnTo>
                <a:lnTo>
                  <a:pt x="898067" y="153479"/>
                </a:lnTo>
                <a:lnTo>
                  <a:pt x="898067" y="154749"/>
                </a:lnTo>
                <a:lnTo>
                  <a:pt x="897521" y="154749"/>
                </a:lnTo>
                <a:lnTo>
                  <a:pt x="897521" y="168719"/>
                </a:lnTo>
                <a:lnTo>
                  <a:pt x="896975" y="169989"/>
                </a:lnTo>
                <a:lnTo>
                  <a:pt x="896975" y="176339"/>
                </a:lnTo>
                <a:lnTo>
                  <a:pt x="896150" y="177292"/>
                </a:lnTo>
                <a:lnTo>
                  <a:pt x="896150" y="180149"/>
                </a:lnTo>
                <a:lnTo>
                  <a:pt x="895045" y="180149"/>
                </a:lnTo>
                <a:lnTo>
                  <a:pt x="895870" y="178879"/>
                </a:lnTo>
                <a:lnTo>
                  <a:pt x="896150" y="180149"/>
                </a:lnTo>
                <a:lnTo>
                  <a:pt x="896150" y="177292"/>
                </a:lnTo>
                <a:lnTo>
                  <a:pt x="895870" y="177609"/>
                </a:lnTo>
                <a:lnTo>
                  <a:pt x="895324" y="177609"/>
                </a:lnTo>
                <a:lnTo>
                  <a:pt x="895045" y="176339"/>
                </a:lnTo>
                <a:lnTo>
                  <a:pt x="895604" y="175069"/>
                </a:lnTo>
                <a:lnTo>
                  <a:pt x="896975" y="176339"/>
                </a:lnTo>
                <a:lnTo>
                  <a:pt x="896975" y="169989"/>
                </a:lnTo>
                <a:lnTo>
                  <a:pt x="895324" y="169989"/>
                </a:lnTo>
                <a:lnTo>
                  <a:pt x="895045" y="171259"/>
                </a:lnTo>
                <a:lnTo>
                  <a:pt x="896708" y="172529"/>
                </a:lnTo>
                <a:lnTo>
                  <a:pt x="893953" y="172529"/>
                </a:lnTo>
                <a:lnTo>
                  <a:pt x="895045" y="171259"/>
                </a:lnTo>
                <a:lnTo>
                  <a:pt x="893127" y="168719"/>
                </a:lnTo>
                <a:lnTo>
                  <a:pt x="893673" y="167449"/>
                </a:lnTo>
                <a:lnTo>
                  <a:pt x="896150" y="167449"/>
                </a:lnTo>
                <a:lnTo>
                  <a:pt x="896150" y="168719"/>
                </a:lnTo>
                <a:lnTo>
                  <a:pt x="895324" y="168719"/>
                </a:lnTo>
                <a:lnTo>
                  <a:pt x="895324" y="169989"/>
                </a:lnTo>
                <a:lnTo>
                  <a:pt x="897521" y="168719"/>
                </a:lnTo>
                <a:lnTo>
                  <a:pt x="897521" y="154749"/>
                </a:lnTo>
                <a:lnTo>
                  <a:pt x="897242" y="153479"/>
                </a:lnTo>
                <a:lnTo>
                  <a:pt x="898067" y="153479"/>
                </a:lnTo>
                <a:lnTo>
                  <a:pt x="898067" y="148399"/>
                </a:lnTo>
                <a:lnTo>
                  <a:pt x="896975" y="148399"/>
                </a:lnTo>
                <a:lnTo>
                  <a:pt x="896975" y="162369"/>
                </a:lnTo>
                <a:lnTo>
                  <a:pt x="896429" y="163220"/>
                </a:lnTo>
                <a:lnTo>
                  <a:pt x="896429" y="166179"/>
                </a:lnTo>
                <a:lnTo>
                  <a:pt x="896150" y="166179"/>
                </a:lnTo>
                <a:lnTo>
                  <a:pt x="895870" y="164909"/>
                </a:lnTo>
                <a:lnTo>
                  <a:pt x="896429" y="166179"/>
                </a:lnTo>
                <a:lnTo>
                  <a:pt x="896429" y="163220"/>
                </a:lnTo>
                <a:lnTo>
                  <a:pt x="896150" y="163639"/>
                </a:lnTo>
                <a:lnTo>
                  <a:pt x="895324" y="163639"/>
                </a:lnTo>
                <a:lnTo>
                  <a:pt x="895045" y="162369"/>
                </a:lnTo>
                <a:lnTo>
                  <a:pt x="895324" y="162369"/>
                </a:lnTo>
                <a:lnTo>
                  <a:pt x="896150" y="161099"/>
                </a:lnTo>
                <a:lnTo>
                  <a:pt x="896975" y="162369"/>
                </a:lnTo>
                <a:lnTo>
                  <a:pt x="896975" y="148399"/>
                </a:lnTo>
                <a:lnTo>
                  <a:pt x="896429" y="148399"/>
                </a:lnTo>
                <a:lnTo>
                  <a:pt x="896975" y="147129"/>
                </a:lnTo>
                <a:lnTo>
                  <a:pt x="897801" y="147129"/>
                </a:lnTo>
                <a:lnTo>
                  <a:pt x="898067" y="148399"/>
                </a:lnTo>
                <a:lnTo>
                  <a:pt x="898067" y="144284"/>
                </a:lnTo>
                <a:lnTo>
                  <a:pt x="897801" y="144589"/>
                </a:lnTo>
                <a:lnTo>
                  <a:pt x="896708" y="144589"/>
                </a:lnTo>
                <a:lnTo>
                  <a:pt x="896150" y="143319"/>
                </a:lnTo>
                <a:lnTo>
                  <a:pt x="896150" y="142049"/>
                </a:lnTo>
                <a:lnTo>
                  <a:pt x="897242" y="143319"/>
                </a:lnTo>
                <a:lnTo>
                  <a:pt x="898067" y="142049"/>
                </a:lnTo>
                <a:lnTo>
                  <a:pt x="898626" y="142049"/>
                </a:lnTo>
                <a:lnTo>
                  <a:pt x="898893" y="143319"/>
                </a:lnTo>
                <a:lnTo>
                  <a:pt x="898893" y="133781"/>
                </a:lnTo>
                <a:lnTo>
                  <a:pt x="898626" y="133159"/>
                </a:lnTo>
                <a:lnTo>
                  <a:pt x="898626" y="140779"/>
                </a:lnTo>
                <a:lnTo>
                  <a:pt x="897242" y="142049"/>
                </a:lnTo>
                <a:lnTo>
                  <a:pt x="896708" y="140779"/>
                </a:lnTo>
                <a:lnTo>
                  <a:pt x="897242" y="139509"/>
                </a:lnTo>
                <a:lnTo>
                  <a:pt x="897801" y="139509"/>
                </a:lnTo>
                <a:lnTo>
                  <a:pt x="898347" y="140779"/>
                </a:lnTo>
                <a:lnTo>
                  <a:pt x="898626" y="140779"/>
                </a:lnTo>
                <a:lnTo>
                  <a:pt x="898626" y="133159"/>
                </a:lnTo>
                <a:lnTo>
                  <a:pt x="899172" y="133159"/>
                </a:lnTo>
                <a:lnTo>
                  <a:pt x="899718" y="134429"/>
                </a:lnTo>
                <a:lnTo>
                  <a:pt x="899718" y="130619"/>
                </a:lnTo>
                <a:lnTo>
                  <a:pt x="898626" y="130619"/>
                </a:lnTo>
                <a:lnTo>
                  <a:pt x="898347" y="131889"/>
                </a:lnTo>
                <a:lnTo>
                  <a:pt x="897521" y="131889"/>
                </a:lnTo>
                <a:lnTo>
                  <a:pt x="898626" y="130619"/>
                </a:lnTo>
                <a:lnTo>
                  <a:pt x="897242" y="130619"/>
                </a:lnTo>
                <a:lnTo>
                  <a:pt x="897801" y="129349"/>
                </a:lnTo>
                <a:lnTo>
                  <a:pt x="899718" y="129349"/>
                </a:lnTo>
                <a:lnTo>
                  <a:pt x="899718" y="70510"/>
                </a:lnTo>
                <a:lnTo>
                  <a:pt x="899172" y="69659"/>
                </a:lnTo>
                <a:lnTo>
                  <a:pt x="898347" y="63500"/>
                </a:lnTo>
                <a:lnTo>
                  <a:pt x="898347" y="76009"/>
                </a:lnTo>
                <a:lnTo>
                  <a:pt x="898067" y="77279"/>
                </a:lnTo>
                <a:lnTo>
                  <a:pt x="897521" y="77279"/>
                </a:lnTo>
                <a:lnTo>
                  <a:pt x="897801" y="76009"/>
                </a:lnTo>
                <a:lnTo>
                  <a:pt x="898347" y="76009"/>
                </a:lnTo>
                <a:lnTo>
                  <a:pt x="898347" y="63500"/>
                </a:lnTo>
                <a:lnTo>
                  <a:pt x="898321" y="63309"/>
                </a:lnTo>
                <a:lnTo>
                  <a:pt x="898144" y="62039"/>
                </a:lnTo>
                <a:lnTo>
                  <a:pt x="897801" y="59499"/>
                </a:lnTo>
                <a:lnTo>
                  <a:pt x="896708" y="58000"/>
                </a:lnTo>
                <a:lnTo>
                  <a:pt x="896708" y="73469"/>
                </a:lnTo>
                <a:lnTo>
                  <a:pt x="896708" y="74739"/>
                </a:lnTo>
                <a:lnTo>
                  <a:pt x="896708" y="134429"/>
                </a:lnTo>
                <a:lnTo>
                  <a:pt x="896150" y="135699"/>
                </a:lnTo>
                <a:lnTo>
                  <a:pt x="895604" y="136017"/>
                </a:lnTo>
                <a:lnTo>
                  <a:pt x="895604" y="144589"/>
                </a:lnTo>
                <a:lnTo>
                  <a:pt x="895604" y="145859"/>
                </a:lnTo>
                <a:lnTo>
                  <a:pt x="895045" y="145859"/>
                </a:lnTo>
                <a:lnTo>
                  <a:pt x="895045" y="153479"/>
                </a:lnTo>
                <a:lnTo>
                  <a:pt x="894499" y="153479"/>
                </a:lnTo>
                <a:lnTo>
                  <a:pt x="893673" y="152209"/>
                </a:lnTo>
                <a:lnTo>
                  <a:pt x="893673" y="166179"/>
                </a:lnTo>
                <a:lnTo>
                  <a:pt x="892035" y="166179"/>
                </a:lnTo>
                <a:lnTo>
                  <a:pt x="890104" y="164909"/>
                </a:lnTo>
                <a:lnTo>
                  <a:pt x="889279" y="163639"/>
                </a:lnTo>
                <a:lnTo>
                  <a:pt x="892314" y="163639"/>
                </a:lnTo>
                <a:lnTo>
                  <a:pt x="893673" y="166179"/>
                </a:lnTo>
                <a:lnTo>
                  <a:pt x="893673" y="152209"/>
                </a:lnTo>
                <a:lnTo>
                  <a:pt x="894778" y="152209"/>
                </a:lnTo>
                <a:lnTo>
                  <a:pt x="895045" y="153479"/>
                </a:lnTo>
                <a:lnTo>
                  <a:pt x="895045" y="145859"/>
                </a:lnTo>
                <a:lnTo>
                  <a:pt x="894778" y="145859"/>
                </a:lnTo>
                <a:lnTo>
                  <a:pt x="895045" y="144589"/>
                </a:lnTo>
                <a:lnTo>
                  <a:pt x="895604" y="144589"/>
                </a:lnTo>
                <a:lnTo>
                  <a:pt x="895604" y="136017"/>
                </a:lnTo>
                <a:lnTo>
                  <a:pt x="894232" y="136817"/>
                </a:lnTo>
                <a:lnTo>
                  <a:pt x="894232" y="142049"/>
                </a:lnTo>
                <a:lnTo>
                  <a:pt x="893953" y="143319"/>
                </a:lnTo>
                <a:lnTo>
                  <a:pt x="893406" y="143319"/>
                </a:lnTo>
                <a:lnTo>
                  <a:pt x="893673" y="142049"/>
                </a:lnTo>
                <a:lnTo>
                  <a:pt x="894232" y="142049"/>
                </a:lnTo>
                <a:lnTo>
                  <a:pt x="894232" y="136817"/>
                </a:lnTo>
                <a:lnTo>
                  <a:pt x="893953" y="136969"/>
                </a:lnTo>
                <a:lnTo>
                  <a:pt x="893673" y="136969"/>
                </a:lnTo>
                <a:lnTo>
                  <a:pt x="893673" y="138239"/>
                </a:lnTo>
                <a:lnTo>
                  <a:pt x="892848" y="139509"/>
                </a:lnTo>
                <a:lnTo>
                  <a:pt x="892848" y="156019"/>
                </a:lnTo>
                <a:lnTo>
                  <a:pt x="891755" y="156019"/>
                </a:lnTo>
                <a:lnTo>
                  <a:pt x="891209" y="154749"/>
                </a:lnTo>
                <a:lnTo>
                  <a:pt x="892848" y="156019"/>
                </a:lnTo>
                <a:lnTo>
                  <a:pt x="892848" y="139509"/>
                </a:lnTo>
                <a:lnTo>
                  <a:pt x="892314" y="138239"/>
                </a:lnTo>
                <a:lnTo>
                  <a:pt x="893673" y="138239"/>
                </a:lnTo>
                <a:lnTo>
                  <a:pt x="893673" y="136969"/>
                </a:lnTo>
                <a:lnTo>
                  <a:pt x="892848" y="136969"/>
                </a:lnTo>
                <a:lnTo>
                  <a:pt x="893406" y="134429"/>
                </a:lnTo>
                <a:lnTo>
                  <a:pt x="895870" y="134429"/>
                </a:lnTo>
                <a:lnTo>
                  <a:pt x="896429" y="133159"/>
                </a:lnTo>
                <a:lnTo>
                  <a:pt x="896708" y="134429"/>
                </a:lnTo>
                <a:lnTo>
                  <a:pt x="896708" y="74739"/>
                </a:lnTo>
                <a:lnTo>
                  <a:pt x="896150" y="74739"/>
                </a:lnTo>
                <a:lnTo>
                  <a:pt x="896150" y="129349"/>
                </a:lnTo>
                <a:lnTo>
                  <a:pt x="895870" y="130619"/>
                </a:lnTo>
                <a:lnTo>
                  <a:pt x="894499" y="130619"/>
                </a:lnTo>
                <a:lnTo>
                  <a:pt x="894232" y="129349"/>
                </a:lnTo>
                <a:lnTo>
                  <a:pt x="894232" y="133159"/>
                </a:lnTo>
                <a:lnTo>
                  <a:pt x="892581" y="133159"/>
                </a:lnTo>
                <a:lnTo>
                  <a:pt x="893673" y="131889"/>
                </a:lnTo>
                <a:lnTo>
                  <a:pt x="894232" y="133159"/>
                </a:lnTo>
                <a:lnTo>
                  <a:pt x="894232" y="129349"/>
                </a:lnTo>
                <a:lnTo>
                  <a:pt x="892848" y="129349"/>
                </a:lnTo>
                <a:lnTo>
                  <a:pt x="893406" y="128079"/>
                </a:lnTo>
                <a:lnTo>
                  <a:pt x="893953" y="128079"/>
                </a:lnTo>
                <a:lnTo>
                  <a:pt x="894499" y="129349"/>
                </a:lnTo>
                <a:lnTo>
                  <a:pt x="896150" y="129349"/>
                </a:lnTo>
                <a:lnTo>
                  <a:pt x="896150" y="74739"/>
                </a:lnTo>
                <a:lnTo>
                  <a:pt x="895870" y="74739"/>
                </a:lnTo>
                <a:lnTo>
                  <a:pt x="895870" y="77279"/>
                </a:lnTo>
                <a:lnTo>
                  <a:pt x="895870" y="78549"/>
                </a:lnTo>
                <a:lnTo>
                  <a:pt x="895870" y="111569"/>
                </a:lnTo>
                <a:lnTo>
                  <a:pt x="895870" y="112839"/>
                </a:lnTo>
                <a:lnTo>
                  <a:pt x="894232" y="111569"/>
                </a:lnTo>
                <a:lnTo>
                  <a:pt x="894232" y="125539"/>
                </a:lnTo>
                <a:lnTo>
                  <a:pt x="891489" y="125539"/>
                </a:lnTo>
                <a:lnTo>
                  <a:pt x="891489" y="148399"/>
                </a:lnTo>
                <a:lnTo>
                  <a:pt x="891209" y="149669"/>
                </a:lnTo>
                <a:lnTo>
                  <a:pt x="890651" y="149669"/>
                </a:lnTo>
                <a:lnTo>
                  <a:pt x="890651" y="148399"/>
                </a:lnTo>
                <a:lnTo>
                  <a:pt x="891489" y="148399"/>
                </a:lnTo>
                <a:lnTo>
                  <a:pt x="891489" y="125539"/>
                </a:lnTo>
                <a:lnTo>
                  <a:pt x="891209" y="125539"/>
                </a:lnTo>
                <a:lnTo>
                  <a:pt x="891209" y="129349"/>
                </a:lnTo>
                <a:lnTo>
                  <a:pt x="890651" y="131889"/>
                </a:lnTo>
                <a:lnTo>
                  <a:pt x="891209" y="133159"/>
                </a:lnTo>
                <a:lnTo>
                  <a:pt x="891209" y="136969"/>
                </a:lnTo>
                <a:lnTo>
                  <a:pt x="890930" y="139509"/>
                </a:lnTo>
                <a:lnTo>
                  <a:pt x="890384" y="139509"/>
                </a:lnTo>
                <a:lnTo>
                  <a:pt x="890384" y="147129"/>
                </a:lnTo>
                <a:lnTo>
                  <a:pt x="890104" y="148399"/>
                </a:lnTo>
                <a:lnTo>
                  <a:pt x="889279" y="148399"/>
                </a:lnTo>
                <a:lnTo>
                  <a:pt x="888733" y="147129"/>
                </a:lnTo>
                <a:lnTo>
                  <a:pt x="890384" y="147129"/>
                </a:lnTo>
                <a:lnTo>
                  <a:pt x="890384" y="139509"/>
                </a:lnTo>
                <a:lnTo>
                  <a:pt x="889838" y="139509"/>
                </a:lnTo>
                <a:lnTo>
                  <a:pt x="889838" y="138239"/>
                </a:lnTo>
                <a:lnTo>
                  <a:pt x="889279" y="136969"/>
                </a:lnTo>
                <a:lnTo>
                  <a:pt x="889838" y="135699"/>
                </a:lnTo>
                <a:lnTo>
                  <a:pt x="890930" y="135699"/>
                </a:lnTo>
                <a:lnTo>
                  <a:pt x="891209" y="136969"/>
                </a:lnTo>
                <a:lnTo>
                  <a:pt x="891209" y="133159"/>
                </a:lnTo>
                <a:lnTo>
                  <a:pt x="889012" y="133159"/>
                </a:lnTo>
                <a:lnTo>
                  <a:pt x="889012" y="134429"/>
                </a:lnTo>
                <a:lnTo>
                  <a:pt x="888453" y="135293"/>
                </a:lnTo>
                <a:lnTo>
                  <a:pt x="888453" y="164909"/>
                </a:lnTo>
                <a:lnTo>
                  <a:pt x="887641" y="166179"/>
                </a:lnTo>
                <a:lnTo>
                  <a:pt x="887641" y="168719"/>
                </a:lnTo>
                <a:lnTo>
                  <a:pt x="886269" y="168719"/>
                </a:lnTo>
                <a:lnTo>
                  <a:pt x="886269" y="167449"/>
                </a:lnTo>
                <a:lnTo>
                  <a:pt x="887641" y="168719"/>
                </a:lnTo>
                <a:lnTo>
                  <a:pt x="887641" y="166179"/>
                </a:lnTo>
                <a:lnTo>
                  <a:pt x="886536" y="166179"/>
                </a:lnTo>
                <a:lnTo>
                  <a:pt x="886815" y="164909"/>
                </a:lnTo>
                <a:lnTo>
                  <a:pt x="888453" y="164909"/>
                </a:lnTo>
                <a:lnTo>
                  <a:pt x="888453" y="135293"/>
                </a:lnTo>
                <a:lnTo>
                  <a:pt x="888187" y="135699"/>
                </a:lnTo>
                <a:lnTo>
                  <a:pt x="887641" y="135699"/>
                </a:lnTo>
                <a:lnTo>
                  <a:pt x="888187" y="134429"/>
                </a:lnTo>
                <a:lnTo>
                  <a:pt x="889012" y="134429"/>
                </a:lnTo>
                <a:lnTo>
                  <a:pt x="889012" y="133159"/>
                </a:lnTo>
                <a:lnTo>
                  <a:pt x="888733" y="131889"/>
                </a:lnTo>
                <a:lnTo>
                  <a:pt x="889558" y="131889"/>
                </a:lnTo>
                <a:lnTo>
                  <a:pt x="890384" y="129349"/>
                </a:lnTo>
                <a:lnTo>
                  <a:pt x="889558" y="128079"/>
                </a:lnTo>
                <a:lnTo>
                  <a:pt x="888733" y="128079"/>
                </a:lnTo>
                <a:lnTo>
                  <a:pt x="889558" y="126809"/>
                </a:lnTo>
                <a:lnTo>
                  <a:pt x="890104" y="126809"/>
                </a:lnTo>
                <a:lnTo>
                  <a:pt x="890104" y="128079"/>
                </a:lnTo>
                <a:lnTo>
                  <a:pt x="891209" y="129349"/>
                </a:lnTo>
                <a:lnTo>
                  <a:pt x="891209" y="125539"/>
                </a:lnTo>
                <a:lnTo>
                  <a:pt x="890384" y="125539"/>
                </a:lnTo>
                <a:lnTo>
                  <a:pt x="890663" y="124269"/>
                </a:lnTo>
                <a:lnTo>
                  <a:pt x="890930" y="122999"/>
                </a:lnTo>
                <a:lnTo>
                  <a:pt x="891755" y="122999"/>
                </a:lnTo>
                <a:lnTo>
                  <a:pt x="894232" y="125539"/>
                </a:lnTo>
                <a:lnTo>
                  <a:pt x="894232" y="111569"/>
                </a:lnTo>
                <a:lnTo>
                  <a:pt x="893953" y="110299"/>
                </a:lnTo>
                <a:lnTo>
                  <a:pt x="893953" y="120459"/>
                </a:lnTo>
                <a:lnTo>
                  <a:pt x="893953" y="121729"/>
                </a:lnTo>
                <a:lnTo>
                  <a:pt x="892581" y="121729"/>
                </a:lnTo>
                <a:lnTo>
                  <a:pt x="892314" y="120459"/>
                </a:lnTo>
                <a:lnTo>
                  <a:pt x="893953" y="120459"/>
                </a:lnTo>
                <a:lnTo>
                  <a:pt x="893953" y="110299"/>
                </a:lnTo>
                <a:lnTo>
                  <a:pt x="895045" y="110299"/>
                </a:lnTo>
                <a:lnTo>
                  <a:pt x="895870" y="111569"/>
                </a:lnTo>
                <a:lnTo>
                  <a:pt x="895870" y="78549"/>
                </a:lnTo>
                <a:lnTo>
                  <a:pt x="895324" y="77279"/>
                </a:lnTo>
                <a:lnTo>
                  <a:pt x="894778" y="76009"/>
                </a:lnTo>
                <a:lnTo>
                  <a:pt x="895045" y="76009"/>
                </a:lnTo>
                <a:lnTo>
                  <a:pt x="895870" y="77279"/>
                </a:lnTo>
                <a:lnTo>
                  <a:pt x="895870" y="74739"/>
                </a:lnTo>
                <a:lnTo>
                  <a:pt x="895604" y="73469"/>
                </a:lnTo>
                <a:lnTo>
                  <a:pt x="896708" y="73469"/>
                </a:lnTo>
                <a:lnTo>
                  <a:pt x="896708" y="58000"/>
                </a:lnTo>
                <a:lnTo>
                  <a:pt x="895959" y="56959"/>
                </a:lnTo>
                <a:lnTo>
                  <a:pt x="895045" y="55689"/>
                </a:lnTo>
                <a:lnTo>
                  <a:pt x="896708" y="56959"/>
                </a:lnTo>
                <a:lnTo>
                  <a:pt x="897242" y="55689"/>
                </a:lnTo>
                <a:lnTo>
                  <a:pt x="896429" y="54419"/>
                </a:lnTo>
                <a:lnTo>
                  <a:pt x="896708" y="53149"/>
                </a:lnTo>
                <a:lnTo>
                  <a:pt x="895604" y="48069"/>
                </a:lnTo>
                <a:lnTo>
                  <a:pt x="895324" y="46799"/>
                </a:lnTo>
                <a:lnTo>
                  <a:pt x="895273" y="45529"/>
                </a:lnTo>
                <a:lnTo>
                  <a:pt x="895210" y="44259"/>
                </a:lnTo>
                <a:lnTo>
                  <a:pt x="895045" y="40449"/>
                </a:lnTo>
                <a:lnTo>
                  <a:pt x="894499" y="39179"/>
                </a:lnTo>
                <a:lnTo>
                  <a:pt x="894499" y="37909"/>
                </a:lnTo>
                <a:lnTo>
                  <a:pt x="894499" y="36639"/>
                </a:lnTo>
                <a:lnTo>
                  <a:pt x="893673" y="34721"/>
                </a:lnTo>
                <a:lnTo>
                  <a:pt x="893673" y="107759"/>
                </a:lnTo>
                <a:lnTo>
                  <a:pt x="892314" y="107759"/>
                </a:lnTo>
                <a:lnTo>
                  <a:pt x="892035" y="106489"/>
                </a:lnTo>
                <a:lnTo>
                  <a:pt x="892848" y="106489"/>
                </a:lnTo>
                <a:lnTo>
                  <a:pt x="893673" y="107759"/>
                </a:lnTo>
                <a:lnTo>
                  <a:pt x="893673" y="34721"/>
                </a:lnTo>
                <a:lnTo>
                  <a:pt x="893406" y="34099"/>
                </a:lnTo>
                <a:lnTo>
                  <a:pt x="893406" y="32829"/>
                </a:lnTo>
                <a:lnTo>
                  <a:pt x="893406" y="31559"/>
                </a:lnTo>
                <a:lnTo>
                  <a:pt x="893127" y="29946"/>
                </a:lnTo>
                <a:lnTo>
                  <a:pt x="893127" y="95059"/>
                </a:lnTo>
                <a:lnTo>
                  <a:pt x="892314" y="95059"/>
                </a:lnTo>
                <a:lnTo>
                  <a:pt x="892314" y="93789"/>
                </a:lnTo>
                <a:lnTo>
                  <a:pt x="893127" y="95059"/>
                </a:lnTo>
                <a:lnTo>
                  <a:pt x="893127" y="29946"/>
                </a:lnTo>
                <a:lnTo>
                  <a:pt x="892581" y="26784"/>
                </a:lnTo>
                <a:lnTo>
                  <a:pt x="892581" y="81089"/>
                </a:lnTo>
                <a:lnTo>
                  <a:pt x="892581" y="82359"/>
                </a:lnTo>
                <a:lnTo>
                  <a:pt x="892035" y="82359"/>
                </a:lnTo>
                <a:lnTo>
                  <a:pt x="892035" y="101409"/>
                </a:lnTo>
                <a:lnTo>
                  <a:pt x="891209" y="103949"/>
                </a:lnTo>
                <a:lnTo>
                  <a:pt x="890104" y="103949"/>
                </a:lnTo>
                <a:lnTo>
                  <a:pt x="890104" y="106489"/>
                </a:lnTo>
                <a:lnTo>
                  <a:pt x="889838" y="107759"/>
                </a:lnTo>
                <a:lnTo>
                  <a:pt x="889279" y="107759"/>
                </a:lnTo>
                <a:lnTo>
                  <a:pt x="889279" y="124269"/>
                </a:lnTo>
                <a:lnTo>
                  <a:pt x="888453" y="124269"/>
                </a:lnTo>
                <a:lnTo>
                  <a:pt x="888453" y="129349"/>
                </a:lnTo>
                <a:lnTo>
                  <a:pt x="887641" y="130619"/>
                </a:lnTo>
                <a:lnTo>
                  <a:pt x="885990" y="130619"/>
                </a:lnTo>
                <a:lnTo>
                  <a:pt x="886536" y="129349"/>
                </a:lnTo>
                <a:lnTo>
                  <a:pt x="888453" y="129349"/>
                </a:lnTo>
                <a:lnTo>
                  <a:pt x="888453" y="124269"/>
                </a:lnTo>
                <a:lnTo>
                  <a:pt x="888187" y="124269"/>
                </a:lnTo>
                <a:lnTo>
                  <a:pt x="888187" y="122999"/>
                </a:lnTo>
                <a:lnTo>
                  <a:pt x="889279" y="124269"/>
                </a:lnTo>
                <a:lnTo>
                  <a:pt x="889279" y="107759"/>
                </a:lnTo>
                <a:lnTo>
                  <a:pt x="889012" y="106489"/>
                </a:lnTo>
                <a:lnTo>
                  <a:pt x="890104" y="106489"/>
                </a:lnTo>
                <a:lnTo>
                  <a:pt x="890104" y="103949"/>
                </a:lnTo>
                <a:lnTo>
                  <a:pt x="889838" y="102679"/>
                </a:lnTo>
                <a:lnTo>
                  <a:pt x="890651" y="101409"/>
                </a:lnTo>
                <a:lnTo>
                  <a:pt x="892035" y="101409"/>
                </a:lnTo>
                <a:lnTo>
                  <a:pt x="892035" y="82359"/>
                </a:lnTo>
                <a:lnTo>
                  <a:pt x="891489" y="82359"/>
                </a:lnTo>
                <a:lnTo>
                  <a:pt x="892035" y="81089"/>
                </a:lnTo>
                <a:lnTo>
                  <a:pt x="892581" y="81089"/>
                </a:lnTo>
                <a:lnTo>
                  <a:pt x="892581" y="26784"/>
                </a:lnTo>
                <a:lnTo>
                  <a:pt x="892530" y="26479"/>
                </a:lnTo>
                <a:lnTo>
                  <a:pt x="892314" y="25209"/>
                </a:lnTo>
                <a:lnTo>
                  <a:pt x="891755" y="23495"/>
                </a:lnTo>
                <a:lnTo>
                  <a:pt x="891755" y="63309"/>
                </a:lnTo>
                <a:lnTo>
                  <a:pt x="891755" y="64579"/>
                </a:lnTo>
                <a:lnTo>
                  <a:pt x="890930" y="64579"/>
                </a:lnTo>
                <a:lnTo>
                  <a:pt x="890930" y="98869"/>
                </a:lnTo>
                <a:lnTo>
                  <a:pt x="890104" y="98869"/>
                </a:lnTo>
                <a:lnTo>
                  <a:pt x="890104" y="100139"/>
                </a:lnTo>
                <a:lnTo>
                  <a:pt x="889012" y="100139"/>
                </a:lnTo>
                <a:lnTo>
                  <a:pt x="889012" y="98869"/>
                </a:lnTo>
                <a:lnTo>
                  <a:pt x="889838" y="97599"/>
                </a:lnTo>
                <a:lnTo>
                  <a:pt x="888187" y="96913"/>
                </a:lnTo>
                <a:lnTo>
                  <a:pt x="888187" y="117919"/>
                </a:lnTo>
                <a:lnTo>
                  <a:pt x="888187" y="120459"/>
                </a:lnTo>
                <a:lnTo>
                  <a:pt x="888187" y="121729"/>
                </a:lnTo>
                <a:lnTo>
                  <a:pt x="887361" y="121729"/>
                </a:lnTo>
                <a:lnTo>
                  <a:pt x="887361" y="126809"/>
                </a:lnTo>
                <a:lnTo>
                  <a:pt x="886815" y="128079"/>
                </a:lnTo>
                <a:lnTo>
                  <a:pt x="884618" y="126809"/>
                </a:lnTo>
                <a:lnTo>
                  <a:pt x="884618" y="136969"/>
                </a:lnTo>
                <a:lnTo>
                  <a:pt x="883793" y="136969"/>
                </a:lnTo>
                <a:lnTo>
                  <a:pt x="883513" y="135699"/>
                </a:lnTo>
                <a:lnTo>
                  <a:pt x="883793" y="135699"/>
                </a:lnTo>
                <a:lnTo>
                  <a:pt x="884618" y="136969"/>
                </a:lnTo>
                <a:lnTo>
                  <a:pt x="884618" y="126809"/>
                </a:lnTo>
                <a:lnTo>
                  <a:pt x="884059" y="126809"/>
                </a:lnTo>
                <a:lnTo>
                  <a:pt x="885164" y="125539"/>
                </a:lnTo>
                <a:lnTo>
                  <a:pt x="887361" y="126809"/>
                </a:lnTo>
                <a:lnTo>
                  <a:pt x="887361" y="121729"/>
                </a:lnTo>
                <a:lnTo>
                  <a:pt x="886815" y="121729"/>
                </a:lnTo>
                <a:lnTo>
                  <a:pt x="887641" y="120459"/>
                </a:lnTo>
                <a:lnTo>
                  <a:pt x="888187" y="120459"/>
                </a:lnTo>
                <a:lnTo>
                  <a:pt x="888187" y="117919"/>
                </a:lnTo>
                <a:lnTo>
                  <a:pt x="887907" y="119189"/>
                </a:lnTo>
                <a:lnTo>
                  <a:pt x="886815" y="117919"/>
                </a:lnTo>
                <a:lnTo>
                  <a:pt x="886269" y="116649"/>
                </a:lnTo>
                <a:lnTo>
                  <a:pt x="886269" y="119189"/>
                </a:lnTo>
                <a:lnTo>
                  <a:pt x="886269" y="120459"/>
                </a:lnTo>
                <a:lnTo>
                  <a:pt x="885431" y="121729"/>
                </a:lnTo>
                <a:lnTo>
                  <a:pt x="884897" y="121729"/>
                </a:lnTo>
                <a:lnTo>
                  <a:pt x="884897" y="120459"/>
                </a:lnTo>
                <a:lnTo>
                  <a:pt x="885710" y="120459"/>
                </a:lnTo>
                <a:lnTo>
                  <a:pt x="886269" y="119189"/>
                </a:lnTo>
                <a:lnTo>
                  <a:pt x="886269" y="116649"/>
                </a:lnTo>
                <a:lnTo>
                  <a:pt x="887095" y="116649"/>
                </a:lnTo>
                <a:lnTo>
                  <a:pt x="887361" y="115379"/>
                </a:lnTo>
                <a:lnTo>
                  <a:pt x="887907" y="116649"/>
                </a:lnTo>
                <a:lnTo>
                  <a:pt x="888187" y="117919"/>
                </a:lnTo>
                <a:lnTo>
                  <a:pt x="888187" y="96913"/>
                </a:lnTo>
                <a:lnTo>
                  <a:pt x="887095" y="96456"/>
                </a:lnTo>
                <a:lnTo>
                  <a:pt x="887095" y="105219"/>
                </a:lnTo>
                <a:lnTo>
                  <a:pt x="886815" y="106489"/>
                </a:lnTo>
                <a:lnTo>
                  <a:pt x="886536" y="106489"/>
                </a:lnTo>
                <a:lnTo>
                  <a:pt x="887095" y="105219"/>
                </a:lnTo>
                <a:lnTo>
                  <a:pt x="887095" y="96456"/>
                </a:lnTo>
                <a:lnTo>
                  <a:pt x="886815" y="96329"/>
                </a:lnTo>
                <a:lnTo>
                  <a:pt x="887641" y="95059"/>
                </a:lnTo>
                <a:lnTo>
                  <a:pt x="888187" y="95059"/>
                </a:lnTo>
                <a:lnTo>
                  <a:pt x="888187" y="93789"/>
                </a:lnTo>
                <a:lnTo>
                  <a:pt x="890651" y="93789"/>
                </a:lnTo>
                <a:lnTo>
                  <a:pt x="889838" y="96329"/>
                </a:lnTo>
                <a:lnTo>
                  <a:pt x="890930" y="98869"/>
                </a:lnTo>
                <a:lnTo>
                  <a:pt x="890930" y="64579"/>
                </a:lnTo>
                <a:lnTo>
                  <a:pt x="890651" y="64579"/>
                </a:lnTo>
                <a:lnTo>
                  <a:pt x="890651" y="88709"/>
                </a:lnTo>
                <a:lnTo>
                  <a:pt x="888733" y="91249"/>
                </a:lnTo>
                <a:lnTo>
                  <a:pt x="887641" y="91249"/>
                </a:lnTo>
                <a:lnTo>
                  <a:pt x="887907" y="89979"/>
                </a:lnTo>
                <a:lnTo>
                  <a:pt x="889558" y="88709"/>
                </a:lnTo>
                <a:lnTo>
                  <a:pt x="890651" y="88709"/>
                </a:lnTo>
                <a:lnTo>
                  <a:pt x="890651" y="64579"/>
                </a:lnTo>
                <a:lnTo>
                  <a:pt x="890384" y="64579"/>
                </a:lnTo>
                <a:lnTo>
                  <a:pt x="890384" y="86169"/>
                </a:lnTo>
                <a:lnTo>
                  <a:pt x="889279" y="86169"/>
                </a:lnTo>
                <a:lnTo>
                  <a:pt x="889279" y="84899"/>
                </a:lnTo>
                <a:lnTo>
                  <a:pt x="890384" y="86169"/>
                </a:lnTo>
                <a:lnTo>
                  <a:pt x="890384" y="64579"/>
                </a:lnTo>
                <a:lnTo>
                  <a:pt x="889838" y="65849"/>
                </a:lnTo>
                <a:lnTo>
                  <a:pt x="889012" y="65849"/>
                </a:lnTo>
                <a:lnTo>
                  <a:pt x="889012" y="78549"/>
                </a:lnTo>
                <a:lnTo>
                  <a:pt x="888187" y="78549"/>
                </a:lnTo>
                <a:lnTo>
                  <a:pt x="888187" y="82359"/>
                </a:lnTo>
                <a:lnTo>
                  <a:pt x="888187" y="87439"/>
                </a:lnTo>
                <a:lnTo>
                  <a:pt x="886815" y="87439"/>
                </a:lnTo>
                <a:lnTo>
                  <a:pt x="886815" y="86169"/>
                </a:lnTo>
                <a:lnTo>
                  <a:pt x="888187" y="87439"/>
                </a:lnTo>
                <a:lnTo>
                  <a:pt x="888187" y="82359"/>
                </a:lnTo>
                <a:lnTo>
                  <a:pt x="886536" y="83464"/>
                </a:lnTo>
                <a:lnTo>
                  <a:pt x="886536" y="95059"/>
                </a:lnTo>
                <a:lnTo>
                  <a:pt x="886536" y="96329"/>
                </a:lnTo>
                <a:lnTo>
                  <a:pt x="886269" y="96329"/>
                </a:lnTo>
                <a:lnTo>
                  <a:pt x="886269" y="101409"/>
                </a:lnTo>
                <a:lnTo>
                  <a:pt x="885990" y="102679"/>
                </a:lnTo>
                <a:lnTo>
                  <a:pt x="884897" y="101244"/>
                </a:lnTo>
                <a:lnTo>
                  <a:pt x="884897" y="117919"/>
                </a:lnTo>
                <a:lnTo>
                  <a:pt x="883793" y="117919"/>
                </a:lnTo>
                <a:lnTo>
                  <a:pt x="883793" y="131889"/>
                </a:lnTo>
                <a:lnTo>
                  <a:pt x="882967" y="131889"/>
                </a:lnTo>
                <a:lnTo>
                  <a:pt x="882700" y="131279"/>
                </a:lnTo>
                <a:lnTo>
                  <a:pt x="882700" y="152209"/>
                </a:lnTo>
                <a:lnTo>
                  <a:pt x="882421" y="153479"/>
                </a:lnTo>
                <a:lnTo>
                  <a:pt x="881875" y="153479"/>
                </a:lnTo>
                <a:lnTo>
                  <a:pt x="882700" y="152209"/>
                </a:lnTo>
                <a:lnTo>
                  <a:pt x="882700" y="131279"/>
                </a:lnTo>
                <a:lnTo>
                  <a:pt x="882421" y="130619"/>
                </a:lnTo>
                <a:lnTo>
                  <a:pt x="883246" y="130619"/>
                </a:lnTo>
                <a:lnTo>
                  <a:pt x="883793" y="131889"/>
                </a:lnTo>
                <a:lnTo>
                  <a:pt x="883793" y="117919"/>
                </a:lnTo>
                <a:lnTo>
                  <a:pt x="884059" y="116649"/>
                </a:lnTo>
                <a:lnTo>
                  <a:pt x="884618" y="116649"/>
                </a:lnTo>
                <a:lnTo>
                  <a:pt x="884897" y="117919"/>
                </a:lnTo>
                <a:lnTo>
                  <a:pt x="884897" y="101244"/>
                </a:lnTo>
                <a:lnTo>
                  <a:pt x="884059" y="100139"/>
                </a:lnTo>
                <a:lnTo>
                  <a:pt x="886269" y="101409"/>
                </a:lnTo>
                <a:lnTo>
                  <a:pt x="886269" y="96329"/>
                </a:lnTo>
                <a:lnTo>
                  <a:pt x="884618" y="96329"/>
                </a:lnTo>
                <a:lnTo>
                  <a:pt x="885164" y="95059"/>
                </a:lnTo>
                <a:lnTo>
                  <a:pt x="886536" y="95059"/>
                </a:lnTo>
                <a:lnTo>
                  <a:pt x="886536" y="83464"/>
                </a:lnTo>
                <a:lnTo>
                  <a:pt x="886269" y="83629"/>
                </a:lnTo>
                <a:lnTo>
                  <a:pt x="886269" y="87439"/>
                </a:lnTo>
                <a:lnTo>
                  <a:pt x="886269" y="88709"/>
                </a:lnTo>
                <a:lnTo>
                  <a:pt x="885164" y="88709"/>
                </a:lnTo>
                <a:lnTo>
                  <a:pt x="885164" y="89979"/>
                </a:lnTo>
                <a:lnTo>
                  <a:pt x="884059" y="91249"/>
                </a:lnTo>
                <a:lnTo>
                  <a:pt x="883793" y="90843"/>
                </a:lnTo>
                <a:lnTo>
                  <a:pt x="883793" y="100139"/>
                </a:lnTo>
                <a:lnTo>
                  <a:pt x="883513" y="100139"/>
                </a:lnTo>
                <a:lnTo>
                  <a:pt x="883246" y="99529"/>
                </a:lnTo>
                <a:lnTo>
                  <a:pt x="883246" y="111569"/>
                </a:lnTo>
                <a:lnTo>
                  <a:pt x="882967" y="112839"/>
                </a:lnTo>
                <a:lnTo>
                  <a:pt x="882421" y="112839"/>
                </a:lnTo>
                <a:lnTo>
                  <a:pt x="882700" y="111569"/>
                </a:lnTo>
                <a:lnTo>
                  <a:pt x="883246" y="111569"/>
                </a:lnTo>
                <a:lnTo>
                  <a:pt x="883246" y="99529"/>
                </a:lnTo>
                <a:lnTo>
                  <a:pt x="882967" y="98869"/>
                </a:lnTo>
                <a:lnTo>
                  <a:pt x="883246" y="98869"/>
                </a:lnTo>
                <a:lnTo>
                  <a:pt x="883793" y="100139"/>
                </a:lnTo>
                <a:lnTo>
                  <a:pt x="883793" y="90843"/>
                </a:lnTo>
                <a:lnTo>
                  <a:pt x="883246" y="89979"/>
                </a:lnTo>
                <a:lnTo>
                  <a:pt x="883246" y="93789"/>
                </a:lnTo>
                <a:lnTo>
                  <a:pt x="881595" y="93789"/>
                </a:lnTo>
                <a:lnTo>
                  <a:pt x="881595" y="95059"/>
                </a:lnTo>
                <a:lnTo>
                  <a:pt x="881595" y="96329"/>
                </a:lnTo>
                <a:lnTo>
                  <a:pt x="881316" y="95059"/>
                </a:lnTo>
                <a:lnTo>
                  <a:pt x="881316" y="129349"/>
                </a:lnTo>
                <a:lnTo>
                  <a:pt x="881049" y="129349"/>
                </a:lnTo>
                <a:lnTo>
                  <a:pt x="881049" y="128079"/>
                </a:lnTo>
                <a:lnTo>
                  <a:pt x="881316" y="129349"/>
                </a:lnTo>
                <a:lnTo>
                  <a:pt x="881316" y="95059"/>
                </a:lnTo>
                <a:lnTo>
                  <a:pt x="881595" y="95059"/>
                </a:lnTo>
                <a:lnTo>
                  <a:pt x="881595" y="93789"/>
                </a:lnTo>
                <a:lnTo>
                  <a:pt x="880770" y="93789"/>
                </a:lnTo>
                <a:lnTo>
                  <a:pt x="880770" y="119189"/>
                </a:lnTo>
                <a:lnTo>
                  <a:pt x="880491" y="120459"/>
                </a:lnTo>
                <a:lnTo>
                  <a:pt x="880491" y="119189"/>
                </a:lnTo>
                <a:lnTo>
                  <a:pt x="880770" y="119189"/>
                </a:lnTo>
                <a:lnTo>
                  <a:pt x="880770" y="93789"/>
                </a:lnTo>
                <a:lnTo>
                  <a:pt x="879398" y="93789"/>
                </a:lnTo>
                <a:lnTo>
                  <a:pt x="879398" y="125539"/>
                </a:lnTo>
                <a:lnTo>
                  <a:pt x="879398" y="136969"/>
                </a:lnTo>
                <a:lnTo>
                  <a:pt x="879132" y="136969"/>
                </a:lnTo>
                <a:lnTo>
                  <a:pt x="878852" y="135699"/>
                </a:lnTo>
                <a:lnTo>
                  <a:pt x="879398" y="136969"/>
                </a:lnTo>
                <a:lnTo>
                  <a:pt x="879398" y="125539"/>
                </a:lnTo>
                <a:lnTo>
                  <a:pt x="878852" y="126809"/>
                </a:lnTo>
                <a:lnTo>
                  <a:pt x="878293" y="125539"/>
                </a:lnTo>
                <a:lnTo>
                  <a:pt x="879398" y="125539"/>
                </a:lnTo>
                <a:lnTo>
                  <a:pt x="879398" y="93789"/>
                </a:lnTo>
                <a:lnTo>
                  <a:pt x="878852" y="93789"/>
                </a:lnTo>
                <a:lnTo>
                  <a:pt x="878027" y="92849"/>
                </a:lnTo>
                <a:lnTo>
                  <a:pt x="878027" y="103949"/>
                </a:lnTo>
                <a:lnTo>
                  <a:pt x="876655" y="103949"/>
                </a:lnTo>
                <a:lnTo>
                  <a:pt x="876655" y="110299"/>
                </a:lnTo>
                <a:lnTo>
                  <a:pt x="876655" y="111569"/>
                </a:lnTo>
                <a:lnTo>
                  <a:pt x="876096" y="110299"/>
                </a:lnTo>
                <a:lnTo>
                  <a:pt x="876655" y="110299"/>
                </a:lnTo>
                <a:lnTo>
                  <a:pt x="876655" y="103949"/>
                </a:lnTo>
                <a:lnTo>
                  <a:pt x="876376" y="103949"/>
                </a:lnTo>
                <a:lnTo>
                  <a:pt x="875284" y="105219"/>
                </a:lnTo>
                <a:lnTo>
                  <a:pt x="875830" y="102679"/>
                </a:lnTo>
                <a:lnTo>
                  <a:pt x="878027" y="103949"/>
                </a:lnTo>
                <a:lnTo>
                  <a:pt x="878027" y="92849"/>
                </a:lnTo>
                <a:lnTo>
                  <a:pt x="877747" y="92519"/>
                </a:lnTo>
                <a:lnTo>
                  <a:pt x="882142" y="92519"/>
                </a:lnTo>
                <a:lnTo>
                  <a:pt x="883246" y="93789"/>
                </a:lnTo>
                <a:lnTo>
                  <a:pt x="883246" y="89979"/>
                </a:lnTo>
                <a:lnTo>
                  <a:pt x="883513" y="88709"/>
                </a:lnTo>
                <a:lnTo>
                  <a:pt x="885164" y="89979"/>
                </a:lnTo>
                <a:lnTo>
                  <a:pt x="885164" y="88709"/>
                </a:lnTo>
                <a:lnTo>
                  <a:pt x="883793" y="88709"/>
                </a:lnTo>
                <a:lnTo>
                  <a:pt x="883932" y="87439"/>
                </a:lnTo>
                <a:lnTo>
                  <a:pt x="884059" y="86169"/>
                </a:lnTo>
                <a:lnTo>
                  <a:pt x="885990" y="86169"/>
                </a:lnTo>
                <a:lnTo>
                  <a:pt x="886269" y="87439"/>
                </a:lnTo>
                <a:lnTo>
                  <a:pt x="886269" y="83629"/>
                </a:lnTo>
                <a:lnTo>
                  <a:pt x="885710" y="82359"/>
                </a:lnTo>
                <a:lnTo>
                  <a:pt x="887095" y="81089"/>
                </a:lnTo>
                <a:lnTo>
                  <a:pt x="887641" y="82359"/>
                </a:lnTo>
                <a:lnTo>
                  <a:pt x="888187" y="82359"/>
                </a:lnTo>
                <a:lnTo>
                  <a:pt x="888187" y="78549"/>
                </a:lnTo>
                <a:lnTo>
                  <a:pt x="888187" y="77279"/>
                </a:lnTo>
                <a:lnTo>
                  <a:pt x="889012" y="78549"/>
                </a:lnTo>
                <a:lnTo>
                  <a:pt x="889012" y="65849"/>
                </a:lnTo>
                <a:lnTo>
                  <a:pt x="888733" y="65849"/>
                </a:lnTo>
                <a:lnTo>
                  <a:pt x="889012" y="64579"/>
                </a:lnTo>
                <a:lnTo>
                  <a:pt x="889558" y="63309"/>
                </a:lnTo>
                <a:lnTo>
                  <a:pt x="891755" y="63309"/>
                </a:lnTo>
                <a:lnTo>
                  <a:pt x="891755" y="23495"/>
                </a:lnTo>
                <a:lnTo>
                  <a:pt x="891489" y="22669"/>
                </a:lnTo>
                <a:lnTo>
                  <a:pt x="891489" y="20129"/>
                </a:lnTo>
                <a:lnTo>
                  <a:pt x="891489" y="18859"/>
                </a:lnTo>
                <a:lnTo>
                  <a:pt x="891489" y="16319"/>
                </a:lnTo>
                <a:lnTo>
                  <a:pt x="890384" y="13779"/>
                </a:lnTo>
                <a:lnTo>
                  <a:pt x="889838" y="12509"/>
                </a:lnTo>
                <a:lnTo>
                  <a:pt x="889279" y="11239"/>
                </a:lnTo>
                <a:lnTo>
                  <a:pt x="889838" y="9969"/>
                </a:lnTo>
                <a:lnTo>
                  <a:pt x="889279" y="7429"/>
                </a:lnTo>
                <a:lnTo>
                  <a:pt x="888733" y="6159"/>
                </a:lnTo>
                <a:lnTo>
                  <a:pt x="888453" y="6159"/>
                </a:lnTo>
                <a:lnTo>
                  <a:pt x="888453" y="12509"/>
                </a:lnTo>
                <a:lnTo>
                  <a:pt x="888187" y="13779"/>
                </a:lnTo>
                <a:lnTo>
                  <a:pt x="887641" y="13779"/>
                </a:lnTo>
                <a:lnTo>
                  <a:pt x="887907" y="12509"/>
                </a:lnTo>
                <a:lnTo>
                  <a:pt x="888453" y="12509"/>
                </a:lnTo>
                <a:lnTo>
                  <a:pt x="888453" y="6159"/>
                </a:lnTo>
                <a:lnTo>
                  <a:pt x="887095" y="6159"/>
                </a:lnTo>
                <a:lnTo>
                  <a:pt x="887095" y="60769"/>
                </a:lnTo>
                <a:lnTo>
                  <a:pt x="886815" y="62039"/>
                </a:lnTo>
                <a:lnTo>
                  <a:pt x="885990" y="62039"/>
                </a:lnTo>
                <a:lnTo>
                  <a:pt x="885990" y="81089"/>
                </a:lnTo>
                <a:lnTo>
                  <a:pt x="884897" y="81089"/>
                </a:lnTo>
                <a:lnTo>
                  <a:pt x="884618" y="79819"/>
                </a:lnTo>
                <a:lnTo>
                  <a:pt x="885990" y="81089"/>
                </a:lnTo>
                <a:lnTo>
                  <a:pt x="885990" y="62039"/>
                </a:lnTo>
                <a:lnTo>
                  <a:pt x="885710" y="62039"/>
                </a:lnTo>
                <a:lnTo>
                  <a:pt x="884618" y="60769"/>
                </a:lnTo>
                <a:lnTo>
                  <a:pt x="885164" y="59499"/>
                </a:lnTo>
                <a:lnTo>
                  <a:pt x="885431" y="59499"/>
                </a:lnTo>
                <a:lnTo>
                  <a:pt x="885710" y="60769"/>
                </a:lnTo>
                <a:lnTo>
                  <a:pt x="887095" y="60769"/>
                </a:lnTo>
                <a:lnTo>
                  <a:pt x="887095" y="6159"/>
                </a:lnTo>
                <a:lnTo>
                  <a:pt x="886269" y="4889"/>
                </a:lnTo>
                <a:lnTo>
                  <a:pt x="887907" y="4889"/>
                </a:lnTo>
                <a:lnTo>
                  <a:pt x="886815" y="3619"/>
                </a:lnTo>
                <a:lnTo>
                  <a:pt x="885710" y="3619"/>
                </a:lnTo>
                <a:lnTo>
                  <a:pt x="885710" y="8699"/>
                </a:lnTo>
                <a:lnTo>
                  <a:pt x="885431" y="8699"/>
                </a:lnTo>
                <a:lnTo>
                  <a:pt x="885431" y="55689"/>
                </a:lnTo>
                <a:lnTo>
                  <a:pt x="885164" y="55689"/>
                </a:lnTo>
                <a:lnTo>
                  <a:pt x="884339" y="56642"/>
                </a:lnTo>
                <a:lnTo>
                  <a:pt x="884339" y="65849"/>
                </a:lnTo>
                <a:lnTo>
                  <a:pt x="882700" y="68389"/>
                </a:lnTo>
                <a:lnTo>
                  <a:pt x="882421" y="68389"/>
                </a:lnTo>
                <a:lnTo>
                  <a:pt x="882421" y="74739"/>
                </a:lnTo>
                <a:lnTo>
                  <a:pt x="881595" y="78549"/>
                </a:lnTo>
                <a:lnTo>
                  <a:pt x="880770" y="77279"/>
                </a:lnTo>
                <a:lnTo>
                  <a:pt x="881049" y="74739"/>
                </a:lnTo>
                <a:lnTo>
                  <a:pt x="882421" y="74739"/>
                </a:lnTo>
                <a:lnTo>
                  <a:pt x="882421" y="68389"/>
                </a:lnTo>
                <a:lnTo>
                  <a:pt x="879944" y="68389"/>
                </a:lnTo>
                <a:lnTo>
                  <a:pt x="882700" y="65849"/>
                </a:lnTo>
                <a:lnTo>
                  <a:pt x="884339" y="65849"/>
                </a:lnTo>
                <a:lnTo>
                  <a:pt x="884339" y="56642"/>
                </a:lnTo>
                <a:lnTo>
                  <a:pt x="884059" y="56959"/>
                </a:lnTo>
                <a:lnTo>
                  <a:pt x="882421" y="56959"/>
                </a:lnTo>
                <a:lnTo>
                  <a:pt x="882700" y="55689"/>
                </a:lnTo>
                <a:lnTo>
                  <a:pt x="884618" y="54419"/>
                </a:lnTo>
                <a:lnTo>
                  <a:pt x="885164" y="54419"/>
                </a:lnTo>
                <a:lnTo>
                  <a:pt x="885431" y="55689"/>
                </a:lnTo>
                <a:lnTo>
                  <a:pt x="885431" y="8699"/>
                </a:lnTo>
                <a:lnTo>
                  <a:pt x="884618" y="8699"/>
                </a:lnTo>
                <a:lnTo>
                  <a:pt x="884059" y="7429"/>
                </a:lnTo>
                <a:lnTo>
                  <a:pt x="885164" y="7429"/>
                </a:lnTo>
                <a:lnTo>
                  <a:pt x="885710" y="8699"/>
                </a:lnTo>
                <a:lnTo>
                  <a:pt x="885710" y="3619"/>
                </a:lnTo>
                <a:lnTo>
                  <a:pt x="882967" y="3619"/>
                </a:lnTo>
                <a:lnTo>
                  <a:pt x="882967" y="17589"/>
                </a:lnTo>
                <a:lnTo>
                  <a:pt x="882700" y="18859"/>
                </a:lnTo>
                <a:lnTo>
                  <a:pt x="882700" y="53149"/>
                </a:lnTo>
                <a:lnTo>
                  <a:pt x="882142" y="54419"/>
                </a:lnTo>
                <a:lnTo>
                  <a:pt x="882142" y="64579"/>
                </a:lnTo>
                <a:lnTo>
                  <a:pt x="881049" y="64579"/>
                </a:lnTo>
                <a:lnTo>
                  <a:pt x="880770" y="63309"/>
                </a:lnTo>
                <a:lnTo>
                  <a:pt x="881316" y="63309"/>
                </a:lnTo>
                <a:lnTo>
                  <a:pt x="882142" y="64579"/>
                </a:lnTo>
                <a:lnTo>
                  <a:pt x="882142" y="54419"/>
                </a:lnTo>
                <a:lnTo>
                  <a:pt x="881049" y="54419"/>
                </a:lnTo>
                <a:lnTo>
                  <a:pt x="881316" y="53149"/>
                </a:lnTo>
                <a:lnTo>
                  <a:pt x="882142" y="51879"/>
                </a:lnTo>
                <a:lnTo>
                  <a:pt x="882700" y="53149"/>
                </a:lnTo>
                <a:lnTo>
                  <a:pt x="882700" y="18859"/>
                </a:lnTo>
                <a:lnTo>
                  <a:pt x="882421" y="18859"/>
                </a:lnTo>
                <a:lnTo>
                  <a:pt x="882421" y="49339"/>
                </a:lnTo>
                <a:lnTo>
                  <a:pt x="882142" y="50609"/>
                </a:lnTo>
                <a:lnTo>
                  <a:pt x="881049" y="49339"/>
                </a:lnTo>
                <a:lnTo>
                  <a:pt x="882421" y="49339"/>
                </a:lnTo>
                <a:lnTo>
                  <a:pt x="882421" y="18859"/>
                </a:lnTo>
                <a:lnTo>
                  <a:pt x="882142" y="18859"/>
                </a:lnTo>
                <a:lnTo>
                  <a:pt x="882142" y="45529"/>
                </a:lnTo>
                <a:lnTo>
                  <a:pt x="881049" y="45529"/>
                </a:lnTo>
                <a:lnTo>
                  <a:pt x="881316" y="44259"/>
                </a:lnTo>
                <a:lnTo>
                  <a:pt x="881875" y="44259"/>
                </a:lnTo>
                <a:lnTo>
                  <a:pt x="882142" y="45529"/>
                </a:lnTo>
                <a:lnTo>
                  <a:pt x="882142" y="18859"/>
                </a:lnTo>
                <a:lnTo>
                  <a:pt x="881875" y="18859"/>
                </a:lnTo>
                <a:lnTo>
                  <a:pt x="881316" y="17589"/>
                </a:lnTo>
                <a:lnTo>
                  <a:pt x="881316" y="32829"/>
                </a:lnTo>
                <a:lnTo>
                  <a:pt x="881316" y="34099"/>
                </a:lnTo>
                <a:lnTo>
                  <a:pt x="880491" y="34099"/>
                </a:lnTo>
                <a:lnTo>
                  <a:pt x="881316" y="32829"/>
                </a:lnTo>
                <a:lnTo>
                  <a:pt x="881316" y="17589"/>
                </a:lnTo>
                <a:lnTo>
                  <a:pt x="881316" y="16319"/>
                </a:lnTo>
                <a:lnTo>
                  <a:pt x="882421" y="16319"/>
                </a:lnTo>
                <a:lnTo>
                  <a:pt x="882967" y="17589"/>
                </a:lnTo>
                <a:lnTo>
                  <a:pt x="882967" y="3619"/>
                </a:lnTo>
                <a:lnTo>
                  <a:pt x="879678" y="3619"/>
                </a:lnTo>
                <a:lnTo>
                  <a:pt x="879678" y="74739"/>
                </a:lnTo>
                <a:lnTo>
                  <a:pt x="879678" y="76009"/>
                </a:lnTo>
                <a:lnTo>
                  <a:pt x="879132" y="77279"/>
                </a:lnTo>
                <a:lnTo>
                  <a:pt x="878027" y="77279"/>
                </a:lnTo>
                <a:lnTo>
                  <a:pt x="878027" y="83629"/>
                </a:lnTo>
                <a:lnTo>
                  <a:pt x="878027" y="87439"/>
                </a:lnTo>
                <a:lnTo>
                  <a:pt x="876922" y="88709"/>
                </a:lnTo>
                <a:lnTo>
                  <a:pt x="876376" y="88709"/>
                </a:lnTo>
                <a:lnTo>
                  <a:pt x="876922" y="87439"/>
                </a:lnTo>
                <a:lnTo>
                  <a:pt x="878027" y="87439"/>
                </a:lnTo>
                <a:lnTo>
                  <a:pt x="878027" y="83629"/>
                </a:lnTo>
                <a:lnTo>
                  <a:pt x="876096" y="83629"/>
                </a:lnTo>
                <a:lnTo>
                  <a:pt x="875004" y="82359"/>
                </a:lnTo>
                <a:lnTo>
                  <a:pt x="876922" y="82359"/>
                </a:lnTo>
                <a:lnTo>
                  <a:pt x="876096" y="81089"/>
                </a:lnTo>
                <a:lnTo>
                  <a:pt x="875004" y="81089"/>
                </a:lnTo>
                <a:lnTo>
                  <a:pt x="875004" y="79819"/>
                </a:lnTo>
                <a:lnTo>
                  <a:pt x="876376" y="78549"/>
                </a:lnTo>
                <a:lnTo>
                  <a:pt x="877201" y="79819"/>
                </a:lnTo>
                <a:lnTo>
                  <a:pt x="877481" y="81089"/>
                </a:lnTo>
                <a:lnTo>
                  <a:pt x="877201" y="82359"/>
                </a:lnTo>
                <a:lnTo>
                  <a:pt x="878027" y="83629"/>
                </a:lnTo>
                <a:lnTo>
                  <a:pt x="878027" y="77279"/>
                </a:lnTo>
                <a:lnTo>
                  <a:pt x="877747" y="77279"/>
                </a:lnTo>
                <a:lnTo>
                  <a:pt x="876922" y="78549"/>
                </a:lnTo>
                <a:lnTo>
                  <a:pt x="876655" y="77279"/>
                </a:lnTo>
                <a:lnTo>
                  <a:pt x="878027" y="76009"/>
                </a:lnTo>
                <a:lnTo>
                  <a:pt x="878573" y="76009"/>
                </a:lnTo>
                <a:lnTo>
                  <a:pt x="878293" y="73469"/>
                </a:lnTo>
                <a:lnTo>
                  <a:pt x="879132" y="73469"/>
                </a:lnTo>
                <a:lnTo>
                  <a:pt x="879678" y="74739"/>
                </a:lnTo>
                <a:lnTo>
                  <a:pt x="879678" y="3619"/>
                </a:lnTo>
                <a:lnTo>
                  <a:pt x="879132" y="3619"/>
                </a:lnTo>
                <a:lnTo>
                  <a:pt x="879132" y="70929"/>
                </a:lnTo>
                <a:lnTo>
                  <a:pt x="879132" y="72199"/>
                </a:lnTo>
                <a:lnTo>
                  <a:pt x="878852" y="72199"/>
                </a:lnTo>
                <a:lnTo>
                  <a:pt x="878027" y="70929"/>
                </a:lnTo>
                <a:lnTo>
                  <a:pt x="879132" y="70929"/>
                </a:lnTo>
                <a:lnTo>
                  <a:pt x="879132" y="3619"/>
                </a:lnTo>
                <a:lnTo>
                  <a:pt x="878573" y="3619"/>
                </a:lnTo>
                <a:lnTo>
                  <a:pt x="878573" y="32829"/>
                </a:lnTo>
                <a:lnTo>
                  <a:pt x="878293" y="34099"/>
                </a:lnTo>
                <a:lnTo>
                  <a:pt x="877481" y="32829"/>
                </a:lnTo>
                <a:lnTo>
                  <a:pt x="877481" y="31559"/>
                </a:lnTo>
                <a:lnTo>
                  <a:pt x="877747" y="31559"/>
                </a:lnTo>
                <a:lnTo>
                  <a:pt x="878573" y="32829"/>
                </a:lnTo>
                <a:lnTo>
                  <a:pt x="878573" y="3619"/>
                </a:lnTo>
                <a:lnTo>
                  <a:pt x="876922" y="3619"/>
                </a:lnTo>
                <a:lnTo>
                  <a:pt x="876922" y="69659"/>
                </a:lnTo>
                <a:lnTo>
                  <a:pt x="875830" y="70929"/>
                </a:lnTo>
                <a:lnTo>
                  <a:pt x="874737" y="70929"/>
                </a:lnTo>
                <a:lnTo>
                  <a:pt x="874737" y="91249"/>
                </a:lnTo>
                <a:lnTo>
                  <a:pt x="874737" y="95059"/>
                </a:lnTo>
                <a:lnTo>
                  <a:pt x="874458" y="96329"/>
                </a:lnTo>
                <a:lnTo>
                  <a:pt x="873912" y="97599"/>
                </a:lnTo>
                <a:lnTo>
                  <a:pt x="873353" y="97599"/>
                </a:lnTo>
                <a:lnTo>
                  <a:pt x="874179" y="95059"/>
                </a:lnTo>
                <a:lnTo>
                  <a:pt x="874737" y="95059"/>
                </a:lnTo>
                <a:lnTo>
                  <a:pt x="874737" y="91249"/>
                </a:lnTo>
                <a:lnTo>
                  <a:pt x="874458" y="91249"/>
                </a:lnTo>
                <a:lnTo>
                  <a:pt x="874458" y="89979"/>
                </a:lnTo>
                <a:lnTo>
                  <a:pt x="874737" y="91249"/>
                </a:lnTo>
                <a:lnTo>
                  <a:pt x="874737" y="70929"/>
                </a:lnTo>
                <a:lnTo>
                  <a:pt x="873912" y="69659"/>
                </a:lnTo>
                <a:lnTo>
                  <a:pt x="876655" y="68389"/>
                </a:lnTo>
                <a:lnTo>
                  <a:pt x="876922" y="69659"/>
                </a:lnTo>
                <a:lnTo>
                  <a:pt x="876922" y="3619"/>
                </a:lnTo>
                <a:lnTo>
                  <a:pt x="875830" y="3619"/>
                </a:lnTo>
                <a:lnTo>
                  <a:pt x="875830" y="18859"/>
                </a:lnTo>
                <a:lnTo>
                  <a:pt x="875830" y="20129"/>
                </a:lnTo>
                <a:lnTo>
                  <a:pt x="874737" y="18859"/>
                </a:lnTo>
                <a:lnTo>
                  <a:pt x="873633" y="18859"/>
                </a:lnTo>
                <a:lnTo>
                  <a:pt x="874458" y="17589"/>
                </a:lnTo>
                <a:lnTo>
                  <a:pt x="875830" y="18859"/>
                </a:lnTo>
                <a:lnTo>
                  <a:pt x="875830" y="3619"/>
                </a:lnTo>
                <a:lnTo>
                  <a:pt x="872807" y="3619"/>
                </a:lnTo>
                <a:lnTo>
                  <a:pt x="872807" y="48069"/>
                </a:lnTo>
                <a:lnTo>
                  <a:pt x="872807" y="49339"/>
                </a:lnTo>
                <a:lnTo>
                  <a:pt x="871982" y="49339"/>
                </a:lnTo>
                <a:lnTo>
                  <a:pt x="871702" y="48069"/>
                </a:lnTo>
                <a:lnTo>
                  <a:pt x="872807" y="48069"/>
                </a:lnTo>
                <a:lnTo>
                  <a:pt x="872807" y="3619"/>
                </a:lnTo>
                <a:lnTo>
                  <a:pt x="871435" y="3619"/>
                </a:lnTo>
                <a:lnTo>
                  <a:pt x="871435" y="8699"/>
                </a:lnTo>
                <a:lnTo>
                  <a:pt x="871435" y="9969"/>
                </a:lnTo>
                <a:lnTo>
                  <a:pt x="870343" y="9969"/>
                </a:lnTo>
                <a:lnTo>
                  <a:pt x="870610" y="8699"/>
                </a:lnTo>
                <a:lnTo>
                  <a:pt x="871435" y="8699"/>
                </a:lnTo>
                <a:lnTo>
                  <a:pt x="871435" y="3619"/>
                </a:lnTo>
                <a:lnTo>
                  <a:pt x="868959" y="3619"/>
                </a:lnTo>
                <a:lnTo>
                  <a:pt x="868959" y="74739"/>
                </a:lnTo>
                <a:lnTo>
                  <a:pt x="868146" y="76009"/>
                </a:lnTo>
                <a:lnTo>
                  <a:pt x="867308" y="74739"/>
                </a:lnTo>
                <a:lnTo>
                  <a:pt x="867308" y="73469"/>
                </a:lnTo>
                <a:lnTo>
                  <a:pt x="868413" y="73469"/>
                </a:lnTo>
                <a:lnTo>
                  <a:pt x="868959" y="74739"/>
                </a:lnTo>
                <a:lnTo>
                  <a:pt x="868959" y="3619"/>
                </a:lnTo>
                <a:lnTo>
                  <a:pt x="868692" y="3619"/>
                </a:lnTo>
                <a:lnTo>
                  <a:pt x="868692" y="25209"/>
                </a:lnTo>
                <a:lnTo>
                  <a:pt x="868692" y="26479"/>
                </a:lnTo>
                <a:lnTo>
                  <a:pt x="868146" y="26479"/>
                </a:lnTo>
                <a:lnTo>
                  <a:pt x="867867" y="25209"/>
                </a:lnTo>
                <a:lnTo>
                  <a:pt x="868692" y="25209"/>
                </a:lnTo>
                <a:lnTo>
                  <a:pt x="868692" y="3619"/>
                </a:lnTo>
                <a:lnTo>
                  <a:pt x="867308" y="3619"/>
                </a:lnTo>
                <a:lnTo>
                  <a:pt x="867308" y="49339"/>
                </a:lnTo>
                <a:lnTo>
                  <a:pt x="866762" y="50609"/>
                </a:lnTo>
                <a:lnTo>
                  <a:pt x="865949" y="50609"/>
                </a:lnTo>
                <a:lnTo>
                  <a:pt x="865949" y="49339"/>
                </a:lnTo>
                <a:lnTo>
                  <a:pt x="867308" y="49339"/>
                </a:lnTo>
                <a:lnTo>
                  <a:pt x="867308" y="3619"/>
                </a:lnTo>
                <a:lnTo>
                  <a:pt x="864844" y="3619"/>
                </a:lnTo>
                <a:lnTo>
                  <a:pt x="864844" y="50609"/>
                </a:lnTo>
                <a:lnTo>
                  <a:pt x="864844" y="51879"/>
                </a:lnTo>
                <a:lnTo>
                  <a:pt x="864019" y="51879"/>
                </a:lnTo>
                <a:lnTo>
                  <a:pt x="863739" y="50609"/>
                </a:lnTo>
                <a:lnTo>
                  <a:pt x="864844" y="50609"/>
                </a:lnTo>
                <a:lnTo>
                  <a:pt x="864844" y="3619"/>
                </a:lnTo>
                <a:lnTo>
                  <a:pt x="863193" y="3619"/>
                </a:lnTo>
                <a:lnTo>
                  <a:pt x="863193" y="16319"/>
                </a:lnTo>
                <a:lnTo>
                  <a:pt x="862368" y="17589"/>
                </a:lnTo>
                <a:lnTo>
                  <a:pt x="862647" y="16319"/>
                </a:lnTo>
                <a:lnTo>
                  <a:pt x="863193" y="16319"/>
                </a:lnTo>
                <a:lnTo>
                  <a:pt x="863193" y="3619"/>
                </a:lnTo>
                <a:lnTo>
                  <a:pt x="861822" y="3619"/>
                </a:lnTo>
                <a:lnTo>
                  <a:pt x="861822" y="36639"/>
                </a:lnTo>
                <a:lnTo>
                  <a:pt x="861822" y="37909"/>
                </a:lnTo>
                <a:lnTo>
                  <a:pt x="861542" y="37909"/>
                </a:lnTo>
                <a:lnTo>
                  <a:pt x="861275" y="36639"/>
                </a:lnTo>
                <a:lnTo>
                  <a:pt x="861822" y="36639"/>
                </a:lnTo>
                <a:lnTo>
                  <a:pt x="861822" y="3619"/>
                </a:lnTo>
                <a:lnTo>
                  <a:pt x="856335" y="3619"/>
                </a:lnTo>
                <a:lnTo>
                  <a:pt x="853579" y="4889"/>
                </a:lnTo>
                <a:lnTo>
                  <a:pt x="852766" y="6159"/>
                </a:lnTo>
                <a:lnTo>
                  <a:pt x="854125" y="16319"/>
                </a:lnTo>
                <a:lnTo>
                  <a:pt x="855789" y="20129"/>
                </a:lnTo>
                <a:lnTo>
                  <a:pt x="854951" y="21399"/>
                </a:lnTo>
                <a:lnTo>
                  <a:pt x="856056" y="22669"/>
                </a:lnTo>
                <a:lnTo>
                  <a:pt x="856335" y="25209"/>
                </a:lnTo>
                <a:lnTo>
                  <a:pt x="856056" y="26479"/>
                </a:lnTo>
                <a:lnTo>
                  <a:pt x="857161" y="30289"/>
                </a:lnTo>
                <a:lnTo>
                  <a:pt x="857427" y="34099"/>
                </a:lnTo>
                <a:lnTo>
                  <a:pt x="858799" y="37909"/>
                </a:lnTo>
                <a:lnTo>
                  <a:pt x="861009" y="49339"/>
                </a:lnTo>
                <a:lnTo>
                  <a:pt x="862368" y="55689"/>
                </a:lnTo>
                <a:lnTo>
                  <a:pt x="862926" y="62039"/>
                </a:lnTo>
                <a:lnTo>
                  <a:pt x="863739" y="64579"/>
                </a:lnTo>
                <a:lnTo>
                  <a:pt x="864298" y="69659"/>
                </a:lnTo>
                <a:lnTo>
                  <a:pt x="865670" y="72199"/>
                </a:lnTo>
                <a:lnTo>
                  <a:pt x="865949" y="77279"/>
                </a:lnTo>
                <a:lnTo>
                  <a:pt x="868146" y="86169"/>
                </a:lnTo>
                <a:lnTo>
                  <a:pt x="869784" y="96329"/>
                </a:lnTo>
                <a:lnTo>
                  <a:pt x="870877" y="98869"/>
                </a:lnTo>
                <a:lnTo>
                  <a:pt x="871435" y="102679"/>
                </a:lnTo>
                <a:lnTo>
                  <a:pt x="871702" y="107759"/>
                </a:lnTo>
                <a:lnTo>
                  <a:pt x="872528" y="110299"/>
                </a:lnTo>
                <a:lnTo>
                  <a:pt x="873086" y="112839"/>
                </a:lnTo>
                <a:lnTo>
                  <a:pt x="873912" y="112839"/>
                </a:lnTo>
                <a:lnTo>
                  <a:pt x="874737" y="114109"/>
                </a:lnTo>
                <a:lnTo>
                  <a:pt x="875004" y="115379"/>
                </a:lnTo>
                <a:lnTo>
                  <a:pt x="873086" y="115379"/>
                </a:lnTo>
                <a:lnTo>
                  <a:pt x="874179" y="116649"/>
                </a:lnTo>
                <a:lnTo>
                  <a:pt x="875284" y="124269"/>
                </a:lnTo>
                <a:lnTo>
                  <a:pt x="876922" y="126809"/>
                </a:lnTo>
                <a:lnTo>
                  <a:pt x="876376" y="126809"/>
                </a:lnTo>
                <a:lnTo>
                  <a:pt x="876096" y="128079"/>
                </a:lnTo>
                <a:lnTo>
                  <a:pt x="878293" y="139509"/>
                </a:lnTo>
                <a:lnTo>
                  <a:pt x="879678" y="144589"/>
                </a:lnTo>
                <a:lnTo>
                  <a:pt x="879678" y="148399"/>
                </a:lnTo>
                <a:lnTo>
                  <a:pt x="882142" y="157289"/>
                </a:lnTo>
                <a:lnTo>
                  <a:pt x="882421" y="161099"/>
                </a:lnTo>
                <a:lnTo>
                  <a:pt x="882967" y="163639"/>
                </a:lnTo>
                <a:lnTo>
                  <a:pt x="883246" y="166179"/>
                </a:lnTo>
                <a:lnTo>
                  <a:pt x="886815" y="182689"/>
                </a:lnTo>
                <a:lnTo>
                  <a:pt x="887907" y="185229"/>
                </a:lnTo>
                <a:lnTo>
                  <a:pt x="887361" y="187769"/>
                </a:lnTo>
                <a:lnTo>
                  <a:pt x="887907" y="189039"/>
                </a:lnTo>
                <a:lnTo>
                  <a:pt x="887907" y="191579"/>
                </a:lnTo>
                <a:lnTo>
                  <a:pt x="889558" y="195389"/>
                </a:lnTo>
                <a:lnTo>
                  <a:pt x="890384" y="200469"/>
                </a:lnTo>
                <a:lnTo>
                  <a:pt x="893127" y="201739"/>
                </a:lnTo>
                <a:lnTo>
                  <a:pt x="922794" y="201739"/>
                </a:lnTo>
                <a:lnTo>
                  <a:pt x="924979" y="200469"/>
                </a:lnTo>
                <a:lnTo>
                  <a:pt x="926363" y="199199"/>
                </a:lnTo>
                <a:lnTo>
                  <a:pt x="927455" y="196659"/>
                </a:lnTo>
                <a:lnTo>
                  <a:pt x="927735" y="191579"/>
                </a:lnTo>
                <a:lnTo>
                  <a:pt x="927976" y="190309"/>
                </a:lnTo>
                <a:lnTo>
                  <a:pt x="928230" y="189039"/>
                </a:lnTo>
                <a:lnTo>
                  <a:pt x="928471" y="187769"/>
                </a:lnTo>
                <a:lnTo>
                  <a:pt x="928712" y="186499"/>
                </a:lnTo>
                <a:lnTo>
                  <a:pt x="929932" y="180149"/>
                </a:lnTo>
                <a:lnTo>
                  <a:pt x="931303" y="175069"/>
                </a:lnTo>
                <a:lnTo>
                  <a:pt x="931024" y="173799"/>
                </a:lnTo>
                <a:lnTo>
                  <a:pt x="931583" y="173799"/>
                </a:lnTo>
                <a:lnTo>
                  <a:pt x="931303" y="171259"/>
                </a:lnTo>
                <a:lnTo>
                  <a:pt x="931583" y="169989"/>
                </a:lnTo>
                <a:lnTo>
                  <a:pt x="932395" y="168719"/>
                </a:lnTo>
                <a:lnTo>
                  <a:pt x="931849" y="167449"/>
                </a:lnTo>
                <a:lnTo>
                  <a:pt x="932726" y="164909"/>
                </a:lnTo>
                <a:lnTo>
                  <a:pt x="933602" y="162369"/>
                </a:lnTo>
                <a:lnTo>
                  <a:pt x="934046" y="161099"/>
                </a:lnTo>
                <a:lnTo>
                  <a:pt x="936244" y="149669"/>
                </a:lnTo>
                <a:lnTo>
                  <a:pt x="936510" y="149669"/>
                </a:lnTo>
                <a:lnTo>
                  <a:pt x="936625" y="147129"/>
                </a:lnTo>
                <a:lnTo>
                  <a:pt x="936675" y="145859"/>
                </a:lnTo>
                <a:lnTo>
                  <a:pt x="936790" y="143319"/>
                </a:lnTo>
                <a:lnTo>
                  <a:pt x="937247" y="142049"/>
                </a:lnTo>
                <a:lnTo>
                  <a:pt x="938161" y="139509"/>
                </a:lnTo>
                <a:lnTo>
                  <a:pt x="938301" y="138239"/>
                </a:lnTo>
                <a:lnTo>
                  <a:pt x="938441" y="136969"/>
                </a:lnTo>
                <a:lnTo>
                  <a:pt x="940371" y="129349"/>
                </a:lnTo>
                <a:lnTo>
                  <a:pt x="940371" y="128079"/>
                </a:lnTo>
                <a:lnTo>
                  <a:pt x="940371" y="126809"/>
                </a:lnTo>
                <a:lnTo>
                  <a:pt x="940917" y="125539"/>
                </a:lnTo>
                <a:lnTo>
                  <a:pt x="941463" y="124269"/>
                </a:lnTo>
                <a:lnTo>
                  <a:pt x="942009" y="121729"/>
                </a:lnTo>
                <a:lnTo>
                  <a:pt x="942289" y="117919"/>
                </a:lnTo>
                <a:lnTo>
                  <a:pt x="943102" y="115379"/>
                </a:lnTo>
                <a:lnTo>
                  <a:pt x="943190" y="114109"/>
                </a:lnTo>
                <a:lnTo>
                  <a:pt x="943292" y="112839"/>
                </a:lnTo>
                <a:lnTo>
                  <a:pt x="943381" y="111569"/>
                </a:lnTo>
                <a:lnTo>
                  <a:pt x="944206" y="109029"/>
                </a:lnTo>
                <a:lnTo>
                  <a:pt x="944765" y="105219"/>
                </a:lnTo>
                <a:lnTo>
                  <a:pt x="945578" y="103949"/>
                </a:lnTo>
                <a:lnTo>
                  <a:pt x="945718" y="101409"/>
                </a:lnTo>
                <a:lnTo>
                  <a:pt x="945857" y="98869"/>
                </a:lnTo>
                <a:lnTo>
                  <a:pt x="946962" y="93789"/>
                </a:lnTo>
                <a:lnTo>
                  <a:pt x="947229" y="92519"/>
                </a:lnTo>
                <a:lnTo>
                  <a:pt x="947508" y="91249"/>
                </a:lnTo>
                <a:lnTo>
                  <a:pt x="947775" y="89979"/>
                </a:lnTo>
                <a:lnTo>
                  <a:pt x="948055" y="88709"/>
                </a:lnTo>
                <a:lnTo>
                  <a:pt x="948321" y="86169"/>
                </a:lnTo>
                <a:lnTo>
                  <a:pt x="949426" y="83629"/>
                </a:lnTo>
                <a:lnTo>
                  <a:pt x="949566" y="81089"/>
                </a:lnTo>
                <a:lnTo>
                  <a:pt x="949642" y="79819"/>
                </a:lnTo>
                <a:lnTo>
                  <a:pt x="949706" y="78549"/>
                </a:lnTo>
                <a:lnTo>
                  <a:pt x="950798" y="74739"/>
                </a:lnTo>
                <a:lnTo>
                  <a:pt x="950798" y="73469"/>
                </a:lnTo>
                <a:lnTo>
                  <a:pt x="950798" y="72199"/>
                </a:lnTo>
                <a:lnTo>
                  <a:pt x="952449" y="68389"/>
                </a:lnTo>
                <a:lnTo>
                  <a:pt x="952639" y="67119"/>
                </a:lnTo>
                <a:lnTo>
                  <a:pt x="953554" y="60769"/>
                </a:lnTo>
                <a:lnTo>
                  <a:pt x="954087" y="59499"/>
                </a:lnTo>
                <a:lnTo>
                  <a:pt x="953820" y="58229"/>
                </a:lnTo>
                <a:lnTo>
                  <a:pt x="954913" y="56959"/>
                </a:lnTo>
                <a:lnTo>
                  <a:pt x="954087" y="55689"/>
                </a:lnTo>
                <a:lnTo>
                  <a:pt x="955408" y="51879"/>
                </a:lnTo>
                <a:lnTo>
                  <a:pt x="955852" y="50609"/>
                </a:lnTo>
                <a:lnTo>
                  <a:pt x="956297" y="49339"/>
                </a:lnTo>
                <a:lnTo>
                  <a:pt x="956297" y="45529"/>
                </a:lnTo>
                <a:lnTo>
                  <a:pt x="957389" y="42989"/>
                </a:lnTo>
                <a:lnTo>
                  <a:pt x="957465" y="41719"/>
                </a:lnTo>
                <a:lnTo>
                  <a:pt x="957668" y="37909"/>
                </a:lnTo>
                <a:lnTo>
                  <a:pt x="958215" y="37909"/>
                </a:lnTo>
                <a:lnTo>
                  <a:pt x="958430" y="36639"/>
                </a:lnTo>
                <a:lnTo>
                  <a:pt x="958659" y="35369"/>
                </a:lnTo>
                <a:lnTo>
                  <a:pt x="960412" y="25209"/>
                </a:lnTo>
                <a:lnTo>
                  <a:pt x="961237" y="21399"/>
                </a:lnTo>
                <a:lnTo>
                  <a:pt x="960412" y="21399"/>
                </a:lnTo>
                <a:lnTo>
                  <a:pt x="960691" y="20129"/>
                </a:lnTo>
                <a:lnTo>
                  <a:pt x="961517" y="20129"/>
                </a:lnTo>
                <a:lnTo>
                  <a:pt x="962329" y="16319"/>
                </a:lnTo>
                <a:lnTo>
                  <a:pt x="962329" y="13779"/>
                </a:lnTo>
                <a:lnTo>
                  <a:pt x="962609" y="13779"/>
                </a:lnTo>
                <a:lnTo>
                  <a:pt x="963701" y="11239"/>
                </a:lnTo>
                <a:lnTo>
                  <a:pt x="963701" y="6159"/>
                </a:lnTo>
                <a:close/>
              </a:path>
              <a:path w="1072515" h="382905">
                <a:moveTo>
                  <a:pt x="991171" y="63601"/>
                </a:moveTo>
                <a:lnTo>
                  <a:pt x="990625" y="63322"/>
                </a:lnTo>
                <a:lnTo>
                  <a:pt x="990625" y="64147"/>
                </a:lnTo>
                <a:lnTo>
                  <a:pt x="991171" y="63601"/>
                </a:lnTo>
                <a:close/>
              </a:path>
              <a:path w="1072515" h="382905">
                <a:moveTo>
                  <a:pt x="1009840" y="92240"/>
                </a:moveTo>
                <a:lnTo>
                  <a:pt x="1009573" y="90970"/>
                </a:lnTo>
                <a:lnTo>
                  <a:pt x="1008735" y="90970"/>
                </a:lnTo>
                <a:lnTo>
                  <a:pt x="1008189" y="90970"/>
                </a:lnTo>
                <a:lnTo>
                  <a:pt x="1005992" y="90970"/>
                </a:lnTo>
                <a:lnTo>
                  <a:pt x="1008189" y="93510"/>
                </a:lnTo>
                <a:lnTo>
                  <a:pt x="1009840" y="92240"/>
                </a:lnTo>
                <a:close/>
              </a:path>
              <a:path w="1072515" h="382905">
                <a:moveTo>
                  <a:pt x="1013409" y="26797"/>
                </a:moveTo>
                <a:lnTo>
                  <a:pt x="1012863" y="25704"/>
                </a:lnTo>
                <a:lnTo>
                  <a:pt x="1012317" y="25704"/>
                </a:lnTo>
                <a:lnTo>
                  <a:pt x="1012317" y="27622"/>
                </a:lnTo>
                <a:lnTo>
                  <a:pt x="1012863" y="27622"/>
                </a:lnTo>
                <a:lnTo>
                  <a:pt x="1013409" y="26797"/>
                </a:lnTo>
                <a:close/>
              </a:path>
              <a:path w="1072515" h="382905">
                <a:moveTo>
                  <a:pt x="1072464" y="182410"/>
                </a:moveTo>
                <a:lnTo>
                  <a:pt x="1071905" y="181140"/>
                </a:lnTo>
                <a:lnTo>
                  <a:pt x="1071626" y="179870"/>
                </a:lnTo>
                <a:lnTo>
                  <a:pt x="1072184" y="176060"/>
                </a:lnTo>
                <a:lnTo>
                  <a:pt x="1072184" y="173520"/>
                </a:lnTo>
                <a:lnTo>
                  <a:pt x="1071359" y="170980"/>
                </a:lnTo>
                <a:lnTo>
                  <a:pt x="1067790" y="169710"/>
                </a:lnTo>
                <a:lnTo>
                  <a:pt x="1066139" y="169291"/>
                </a:lnTo>
                <a:lnTo>
                  <a:pt x="1066139" y="193840"/>
                </a:lnTo>
                <a:lnTo>
                  <a:pt x="1065580" y="193840"/>
                </a:lnTo>
                <a:lnTo>
                  <a:pt x="1065860" y="192570"/>
                </a:lnTo>
                <a:lnTo>
                  <a:pt x="1066139" y="193840"/>
                </a:lnTo>
                <a:lnTo>
                  <a:pt x="1066139" y="169291"/>
                </a:lnTo>
                <a:lnTo>
                  <a:pt x="1063663" y="168656"/>
                </a:lnTo>
                <a:lnTo>
                  <a:pt x="1063663" y="198920"/>
                </a:lnTo>
                <a:lnTo>
                  <a:pt x="1063396" y="200190"/>
                </a:lnTo>
                <a:lnTo>
                  <a:pt x="1062850" y="198920"/>
                </a:lnTo>
                <a:lnTo>
                  <a:pt x="1063663" y="198920"/>
                </a:lnTo>
                <a:lnTo>
                  <a:pt x="1063663" y="168656"/>
                </a:lnTo>
                <a:lnTo>
                  <a:pt x="1063117" y="168516"/>
                </a:lnTo>
                <a:lnTo>
                  <a:pt x="1063117" y="191300"/>
                </a:lnTo>
                <a:lnTo>
                  <a:pt x="1061186" y="191300"/>
                </a:lnTo>
                <a:lnTo>
                  <a:pt x="1061186" y="187490"/>
                </a:lnTo>
                <a:lnTo>
                  <a:pt x="1062570" y="187490"/>
                </a:lnTo>
                <a:lnTo>
                  <a:pt x="1062570" y="190030"/>
                </a:lnTo>
                <a:lnTo>
                  <a:pt x="1063117" y="191300"/>
                </a:lnTo>
                <a:lnTo>
                  <a:pt x="1063117" y="168516"/>
                </a:lnTo>
                <a:lnTo>
                  <a:pt x="1062850" y="168440"/>
                </a:lnTo>
                <a:lnTo>
                  <a:pt x="1059548" y="168440"/>
                </a:lnTo>
                <a:lnTo>
                  <a:pt x="1059548" y="187490"/>
                </a:lnTo>
                <a:lnTo>
                  <a:pt x="1059268" y="188760"/>
                </a:lnTo>
                <a:lnTo>
                  <a:pt x="1058722" y="190030"/>
                </a:lnTo>
                <a:lnTo>
                  <a:pt x="1058443" y="188760"/>
                </a:lnTo>
                <a:lnTo>
                  <a:pt x="1059548" y="187490"/>
                </a:lnTo>
                <a:lnTo>
                  <a:pt x="1059548" y="168440"/>
                </a:lnTo>
                <a:lnTo>
                  <a:pt x="1054049" y="168440"/>
                </a:lnTo>
                <a:lnTo>
                  <a:pt x="1053503" y="169710"/>
                </a:lnTo>
                <a:lnTo>
                  <a:pt x="1050213" y="169710"/>
                </a:lnTo>
                <a:lnTo>
                  <a:pt x="1049655" y="168440"/>
                </a:lnTo>
                <a:lnTo>
                  <a:pt x="1048016" y="168440"/>
                </a:lnTo>
                <a:lnTo>
                  <a:pt x="1048016" y="191300"/>
                </a:lnTo>
                <a:lnTo>
                  <a:pt x="1041425" y="191300"/>
                </a:lnTo>
                <a:lnTo>
                  <a:pt x="1047737" y="190030"/>
                </a:lnTo>
                <a:lnTo>
                  <a:pt x="1048016" y="191300"/>
                </a:lnTo>
                <a:lnTo>
                  <a:pt x="1048016" y="168440"/>
                </a:lnTo>
                <a:lnTo>
                  <a:pt x="1045273" y="168440"/>
                </a:lnTo>
                <a:lnTo>
                  <a:pt x="1044168" y="169710"/>
                </a:lnTo>
                <a:lnTo>
                  <a:pt x="1042517" y="168440"/>
                </a:lnTo>
                <a:lnTo>
                  <a:pt x="1041425" y="169710"/>
                </a:lnTo>
                <a:lnTo>
                  <a:pt x="1034834" y="168440"/>
                </a:lnTo>
                <a:lnTo>
                  <a:pt x="1034275" y="169710"/>
                </a:lnTo>
                <a:lnTo>
                  <a:pt x="1034275" y="177330"/>
                </a:lnTo>
                <a:lnTo>
                  <a:pt x="1033462" y="177330"/>
                </a:lnTo>
                <a:lnTo>
                  <a:pt x="1033741" y="176060"/>
                </a:lnTo>
                <a:lnTo>
                  <a:pt x="1034275" y="177330"/>
                </a:lnTo>
                <a:lnTo>
                  <a:pt x="1034275" y="169710"/>
                </a:lnTo>
                <a:lnTo>
                  <a:pt x="1024674" y="169710"/>
                </a:lnTo>
                <a:lnTo>
                  <a:pt x="1024674" y="179870"/>
                </a:lnTo>
                <a:lnTo>
                  <a:pt x="1024394" y="181140"/>
                </a:lnTo>
                <a:lnTo>
                  <a:pt x="1023848" y="181140"/>
                </a:lnTo>
                <a:lnTo>
                  <a:pt x="1023569" y="179870"/>
                </a:lnTo>
                <a:lnTo>
                  <a:pt x="1024674" y="179870"/>
                </a:lnTo>
                <a:lnTo>
                  <a:pt x="1024674" y="169710"/>
                </a:lnTo>
                <a:lnTo>
                  <a:pt x="1023569" y="169710"/>
                </a:lnTo>
                <a:lnTo>
                  <a:pt x="1020546" y="168440"/>
                </a:lnTo>
                <a:lnTo>
                  <a:pt x="1019733" y="168440"/>
                </a:lnTo>
                <a:lnTo>
                  <a:pt x="1018908" y="167170"/>
                </a:lnTo>
                <a:lnTo>
                  <a:pt x="1018908" y="165900"/>
                </a:lnTo>
                <a:lnTo>
                  <a:pt x="1018908" y="164630"/>
                </a:lnTo>
                <a:lnTo>
                  <a:pt x="1018908" y="163360"/>
                </a:lnTo>
                <a:lnTo>
                  <a:pt x="1018908" y="162090"/>
                </a:lnTo>
                <a:lnTo>
                  <a:pt x="1018628" y="162090"/>
                </a:lnTo>
                <a:lnTo>
                  <a:pt x="1018628" y="155740"/>
                </a:lnTo>
                <a:lnTo>
                  <a:pt x="1018908" y="155740"/>
                </a:lnTo>
                <a:lnTo>
                  <a:pt x="1017803" y="153200"/>
                </a:lnTo>
                <a:lnTo>
                  <a:pt x="1017803" y="174790"/>
                </a:lnTo>
                <a:lnTo>
                  <a:pt x="1017803" y="176060"/>
                </a:lnTo>
                <a:lnTo>
                  <a:pt x="1016711" y="175806"/>
                </a:lnTo>
                <a:lnTo>
                  <a:pt x="1016711" y="184950"/>
                </a:lnTo>
                <a:lnTo>
                  <a:pt x="1016431" y="186220"/>
                </a:lnTo>
                <a:lnTo>
                  <a:pt x="1016165" y="186220"/>
                </a:lnTo>
                <a:lnTo>
                  <a:pt x="1016165" y="187490"/>
                </a:lnTo>
                <a:lnTo>
                  <a:pt x="1015885" y="188760"/>
                </a:lnTo>
                <a:lnTo>
                  <a:pt x="1015885" y="191300"/>
                </a:lnTo>
                <a:lnTo>
                  <a:pt x="1015606" y="191300"/>
                </a:lnTo>
                <a:lnTo>
                  <a:pt x="1014793" y="190030"/>
                </a:lnTo>
                <a:lnTo>
                  <a:pt x="1015606" y="190030"/>
                </a:lnTo>
                <a:lnTo>
                  <a:pt x="1015885" y="191300"/>
                </a:lnTo>
                <a:lnTo>
                  <a:pt x="1015885" y="188760"/>
                </a:lnTo>
                <a:lnTo>
                  <a:pt x="1015060" y="188760"/>
                </a:lnTo>
                <a:lnTo>
                  <a:pt x="1015326" y="187490"/>
                </a:lnTo>
                <a:lnTo>
                  <a:pt x="1016165" y="187490"/>
                </a:lnTo>
                <a:lnTo>
                  <a:pt x="1016165" y="186220"/>
                </a:lnTo>
                <a:lnTo>
                  <a:pt x="1015606" y="186220"/>
                </a:lnTo>
                <a:lnTo>
                  <a:pt x="1015326" y="184950"/>
                </a:lnTo>
                <a:lnTo>
                  <a:pt x="1016711" y="184950"/>
                </a:lnTo>
                <a:lnTo>
                  <a:pt x="1016711" y="175806"/>
                </a:lnTo>
                <a:lnTo>
                  <a:pt x="1015060" y="175399"/>
                </a:lnTo>
                <a:lnTo>
                  <a:pt x="1015060" y="177330"/>
                </a:lnTo>
                <a:lnTo>
                  <a:pt x="1015060" y="178600"/>
                </a:lnTo>
                <a:lnTo>
                  <a:pt x="1013688" y="178600"/>
                </a:lnTo>
                <a:lnTo>
                  <a:pt x="1013688" y="183680"/>
                </a:lnTo>
                <a:lnTo>
                  <a:pt x="1013409" y="184950"/>
                </a:lnTo>
                <a:lnTo>
                  <a:pt x="1013129" y="185280"/>
                </a:lnTo>
                <a:lnTo>
                  <a:pt x="1013129" y="188760"/>
                </a:lnTo>
                <a:lnTo>
                  <a:pt x="1013129" y="190030"/>
                </a:lnTo>
                <a:lnTo>
                  <a:pt x="1011770" y="188760"/>
                </a:lnTo>
                <a:lnTo>
                  <a:pt x="1013129" y="188760"/>
                </a:lnTo>
                <a:lnTo>
                  <a:pt x="1013129" y="185280"/>
                </a:lnTo>
                <a:lnTo>
                  <a:pt x="1012317" y="186220"/>
                </a:lnTo>
                <a:lnTo>
                  <a:pt x="1012583" y="184950"/>
                </a:lnTo>
                <a:lnTo>
                  <a:pt x="1010386" y="184950"/>
                </a:lnTo>
                <a:lnTo>
                  <a:pt x="1009573" y="183680"/>
                </a:lnTo>
                <a:lnTo>
                  <a:pt x="1009840" y="182410"/>
                </a:lnTo>
                <a:lnTo>
                  <a:pt x="1010945" y="181140"/>
                </a:lnTo>
                <a:lnTo>
                  <a:pt x="1013409" y="181140"/>
                </a:lnTo>
                <a:lnTo>
                  <a:pt x="1013129" y="182410"/>
                </a:lnTo>
                <a:lnTo>
                  <a:pt x="1010945" y="182410"/>
                </a:lnTo>
                <a:lnTo>
                  <a:pt x="1010945" y="183680"/>
                </a:lnTo>
                <a:lnTo>
                  <a:pt x="1013688" y="183680"/>
                </a:lnTo>
                <a:lnTo>
                  <a:pt x="1013688" y="178600"/>
                </a:lnTo>
                <a:lnTo>
                  <a:pt x="1013129" y="178600"/>
                </a:lnTo>
                <a:lnTo>
                  <a:pt x="1013409" y="177330"/>
                </a:lnTo>
                <a:lnTo>
                  <a:pt x="1015060" y="177330"/>
                </a:lnTo>
                <a:lnTo>
                  <a:pt x="1015060" y="175399"/>
                </a:lnTo>
                <a:lnTo>
                  <a:pt x="1012583" y="174790"/>
                </a:lnTo>
                <a:lnTo>
                  <a:pt x="1011770" y="173520"/>
                </a:lnTo>
                <a:lnTo>
                  <a:pt x="1014793" y="173520"/>
                </a:lnTo>
                <a:lnTo>
                  <a:pt x="1014234" y="172250"/>
                </a:lnTo>
                <a:lnTo>
                  <a:pt x="1015326" y="172250"/>
                </a:lnTo>
                <a:lnTo>
                  <a:pt x="1014793" y="173520"/>
                </a:lnTo>
                <a:lnTo>
                  <a:pt x="1015326" y="173520"/>
                </a:lnTo>
                <a:lnTo>
                  <a:pt x="1017803" y="174790"/>
                </a:lnTo>
                <a:lnTo>
                  <a:pt x="1017803" y="153200"/>
                </a:lnTo>
                <a:lnTo>
                  <a:pt x="1018908" y="150660"/>
                </a:lnTo>
                <a:lnTo>
                  <a:pt x="1018908" y="149390"/>
                </a:lnTo>
                <a:lnTo>
                  <a:pt x="1018908" y="148120"/>
                </a:lnTo>
                <a:lnTo>
                  <a:pt x="1018908" y="146850"/>
                </a:lnTo>
                <a:lnTo>
                  <a:pt x="1018628" y="146850"/>
                </a:lnTo>
                <a:lnTo>
                  <a:pt x="1018628" y="145580"/>
                </a:lnTo>
                <a:lnTo>
                  <a:pt x="1018628" y="144310"/>
                </a:lnTo>
                <a:lnTo>
                  <a:pt x="1018628" y="143040"/>
                </a:lnTo>
                <a:lnTo>
                  <a:pt x="1018628" y="140500"/>
                </a:lnTo>
                <a:lnTo>
                  <a:pt x="1018908" y="140500"/>
                </a:lnTo>
                <a:lnTo>
                  <a:pt x="1018819" y="139230"/>
                </a:lnTo>
                <a:lnTo>
                  <a:pt x="1018730" y="137960"/>
                </a:lnTo>
                <a:lnTo>
                  <a:pt x="1018451" y="134150"/>
                </a:lnTo>
                <a:lnTo>
                  <a:pt x="1018349" y="132880"/>
                </a:lnTo>
                <a:lnTo>
                  <a:pt x="1018908" y="129070"/>
                </a:lnTo>
                <a:lnTo>
                  <a:pt x="1017524" y="129070"/>
                </a:lnTo>
                <a:lnTo>
                  <a:pt x="1016977" y="127800"/>
                </a:lnTo>
                <a:lnTo>
                  <a:pt x="1018628" y="127800"/>
                </a:lnTo>
                <a:lnTo>
                  <a:pt x="1018628" y="125260"/>
                </a:lnTo>
                <a:lnTo>
                  <a:pt x="1018908" y="125260"/>
                </a:lnTo>
                <a:lnTo>
                  <a:pt x="1018908" y="122720"/>
                </a:lnTo>
                <a:lnTo>
                  <a:pt x="1018908" y="121450"/>
                </a:lnTo>
                <a:lnTo>
                  <a:pt x="1018628" y="121450"/>
                </a:lnTo>
                <a:lnTo>
                  <a:pt x="1018628" y="117640"/>
                </a:lnTo>
                <a:lnTo>
                  <a:pt x="1019454" y="115100"/>
                </a:lnTo>
                <a:lnTo>
                  <a:pt x="1028522" y="115100"/>
                </a:lnTo>
                <a:lnTo>
                  <a:pt x="1029068" y="113830"/>
                </a:lnTo>
                <a:lnTo>
                  <a:pt x="1033462" y="115100"/>
                </a:lnTo>
                <a:lnTo>
                  <a:pt x="1053236" y="115100"/>
                </a:lnTo>
                <a:lnTo>
                  <a:pt x="1054341" y="113830"/>
                </a:lnTo>
                <a:lnTo>
                  <a:pt x="1055433" y="112560"/>
                </a:lnTo>
                <a:lnTo>
                  <a:pt x="1056525" y="110020"/>
                </a:lnTo>
                <a:lnTo>
                  <a:pt x="1056525" y="108750"/>
                </a:lnTo>
                <a:lnTo>
                  <a:pt x="1056525" y="102400"/>
                </a:lnTo>
                <a:lnTo>
                  <a:pt x="1056792" y="101130"/>
                </a:lnTo>
                <a:lnTo>
                  <a:pt x="1056792" y="98590"/>
                </a:lnTo>
                <a:lnTo>
                  <a:pt x="1056792" y="94780"/>
                </a:lnTo>
                <a:lnTo>
                  <a:pt x="1055979" y="92240"/>
                </a:lnTo>
                <a:lnTo>
                  <a:pt x="1056792" y="89700"/>
                </a:lnTo>
                <a:lnTo>
                  <a:pt x="1056246" y="87160"/>
                </a:lnTo>
                <a:lnTo>
                  <a:pt x="1055433" y="84620"/>
                </a:lnTo>
                <a:lnTo>
                  <a:pt x="1054608" y="84620"/>
                </a:lnTo>
                <a:lnTo>
                  <a:pt x="1052677" y="83350"/>
                </a:lnTo>
                <a:lnTo>
                  <a:pt x="1049388" y="83350"/>
                </a:lnTo>
                <a:lnTo>
                  <a:pt x="1049388" y="97320"/>
                </a:lnTo>
                <a:lnTo>
                  <a:pt x="1049108" y="98590"/>
                </a:lnTo>
                <a:lnTo>
                  <a:pt x="1048283" y="98590"/>
                </a:lnTo>
                <a:lnTo>
                  <a:pt x="1048283" y="102400"/>
                </a:lnTo>
                <a:lnTo>
                  <a:pt x="1048283" y="103670"/>
                </a:lnTo>
                <a:lnTo>
                  <a:pt x="1046911" y="102400"/>
                </a:lnTo>
                <a:lnTo>
                  <a:pt x="1048283" y="102400"/>
                </a:lnTo>
                <a:lnTo>
                  <a:pt x="1048283" y="98590"/>
                </a:lnTo>
                <a:lnTo>
                  <a:pt x="1048829" y="96050"/>
                </a:lnTo>
                <a:lnTo>
                  <a:pt x="1049388" y="97320"/>
                </a:lnTo>
                <a:lnTo>
                  <a:pt x="1049388" y="83350"/>
                </a:lnTo>
                <a:lnTo>
                  <a:pt x="1045273" y="83350"/>
                </a:lnTo>
                <a:lnTo>
                  <a:pt x="1045273" y="103670"/>
                </a:lnTo>
                <a:lnTo>
                  <a:pt x="1044435" y="103670"/>
                </a:lnTo>
                <a:lnTo>
                  <a:pt x="1044435" y="102400"/>
                </a:lnTo>
                <a:lnTo>
                  <a:pt x="1045273" y="103670"/>
                </a:lnTo>
                <a:lnTo>
                  <a:pt x="1045273" y="83350"/>
                </a:lnTo>
                <a:lnTo>
                  <a:pt x="1044714" y="83350"/>
                </a:lnTo>
                <a:lnTo>
                  <a:pt x="1044714" y="85890"/>
                </a:lnTo>
                <a:lnTo>
                  <a:pt x="1044435" y="85890"/>
                </a:lnTo>
                <a:lnTo>
                  <a:pt x="1044168" y="86512"/>
                </a:lnTo>
                <a:lnTo>
                  <a:pt x="1044168" y="90970"/>
                </a:lnTo>
                <a:lnTo>
                  <a:pt x="1044168" y="92240"/>
                </a:lnTo>
                <a:lnTo>
                  <a:pt x="1044168" y="101130"/>
                </a:lnTo>
                <a:lnTo>
                  <a:pt x="1042517" y="102400"/>
                </a:lnTo>
                <a:lnTo>
                  <a:pt x="1041971" y="102400"/>
                </a:lnTo>
                <a:lnTo>
                  <a:pt x="1042250" y="101130"/>
                </a:lnTo>
                <a:lnTo>
                  <a:pt x="1044168" y="101130"/>
                </a:lnTo>
                <a:lnTo>
                  <a:pt x="1044168" y="92240"/>
                </a:lnTo>
                <a:lnTo>
                  <a:pt x="1043063" y="90970"/>
                </a:lnTo>
                <a:lnTo>
                  <a:pt x="1042797" y="90970"/>
                </a:lnTo>
                <a:lnTo>
                  <a:pt x="1043063" y="89700"/>
                </a:lnTo>
                <a:lnTo>
                  <a:pt x="1043622" y="89700"/>
                </a:lnTo>
                <a:lnTo>
                  <a:pt x="1044168" y="90970"/>
                </a:lnTo>
                <a:lnTo>
                  <a:pt x="1044168" y="86512"/>
                </a:lnTo>
                <a:lnTo>
                  <a:pt x="1043889" y="87160"/>
                </a:lnTo>
                <a:lnTo>
                  <a:pt x="1043889" y="85890"/>
                </a:lnTo>
                <a:lnTo>
                  <a:pt x="1043889" y="84620"/>
                </a:lnTo>
                <a:lnTo>
                  <a:pt x="1044168" y="84620"/>
                </a:lnTo>
                <a:lnTo>
                  <a:pt x="1044714" y="85890"/>
                </a:lnTo>
                <a:lnTo>
                  <a:pt x="1044714" y="83350"/>
                </a:lnTo>
                <a:lnTo>
                  <a:pt x="1042517" y="83350"/>
                </a:lnTo>
                <a:lnTo>
                  <a:pt x="1041692" y="83210"/>
                </a:lnTo>
                <a:lnTo>
                  <a:pt x="1041692" y="89700"/>
                </a:lnTo>
                <a:lnTo>
                  <a:pt x="1041425" y="90970"/>
                </a:lnTo>
                <a:lnTo>
                  <a:pt x="1041146" y="90970"/>
                </a:lnTo>
                <a:lnTo>
                  <a:pt x="1041146" y="96050"/>
                </a:lnTo>
                <a:lnTo>
                  <a:pt x="1041146" y="97320"/>
                </a:lnTo>
                <a:lnTo>
                  <a:pt x="1039774" y="97320"/>
                </a:lnTo>
                <a:lnTo>
                  <a:pt x="1039774" y="104940"/>
                </a:lnTo>
                <a:lnTo>
                  <a:pt x="1039774" y="106210"/>
                </a:lnTo>
                <a:lnTo>
                  <a:pt x="1038136" y="106210"/>
                </a:lnTo>
                <a:lnTo>
                  <a:pt x="1037031" y="104940"/>
                </a:lnTo>
                <a:lnTo>
                  <a:pt x="1039774" y="104940"/>
                </a:lnTo>
                <a:lnTo>
                  <a:pt x="1039774" y="97320"/>
                </a:lnTo>
                <a:lnTo>
                  <a:pt x="1038948" y="96050"/>
                </a:lnTo>
                <a:lnTo>
                  <a:pt x="1039495" y="94780"/>
                </a:lnTo>
                <a:lnTo>
                  <a:pt x="1040320" y="96050"/>
                </a:lnTo>
                <a:lnTo>
                  <a:pt x="1041146" y="96050"/>
                </a:lnTo>
                <a:lnTo>
                  <a:pt x="1041146" y="90970"/>
                </a:lnTo>
                <a:lnTo>
                  <a:pt x="1040879" y="90970"/>
                </a:lnTo>
                <a:lnTo>
                  <a:pt x="1040599" y="89700"/>
                </a:lnTo>
                <a:lnTo>
                  <a:pt x="1041692" y="89700"/>
                </a:lnTo>
                <a:lnTo>
                  <a:pt x="1041692" y="83210"/>
                </a:lnTo>
                <a:lnTo>
                  <a:pt x="1038669" y="82702"/>
                </a:lnTo>
                <a:lnTo>
                  <a:pt x="1038669" y="101130"/>
                </a:lnTo>
                <a:lnTo>
                  <a:pt x="1038669" y="102400"/>
                </a:lnTo>
                <a:lnTo>
                  <a:pt x="1038136" y="102400"/>
                </a:lnTo>
                <a:lnTo>
                  <a:pt x="1037856" y="101130"/>
                </a:lnTo>
                <a:lnTo>
                  <a:pt x="1038669" y="101130"/>
                </a:lnTo>
                <a:lnTo>
                  <a:pt x="1038669" y="82702"/>
                </a:lnTo>
                <a:lnTo>
                  <a:pt x="1038402" y="82651"/>
                </a:lnTo>
                <a:lnTo>
                  <a:pt x="1038402" y="87160"/>
                </a:lnTo>
                <a:lnTo>
                  <a:pt x="1038136" y="87160"/>
                </a:lnTo>
                <a:lnTo>
                  <a:pt x="1038136" y="85890"/>
                </a:lnTo>
                <a:lnTo>
                  <a:pt x="1038402" y="87160"/>
                </a:lnTo>
                <a:lnTo>
                  <a:pt x="1038402" y="82651"/>
                </a:lnTo>
                <a:lnTo>
                  <a:pt x="1035926" y="82232"/>
                </a:lnTo>
                <a:lnTo>
                  <a:pt x="1035926" y="88430"/>
                </a:lnTo>
                <a:lnTo>
                  <a:pt x="1035659" y="89700"/>
                </a:lnTo>
                <a:lnTo>
                  <a:pt x="1035100" y="89700"/>
                </a:lnTo>
                <a:lnTo>
                  <a:pt x="1035380" y="88430"/>
                </a:lnTo>
                <a:lnTo>
                  <a:pt x="1035926" y="88430"/>
                </a:lnTo>
                <a:lnTo>
                  <a:pt x="1035926" y="82232"/>
                </a:lnTo>
                <a:lnTo>
                  <a:pt x="1035100" y="82080"/>
                </a:lnTo>
                <a:lnTo>
                  <a:pt x="1033741" y="83134"/>
                </a:lnTo>
                <a:lnTo>
                  <a:pt x="1033741" y="99860"/>
                </a:lnTo>
                <a:lnTo>
                  <a:pt x="1032357" y="99860"/>
                </a:lnTo>
                <a:lnTo>
                  <a:pt x="1031265" y="101130"/>
                </a:lnTo>
                <a:lnTo>
                  <a:pt x="1030439" y="100495"/>
                </a:lnTo>
                <a:lnTo>
                  <a:pt x="1030439" y="103670"/>
                </a:lnTo>
                <a:lnTo>
                  <a:pt x="1030439" y="104940"/>
                </a:lnTo>
                <a:lnTo>
                  <a:pt x="1029347" y="104940"/>
                </a:lnTo>
                <a:lnTo>
                  <a:pt x="1029347" y="103670"/>
                </a:lnTo>
                <a:lnTo>
                  <a:pt x="1030439" y="103670"/>
                </a:lnTo>
                <a:lnTo>
                  <a:pt x="1030439" y="100495"/>
                </a:lnTo>
                <a:lnTo>
                  <a:pt x="1029614" y="99860"/>
                </a:lnTo>
                <a:lnTo>
                  <a:pt x="1029881" y="98590"/>
                </a:lnTo>
                <a:lnTo>
                  <a:pt x="1031265" y="99860"/>
                </a:lnTo>
                <a:lnTo>
                  <a:pt x="1032078" y="99860"/>
                </a:lnTo>
                <a:lnTo>
                  <a:pt x="1033183" y="97320"/>
                </a:lnTo>
                <a:lnTo>
                  <a:pt x="1033741" y="99860"/>
                </a:lnTo>
                <a:lnTo>
                  <a:pt x="1033741" y="83134"/>
                </a:lnTo>
                <a:lnTo>
                  <a:pt x="1033462" y="83350"/>
                </a:lnTo>
                <a:lnTo>
                  <a:pt x="1028788" y="83350"/>
                </a:lnTo>
                <a:lnTo>
                  <a:pt x="1028788" y="94780"/>
                </a:lnTo>
                <a:lnTo>
                  <a:pt x="1028522" y="96050"/>
                </a:lnTo>
                <a:lnTo>
                  <a:pt x="1027963" y="96050"/>
                </a:lnTo>
                <a:lnTo>
                  <a:pt x="1027963" y="101130"/>
                </a:lnTo>
                <a:lnTo>
                  <a:pt x="1027696" y="102400"/>
                </a:lnTo>
                <a:lnTo>
                  <a:pt x="1027137" y="102400"/>
                </a:lnTo>
                <a:lnTo>
                  <a:pt x="1027417" y="101130"/>
                </a:lnTo>
                <a:lnTo>
                  <a:pt x="1027963" y="101130"/>
                </a:lnTo>
                <a:lnTo>
                  <a:pt x="1027963" y="96050"/>
                </a:lnTo>
                <a:lnTo>
                  <a:pt x="1027696" y="96050"/>
                </a:lnTo>
                <a:lnTo>
                  <a:pt x="1027696" y="94780"/>
                </a:lnTo>
                <a:lnTo>
                  <a:pt x="1028788" y="94780"/>
                </a:lnTo>
                <a:lnTo>
                  <a:pt x="1028788" y="83350"/>
                </a:lnTo>
                <a:lnTo>
                  <a:pt x="1027963" y="83350"/>
                </a:lnTo>
                <a:lnTo>
                  <a:pt x="1027963" y="89700"/>
                </a:lnTo>
                <a:lnTo>
                  <a:pt x="1027696" y="90970"/>
                </a:lnTo>
                <a:lnTo>
                  <a:pt x="1026871" y="90970"/>
                </a:lnTo>
                <a:lnTo>
                  <a:pt x="1026871" y="104940"/>
                </a:lnTo>
                <a:lnTo>
                  <a:pt x="1026312" y="106210"/>
                </a:lnTo>
                <a:lnTo>
                  <a:pt x="1025766" y="106210"/>
                </a:lnTo>
                <a:lnTo>
                  <a:pt x="1025766" y="107480"/>
                </a:lnTo>
                <a:lnTo>
                  <a:pt x="1024394" y="107480"/>
                </a:lnTo>
                <a:lnTo>
                  <a:pt x="1024394" y="106210"/>
                </a:lnTo>
                <a:lnTo>
                  <a:pt x="1025766" y="107480"/>
                </a:lnTo>
                <a:lnTo>
                  <a:pt x="1025766" y="106210"/>
                </a:lnTo>
                <a:lnTo>
                  <a:pt x="1026312" y="104940"/>
                </a:lnTo>
                <a:lnTo>
                  <a:pt x="1026871" y="104940"/>
                </a:lnTo>
                <a:lnTo>
                  <a:pt x="1026871" y="90970"/>
                </a:lnTo>
                <a:lnTo>
                  <a:pt x="1026591" y="90970"/>
                </a:lnTo>
                <a:lnTo>
                  <a:pt x="1026591" y="94780"/>
                </a:lnTo>
                <a:lnTo>
                  <a:pt x="1025486" y="96050"/>
                </a:lnTo>
                <a:lnTo>
                  <a:pt x="1023569" y="94780"/>
                </a:lnTo>
                <a:lnTo>
                  <a:pt x="1023569" y="104940"/>
                </a:lnTo>
                <a:lnTo>
                  <a:pt x="1023023" y="106210"/>
                </a:lnTo>
                <a:lnTo>
                  <a:pt x="1022743" y="106210"/>
                </a:lnTo>
                <a:lnTo>
                  <a:pt x="1022197" y="104940"/>
                </a:lnTo>
                <a:lnTo>
                  <a:pt x="1023569" y="104940"/>
                </a:lnTo>
                <a:lnTo>
                  <a:pt x="1023569" y="94780"/>
                </a:lnTo>
                <a:lnTo>
                  <a:pt x="1023848" y="93510"/>
                </a:lnTo>
                <a:lnTo>
                  <a:pt x="1023848" y="92240"/>
                </a:lnTo>
                <a:lnTo>
                  <a:pt x="1025766" y="94780"/>
                </a:lnTo>
                <a:lnTo>
                  <a:pt x="1026591" y="94780"/>
                </a:lnTo>
                <a:lnTo>
                  <a:pt x="1026591" y="90970"/>
                </a:lnTo>
                <a:lnTo>
                  <a:pt x="1026591" y="89700"/>
                </a:lnTo>
                <a:lnTo>
                  <a:pt x="1027963" y="89700"/>
                </a:lnTo>
                <a:lnTo>
                  <a:pt x="1027963" y="83350"/>
                </a:lnTo>
                <a:lnTo>
                  <a:pt x="1021372" y="83350"/>
                </a:lnTo>
                <a:lnTo>
                  <a:pt x="1021372" y="89700"/>
                </a:lnTo>
                <a:lnTo>
                  <a:pt x="1021372" y="97320"/>
                </a:lnTo>
                <a:lnTo>
                  <a:pt x="1020826" y="98171"/>
                </a:lnTo>
                <a:lnTo>
                  <a:pt x="1020826" y="107480"/>
                </a:lnTo>
                <a:lnTo>
                  <a:pt x="1020826" y="108750"/>
                </a:lnTo>
                <a:lnTo>
                  <a:pt x="1020000" y="108750"/>
                </a:lnTo>
                <a:lnTo>
                  <a:pt x="1020279" y="107480"/>
                </a:lnTo>
                <a:lnTo>
                  <a:pt x="1020826" y="107480"/>
                </a:lnTo>
                <a:lnTo>
                  <a:pt x="1020826" y="98171"/>
                </a:lnTo>
                <a:lnTo>
                  <a:pt x="1020546" y="98590"/>
                </a:lnTo>
                <a:lnTo>
                  <a:pt x="1018908" y="98590"/>
                </a:lnTo>
                <a:lnTo>
                  <a:pt x="1018908" y="101130"/>
                </a:lnTo>
                <a:lnTo>
                  <a:pt x="1018349" y="101130"/>
                </a:lnTo>
                <a:lnTo>
                  <a:pt x="1017524" y="99860"/>
                </a:lnTo>
                <a:lnTo>
                  <a:pt x="1018908" y="101130"/>
                </a:lnTo>
                <a:lnTo>
                  <a:pt x="1018908" y="98590"/>
                </a:lnTo>
                <a:lnTo>
                  <a:pt x="1020546" y="97320"/>
                </a:lnTo>
                <a:lnTo>
                  <a:pt x="1021372" y="97320"/>
                </a:lnTo>
                <a:lnTo>
                  <a:pt x="1021372" y="89700"/>
                </a:lnTo>
                <a:lnTo>
                  <a:pt x="1020826" y="90970"/>
                </a:lnTo>
                <a:lnTo>
                  <a:pt x="1020546" y="89700"/>
                </a:lnTo>
                <a:lnTo>
                  <a:pt x="1021372" y="89700"/>
                </a:lnTo>
                <a:lnTo>
                  <a:pt x="1021372" y="83350"/>
                </a:lnTo>
                <a:lnTo>
                  <a:pt x="1021092" y="83350"/>
                </a:lnTo>
                <a:lnTo>
                  <a:pt x="1019733" y="82562"/>
                </a:lnTo>
                <a:lnTo>
                  <a:pt x="1019733" y="93510"/>
                </a:lnTo>
                <a:lnTo>
                  <a:pt x="1019454" y="94780"/>
                </a:lnTo>
                <a:lnTo>
                  <a:pt x="1016977" y="94780"/>
                </a:lnTo>
                <a:lnTo>
                  <a:pt x="1016977" y="104940"/>
                </a:lnTo>
                <a:lnTo>
                  <a:pt x="1016711" y="106210"/>
                </a:lnTo>
                <a:lnTo>
                  <a:pt x="1016431" y="104940"/>
                </a:lnTo>
                <a:lnTo>
                  <a:pt x="1016977" y="104940"/>
                </a:lnTo>
                <a:lnTo>
                  <a:pt x="1016977" y="94780"/>
                </a:lnTo>
                <a:lnTo>
                  <a:pt x="1017524" y="93510"/>
                </a:lnTo>
                <a:lnTo>
                  <a:pt x="1019175" y="92240"/>
                </a:lnTo>
                <a:lnTo>
                  <a:pt x="1019733" y="93510"/>
                </a:lnTo>
                <a:lnTo>
                  <a:pt x="1019733" y="82562"/>
                </a:lnTo>
                <a:lnTo>
                  <a:pt x="1018908" y="82080"/>
                </a:lnTo>
                <a:lnTo>
                  <a:pt x="1018349" y="79540"/>
                </a:lnTo>
                <a:lnTo>
                  <a:pt x="1018628" y="78270"/>
                </a:lnTo>
                <a:lnTo>
                  <a:pt x="1018628" y="75730"/>
                </a:lnTo>
                <a:lnTo>
                  <a:pt x="1018908" y="75730"/>
                </a:lnTo>
                <a:lnTo>
                  <a:pt x="1018908" y="74460"/>
                </a:lnTo>
                <a:lnTo>
                  <a:pt x="1018908" y="73190"/>
                </a:lnTo>
                <a:lnTo>
                  <a:pt x="1018628" y="71920"/>
                </a:lnTo>
                <a:lnTo>
                  <a:pt x="1018628" y="70650"/>
                </a:lnTo>
                <a:lnTo>
                  <a:pt x="1018628" y="69380"/>
                </a:lnTo>
                <a:lnTo>
                  <a:pt x="1018628" y="66840"/>
                </a:lnTo>
                <a:lnTo>
                  <a:pt x="1018628" y="61760"/>
                </a:lnTo>
                <a:lnTo>
                  <a:pt x="1018628" y="57950"/>
                </a:lnTo>
                <a:lnTo>
                  <a:pt x="1018362" y="56680"/>
                </a:lnTo>
                <a:lnTo>
                  <a:pt x="1018082" y="55410"/>
                </a:lnTo>
                <a:lnTo>
                  <a:pt x="1018628" y="55410"/>
                </a:lnTo>
                <a:lnTo>
                  <a:pt x="1018628" y="51600"/>
                </a:lnTo>
                <a:lnTo>
                  <a:pt x="1018082" y="51600"/>
                </a:lnTo>
                <a:lnTo>
                  <a:pt x="1018362" y="50330"/>
                </a:lnTo>
                <a:lnTo>
                  <a:pt x="1018908" y="47790"/>
                </a:lnTo>
                <a:lnTo>
                  <a:pt x="1018908" y="45250"/>
                </a:lnTo>
                <a:lnTo>
                  <a:pt x="1018628" y="45250"/>
                </a:lnTo>
                <a:lnTo>
                  <a:pt x="1018628" y="43980"/>
                </a:lnTo>
                <a:lnTo>
                  <a:pt x="1018628" y="42710"/>
                </a:lnTo>
                <a:lnTo>
                  <a:pt x="1018349" y="42710"/>
                </a:lnTo>
                <a:lnTo>
                  <a:pt x="1018451" y="41440"/>
                </a:lnTo>
                <a:lnTo>
                  <a:pt x="1018628" y="38900"/>
                </a:lnTo>
                <a:lnTo>
                  <a:pt x="1019454" y="36360"/>
                </a:lnTo>
                <a:lnTo>
                  <a:pt x="1021092" y="35090"/>
                </a:lnTo>
                <a:lnTo>
                  <a:pt x="1027963" y="35090"/>
                </a:lnTo>
                <a:lnTo>
                  <a:pt x="1027137" y="33820"/>
                </a:lnTo>
                <a:lnTo>
                  <a:pt x="1027417" y="32550"/>
                </a:lnTo>
                <a:lnTo>
                  <a:pt x="1027963" y="32550"/>
                </a:lnTo>
                <a:lnTo>
                  <a:pt x="1028788" y="33820"/>
                </a:lnTo>
                <a:lnTo>
                  <a:pt x="1028788" y="35090"/>
                </a:lnTo>
                <a:lnTo>
                  <a:pt x="1044168" y="35090"/>
                </a:lnTo>
                <a:lnTo>
                  <a:pt x="1045540" y="33820"/>
                </a:lnTo>
                <a:lnTo>
                  <a:pt x="1045819" y="35090"/>
                </a:lnTo>
                <a:lnTo>
                  <a:pt x="1068057" y="35090"/>
                </a:lnTo>
                <a:lnTo>
                  <a:pt x="1068882" y="33820"/>
                </a:lnTo>
                <a:lnTo>
                  <a:pt x="1069441" y="32550"/>
                </a:lnTo>
                <a:lnTo>
                  <a:pt x="1069987" y="31280"/>
                </a:lnTo>
                <a:lnTo>
                  <a:pt x="1069708" y="30010"/>
                </a:lnTo>
                <a:lnTo>
                  <a:pt x="1070076" y="27470"/>
                </a:lnTo>
                <a:lnTo>
                  <a:pt x="1070254" y="26200"/>
                </a:lnTo>
                <a:lnTo>
                  <a:pt x="1069708" y="24930"/>
                </a:lnTo>
                <a:lnTo>
                  <a:pt x="1070254" y="19850"/>
                </a:lnTo>
                <a:lnTo>
                  <a:pt x="1070254" y="17310"/>
                </a:lnTo>
                <a:lnTo>
                  <a:pt x="1070254" y="14770"/>
                </a:lnTo>
                <a:lnTo>
                  <a:pt x="1070533" y="14770"/>
                </a:lnTo>
                <a:lnTo>
                  <a:pt x="1069708" y="13500"/>
                </a:lnTo>
                <a:lnTo>
                  <a:pt x="1070254" y="10960"/>
                </a:lnTo>
                <a:lnTo>
                  <a:pt x="1069987" y="5880"/>
                </a:lnTo>
                <a:lnTo>
                  <a:pt x="1069162" y="4610"/>
                </a:lnTo>
                <a:lnTo>
                  <a:pt x="1067511" y="3340"/>
                </a:lnTo>
                <a:lnTo>
                  <a:pt x="1067511" y="19850"/>
                </a:lnTo>
                <a:lnTo>
                  <a:pt x="1067511" y="21120"/>
                </a:lnTo>
                <a:lnTo>
                  <a:pt x="1066685" y="21120"/>
                </a:lnTo>
                <a:lnTo>
                  <a:pt x="1066685" y="19850"/>
                </a:lnTo>
                <a:lnTo>
                  <a:pt x="1066139" y="18580"/>
                </a:lnTo>
                <a:lnTo>
                  <a:pt x="1067244" y="18580"/>
                </a:lnTo>
                <a:lnTo>
                  <a:pt x="1066685" y="19850"/>
                </a:lnTo>
                <a:lnTo>
                  <a:pt x="1067511" y="19850"/>
                </a:lnTo>
                <a:lnTo>
                  <a:pt x="1067511" y="3340"/>
                </a:lnTo>
                <a:lnTo>
                  <a:pt x="1066685" y="3340"/>
                </a:lnTo>
                <a:lnTo>
                  <a:pt x="1066406" y="4610"/>
                </a:lnTo>
                <a:lnTo>
                  <a:pt x="1065860" y="4610"/>
                </a:lnTo>
                <a:lnTo>
                  <a:pt x="1065860" y="31280"/>
                </a:lnTo>
                <a:lnTo>
                  <a:pt x="1064488" y="31280"/>
                </a:lnTo>
                <a:lnTo>
                  <a:pt x="1065034" y="30010"/>
                </a:lnTo>
                <a:lnTo>
                  <a:pt x="1065580" y="30010"/>
                </a:lnTo>
                <a:lnTo>
                  <a:pt x="1065860" y="31280"/>
                </a:lnTo>
                <a:lnTo>
                  <a:pt x="1065860" y="4610"/>
                </a:lnTo>
                <a:lnTo>
                  <a:pt x="1065580" y="4610"/>
                </a:lnTo>
                <a:lnTo>
                  <a:pt x="1064768" y="3340"/>
                </a:lnTo>
                <a:lnTo>
                  <a:pt x="1055979" y="3340"/>
                </a:lnTo>
                <a:lnTo>
                  <a:pt x="1055979" y="16040"/>
                </a:lnTo>
                <a:lnTo>
                  <a:pt x="1055433" y="16040"/>
                </a:lnTo>
                <a:lnTo>
                  <a:pt x="1055712" y="14770"/>
                </a:lnTo>
                <a:lnTo>
                  <a:pt x="1055979" y="16040"/>
                </a:lnTo>
                <a:lnTo>
                  <a:pt x="1055979" y="3340"/>
                </a:lnTo>
                <a:lnTo>
                  <a:pt x="1054049" y="3340"/>
                </a:lnTo>
                <a:lnTo>
                  <a:pt x="1052410" y="2070"/>
                </a:lnTo>
                <a:lnTo>
                  <a:pt x="1051039" y="3340"/>
                </a:lnTo>
                <a:lnTo>
                  <a:pt x="1041971" y="3340"/>
                </a:lnTo>
                <a:lnTo>
                  <a:pt x="1041971" y="28740"/>
                </a:lnTo>
                <a:lnTo>
                  <a:pt x="1041425" y="28740"/>
                </a:lnTo>
                <a:lnTo>
                  <a:pt x="1041425" y="27470"/>
                </a:lnTo>
                <a:lnTo>
                  <a:pt x="1041971" y="28740"/>
                </a:lnTo>
                <a:lnTo>
                  <a:pt x="1041971" y="3340"/>
                </a:lnTo>
                <a:lnTo>
                  <a:pt x="1041146" y="3340"/>
                </a:lnTo>
                <a:lnTo>
                  <a:pt x="1041146" y="28740"/>
                </a:lnTo>
                <a:lnTo>
                  <a:pt x="1040879" y="30010"/>
                </a:lnTo>
                <a:lnTo>
                  <a:pt x="1040320" y="30010"/>
                </a:lnTo>
                <a:lnTo>
                  <a:pt x="1040320" y="28740"/>
                </a:lnTo>
                <a:lnTo>
                  <a:pt x="1041146" y="28740"/>
                </a:lnTo>
                <a:lnTo>
                  <a:pt x="1041146" y="3340"/>
                </a:lnTo>
                <a:lnTo>
                  <a:pt x="1038669" y="3340"/>
                </a:lnTo>
                <a:lnTo>
                  <a:pt x="1038669" y="26200"/>
                </a:lnTo>
                <a:lnTo>
                  <a:pt x="1037856" y="26200"/>
                </a:lnTo>
                <a:lnTo>
                  <a:pt x="1037856" y="24930"/>
                </a:lnTo>
                <a:lnTo>
                  <a:pt x="1038136" y="24930"/>
                </a:lnTo>
                <a:lnTo>
                  <a:pt x="1038669" y="26200"/>
                </a:lnTo>
                <a:lnTo>
                  <a:pt x="1038669" y="3340"/>
                </a:lnTo>
                <a:lnTo>
                  <a:pt x="1035380" y="3340"/>
                </a:lnTo>
                <a:lnTo>
                  <a:pt x="1035380" y="18580"/>
                </a:lnTo>
                <a:lnTo>
                  <a:pt x="1035100" y="19850"/>
                </a:lnTo>
                <a:lnTo>
                  <a:pt x="1034554" y="19850"/>
                </a:lnTo>
                <a:lnTo>
                  <a:pt x="1033741" y="17310"/>
                </a:lnTo>
                <a:lnTo>
                  <a:pt x="1034834" y="18580"/>
                </a:lnTo>
                <a:lnTo>
                  <a:pt x="1035380" y="18580"/>
                </a:lnTo>
                <a:lnTo>
                  <a:pt x="1035380" y="3340"/>
                </a:lnTo>
                <a:lnTo>
                  <a:pt x="1016977" y="3340"/>
                </a:lnTo>
                <a:lnTo>
                  <a:pt x="1016977" y="56680"/>
                </a:lnTo>
                <a:lnTo>
                  <a:pt x="1016431" y="57950"/>
                </a:lnTo>
                <a:lnTo>
                  <a:pt x="1016431" y="56680"/>
                </a:lnTo>
                <a:lnTo>
                  <a:pt x="1016977" y="56680"/>
                </a:lnTo>
                <a:lnTo>
                  <a:pt x="1016977" y="3340"/>
                </a:lnTo>
                <a:lnTo>
                  <a:pt x="1015606" y="3340"/>
                </a:lnTo>
                <a:lnTo>
                  <a:pt x="1015606" y="98590"/>
                </a:lnTo>
                <a:lnTo>
                  <a:pt x="1015606" y="107480"/>
                </a:lnTo>
                <a:lnTo>
                  <a:pt x="1015060" y="108343"/>
                </a:lnTo>
                <a:lnTo>
                  <a:pt x="1015060" y="131610"/>
                </a:lnTo>
                <a:lnTo>
                  <a:pt x="1013688" y="131610"/>
                </a:lnTo>
                <a:lnTo>
                  <a:pt x="1013688" y="130340"/>
                </a:lnTo>
                <a:lnTo>
                  <a:pt x="1014514" y="130340"/>
                </a:lnTo>
                <a:lnTo>
                  <a:pt x="1015060" y="131610"/>
                </a:lnTo>
                <a:lnTo>
                  <a:pt x="1015060" y="108343"/>
                </a:lnTo>
                <a:lnTo>
                  <a:pt x="1014793" y="108750"/>
                </a:lnTo>
                <a:lnTo>
                  <a:pt x="1014234" y="108750"/>
                </a:lnTo>
                <a:lnTo>
                  <a:pt x="1014234" y="112560"/>
                </a:lnTo>
                <a:lnTo>
                  <a:pt x="1014234" y="113830"/>
                </a:lnTo>
                <a:lnTo>
                  <a:pt x="1014234" y="126530"/>
                </a:lnTo>
                <a:lnTo>
                  <a:pt x="1014234" y="127800"/>
                </a:lnTo>
                <a:lnTo>
                  <a:pt x="1013409" y="127800"/>
                </a:lnTo>
                <a:lnTo>
                  <a:pt x="1013409" y="148120"/>
                </a:lnTo>
                <a:lnTo>
                  <a:pt x="1012583" y="149390"/>
                </a:lnTo>
                <a:lnTo>
                  <a:pt x="1012863" y="148120"/>
                </a:lnTo>
                <a:lnTo>
                  <a:pt x="1013409" y="148120"/>
                </a:lnTo>
                <a:lnTo>
                  <a:pt x="1013409" y="127800"/>
                </a:lnTo>
                <a:lnTo>
                  <a:pt x="1012863" y="127800"/>
                </a:lnTo>
                <a:lnTo>
                  <a:pt x="1013409" y="126530"/>
                </a:lnTo>
                <a:lnTo>
                  <a:pt x="1014234" y="126530"/>
                </a:lnTo>
                <a:lnTo>
                  <a:pt x="1014234" y="113830"/>
                </a:lnTo>
                <a:lnTo>
                  <a:pt x="1013688" y="114198"/>
                </a:lnTo>
                <a:lnTo>
                  <a:pt x="1013688" y="118910"/>
                </a:lnTo>
                <a:lnTo>
                  <a:pt x="1013409" y="120180"/>
                </a:lnTo>
                <a:lnTo>
                  <a:pt x="1012317" y="120180"/>
                </a:lnTo>
                <a:lnTo>
                  <a:pt x="1012317" y="121450"/>
                </a:lnTo>
                <a:lnTo>
                  <a:pt x="1012317" y="122720"/>
                </a:lnTo>
                <a:lnTo>
                  <a:pt x="1011491" y="122720"/>
                </a:lnTo>
                <a:lnTo>
                  <a:pt x="1012317" y="121450"/>
                </a:lnTo>
                <a:lnTo>
                  <a:pt x="1012317" y="120180"/>
                </a:lnTo>
                <a:lnTo>
                  <a:pt x="1012863" y="118910"/>
                </a:lnTo>
                <a:lnTo>
                  <a:pt x="1013688" y="118910"/>
                </a:lnTo>
                <a:lnTo>
                  <a:pt x="1013688" y="114198"/>
                </a:lnTo>
                <a:lnTo>
                  <a:pt x="1012317" y="115100"/>
                </a:lnTo>
                <a:lnTo>
                  <a:pt x="1012037" y="113830"/>
                </a:lnTo>
                <a:lnTo>
                  <a:pt x="1012037" y="112560"/>
                </a:lnTo>
                <a:lnTo>
                  <a:pt x="1014234" y="112560"/>
                </a:lnTo>
                <a:lnTo>
                  <a:pt x="1014234" y="108750"/>
                </a:lnTo>
                <a:lnTo>
                  <a:pt x="1013955" y="107480"/>
                </a:lnTo>
                <a:lnTo>
                  <a:pt x="1015606" y="107480"/>
                </a:lnTo>
                <a:lnTo>
                  <a:pt x="1015606" y="98590"/>
                </a:lnTo>
                <a:lnTo>
                  <a:pt x="1015326" y="99860"/>
                </a:lnTo>
                <a:lnTo>
                  <a:pt x="1014514" y="99860"/>
                </a:lnTo>
                <a:lnTo>
                  <a:pt x="1014514" y="104940"/>
                </a:lnTo>
                <a:lnTo>
                  <a:pt x="1013409" y="104940"/>
                </a:lnTo>
                <a:lnTo>
                  <a:pt x="1012583" y="106210"/>
                </a:lnTo>
                <a:lnTo>
                  <a:pt x="1012863" y="107480"/>
                </a:lnTo>
                <a:lnTo>
                  <a:pt x="1011770" y="107480"/>
                </a:lnTo>
                <a:lnTo>
                  <a:pt x="1011770" y="111290"/>
                </a:lnTo>
                <a:lnTo>
                  <a:pt x="1010386" y="112560"/>
                </a:lnTo>
                <a:lnTo>
                  <a:pt x="1010119" y="112560"/>
                </a:lnTo>
                <a:lnTo>
                  <a:pt x="1011212" y="115100"/>
                </a:lnTo>
                <a:lnTo>
                  <a:pt x="1010666" y="116370"/>
                </a:lnTo>
                <a:lnTo>
                  <a:pt x="1009840" y="116370"/>
                </a:lnTo>
                <a:lnTo>
                  <a:pt x="1009840" y="121450"/>
                </a:lnTo>
                <a:lnTo>
                  <a:pt x="1009573" y="121450"/>
                </a:lnTo>
                <a:lnTo>
                  <a:pt x="1009573" y="139230"/>
                </a:lnTo>
                <a:lnTo>
                  <a:pt x="1009294" y="140500"/>
                </a:lnTo>
                <a:lnTo>
                  <a:pt x="1008735" y="140500"/>
                </a:lnTo>
                <a:lnTo>
                  <a:pt x="1008735" y="172250"/>
                </a:lnTo>
                <a:lnTo>
                  <a:pt x="1007910" y="172250"/>
                </a:lnTo>
                <a:lnTo>
                  <a:pt x="1007910" y="170980"/>
                </a:lnTo>
                <a:lnTo>
                  <a:pt x="1008735" y="172250"/>
                </a:lnTo>
                <a:lnTo>
                  <a:pt x="1008735" y="140500"/>
                </a:lnTo>
                <a:lnTo>
                  <a:pt x="1008189" y="140500"/>
                </a:lnTo>
                <a:lnTo>
                  <a:pt x="1008735" y="139230"/>
                </a:lnTo>
                <a:lnTo>
                  <a:pt x="1009573" y="139230"/>
                </a:lnTo>
                <a:lnTo>
                  <a:pt x="1009573" y="121450"/>
                </a:lnTo>
                <a:lnTo>
                  <a:pt x="1009015" y="122097"/>
                </a:lnTo>
                <a:lnTo>
                  <a:pt x="1009015" y="135420"/>
                </a:lnTo>
                <a:lnTo>
                  <a:pt x="1009015" y="136690"/>
                </a:lnTo>
                <a:lnTo>
                  <a:pt x="1008189" y="135420"/>
                </a:lnTo>
                <a:lnTo>
                  <a:pt x="1009015" y="135420"/>
                </a:lnTo>
                <a:lnTo>
                  <a:pt x="1009015" y="122097"/>
                </a:lnTo>
                <a:lnTo>
                  <a:pt x="1008735" y="122415"/>
                </a:lnTo>
                <a:lnTo>
                  <a:pt x="1008735" y="125260"/>
                </a:lnTo>
                <a:lnTo>
                  <a:pt x="1008735" y="126530"/>
                </a:lnTo>
                <a:lnTo>
                  <a:pt x="1008735" y="130340"/>
                </a:lnTo>
                <a:lnTo>
                  <a:pt x="1008735" y="131610"/>
                </a:lnTo>
                <a:lnTo>
                  <a:pt x="1007910" y="131610"/>
                </a:lnTo>
                <a:lnTo>
                  <a:pt x="1007910" y="137960"/>
                </a:lnTo>
                <a:lnTo>
                  <a:pt x="1007910" y="145580"/>
                </a:lnTo>
                <a:lnTo>
                  <a:pt x="1007910" y="163360"/>
                </a:lnTo>
                <a:lnTo>
                  <a:pt x="1007643" y="164630"/>
                </a:lnTo>
                <a:lnTo>
                  <a:pt x="1007097" y="164630"/>
                </a:lnTo>
                <a:lnTo>
                  <a:pt x="1007376" y="163360"/>
                </a:lnTo>
                <a:lnTo>
                  <a:pt x="1007910" y="163360"/>
                </a:lnTo>
                <a:lnTo>
                  <a:pt x="1007910" y="145580"/>
                </a:lnTo>
                <a:lnTo>
                  <a:pt x="1007097" y="146850"/>
                </a:lnTo>
                <a:lnTo>
                  <a:pt x="1006817" y="146850"/>
                </a:lnTo>
                <a:lnTo>
                  <a:pt x="1006817" y="174790"/>
                </a:lnTo>
                <a:lnTo>
                  <a:pt x="1006817" y="176060"/>
                </a:lnTo>
                <a:lnTo>
                  <a:pt x="1006271" y="176060"/>
                </a:lnTo>
                <a:lnTo>
                  <a:pt x="1005992" y="177330"/>
                </a:lnTo>
                <a:lnTo>
                  <a:pt x="1005446" y="177330"/>
                </a:lnTo>
                <a:lnTo>
                  <a:pt x="1004620" y="176060"/>
                </a:lnTo>
                <a:lnTo>
                  <a:pt x="1004341" y="174790"/>
                </a:lnTo>
                <a:lnTo>
                  <a:pt x="1006817" y="174790"/>
                </a:lnTo>
                <a:lnTo>
                  <a:pt x="1006817" y="146850"/>
                </a:lnTo>
                <a:lnTo>
                  <a:pt x="1007910" y="145580"/>
                </a:lnTo>
                <a:lnTo>
                  <a:pt x="1007910" y="137960"/>
                </a:lnTo>
                <a:lnTo>
                  <a:pt x="1007097" y="139230"/>
                </a:lnTo>
                <a:lnTo>
                  <a:pt x="1006817" y="141770"/>
                </a:lnTo>
                <a:lnTo>
                  <a:pt x="1006551" y="142392"/>
                </a:lnTo>
                <a:lnTo>
                  <a:pt x="1006551" y="170980"/>
                </a:lnTo>
                <a:lnTo>
                  <a:pt x="1004900" y="173520"/>
                </a:lnTo>
                <a:lnTo>
                  <a:pt x="1003515" y="172250"/>
                </a:lnTo>
                <a:lnTo>
                  <a:pt x="1005179" y="170980"/>
                </a:lnTo>
                <a:lnTo>
                  <a:pt x="1006551" y="170980"/>
                </a:lnTo>
                <a:lnTo>
                  <a:pt x="1006551" y="142392"/>
                </a:lnTo>
                <a:lnTo>
                  <a:pt x="1006271" y="143040"/>
                </a:lnTo>
                <a:lnTo>
                  <a:pt x="1006271" y="159550"/>
                </a:lnTo>
                <a:lnTo>
                  <a:pt x="1005992" y="160820"/>
                </a:lnTo>
                <a:lnTo>
                  <a:pt x="1005992" y="159550"/>
                </a:lnTo>
                <a:lnTo>
                  <a:pt x="1006271" y="159550"/>
                </a:lnTo>
                <a:lnTo>
                  <a:pt x="1006271" y="143040"/>
                </a:lnTo>
                <a:lnTo>
                  <a:pt x="1005992" y="141770"/>
                </a:lnTo>
                <a:lnTo>
                  <a:pt x="1005725" y="140500"/>
                </a:lnTo>
                <a:lnTo>
                  <a:pt x="1005992" y="140500"/>
                </a:lnTo>
                <a:lnTo>
                  <a:pt x="1007097" y="139230"/>
                </a:lnTo>
                <a:lnTo>
                  <a:pt x="1006271" y="139230"/>
                </a:lnTo>
                <a:lnTo>
                  <a:pt x="1005992" y="137960"/>
                </a:lnTo>
                <a:lnTo>
                  <a:pt x="1007910" y="137960"/>
                </a:lnTo>
                <a:lnTo>
                  <a:pt x="1007910" y="131610"/>
                </a:lnTo>
                <a:lnTo>
                  <a:pt x="1006817" y="131610"/>
                </a:lnTo>
                <a:lnTo>
                  <a:pt x="1007097" y="132880"/>
                </a:lnTo>
                <a:lnTo>
                  <a:pt x="1007643" y="134150"/>
                </a:lnTo>
                <a:lnTo>
                  <a:pt x="1007376" y="134150"/>
                </a:lnTo>
                <a:lnTo>
                  <a:pt x="1006271" y="132880"/>
                </a:lnTo>
                <a:lnTo>
                  <a:pt x="1005446" y="133515"/>
                </a:lnTo>
                <a:lnTo>
                  <a:pt x="1005446" y="148120"/>
                </a:lnTo>
                <a:lnTo>
                  <a:pt x="1004341" y="149148"/>
                </a:lnTo>
                <a:lnTo>
                  <a:pt x="1004341" y="163360"/>
                </a:lnTo>
                <a:lnTo>
                  <a:pt x="1004341" y="164630"/>
                </a:lnTo>
                <a:lnTo>
                  <a:pt x="1003795" y="164630"/>
                </a:lnTo>
                <a:lnTo>
                  <a:pt x="1003515" y="163360"/>
                </a:lnTo>
                <a:lnTo>
                  <a:pt x="1003795" y="162090"/>
                </a:lnTo>
                <a:lnTo>
                  <a:pt x="1004341" y="163360"/>
                </a:lnTo>
                <a:lnTo>
                  <a:pt x="1004341" y="149148"/>
                </a:lnTo>
                <a:lnTo>
                  <a:pt x="1004074" y="149390"/>
                </a:lnTo>
                <a:lnTo>
                  <a:pt x="1002703" y="149390"/>
                </a:lnTo>
                <a:lnTo>
                  <a:pt x="1002982" y="148120"/>
                </a:lnTo>
                <a:lnTo>
                  <a:pt x="1003249" y="146850"/>
                </a:lnTo>
                <a:lnTo>
                  <a:pt x="1004900" y="146850"/>
                </a:lnTo>
                <a:lnTo>
                  <a:pt x="1005446" y="148120"/>
                </a:lnTo>
                <a:lnTo>
                  <a:pt x="1005446" y="133515"/>
                </a:lnTo>
                <a:lnTo>
                  <a:pt x="1004900" y="133946"/>
                </a:lnTo>
                <a:lnTo>
                  <a:pt x="1004900" y="135420"/>
                </a:lnTo>
                <a:lnTo>
                  <a:pt x="1004620" y="136690"/>
                </a:lnTo>
                <a:lnTo>
                  <a:pt x="1004341" y="136690"/>
                </a:lnTo>
                <a:lnTo>
                  <a:pt x="1004341" y="139230"/>
                </a:lnTo>
                <a:lnTo>
                  <a:pt x="1002982" y="139230"/>
                </a:lnTo>
                <a:lnTo>
                  <a:pt x="1003515" y="137960"/>
                </a:lnTo>
                <a:lnTo>
                  <a:pt x="1004341" y="139230"/>
                </a:lnTo>
                <a:lnTo>
                  <a:pt x="1004341" y="136690"/>
                </a:lnTo>
                <a:lnTo>
                  <a:pt x="1003515" y="136690"/>
                </a:lnTo>
                <a:lnTo>
                  <a:pt x="1003515" y="135420"/>
                </a:lnTo>
                <a:lnTo>
                  <a:pt x="1004900" y="135420"/>
                </a:lnTo>
                <a:lnTo>
                  <a:pt x="1004900" y="133946"/>
                </a:lnTo>
                <a:lnTo>
                  <a:pt x="1004620" y="134150"/>
                </a:lnTo>
                <a:lnTo>
                  <a:pt x="1004900" y="131610"/>
                </a:lnTo>
                <a:lnTo>
                  <a:pt x="1005446" y="130340"/>
                </a:lnTo>
                <a:lnTo>
                  <a:pt x="1005992" y="131610"/>
                </a:lnTo>
                <a:lnTo>
                  <a:pt x="1006817" y="130340"/>
                </a:lnTo>
                <a:lnTo>
                  <a:pt x="1008735" y="130340"/>
                </a:lnTo>
                <a:lnTo>
                  <a:pt x="1008735" y="126530"/>
                </a:lnTo>
                <a:lnTo>
                  <a:pt x="1008189" y="125260"/>
                </a:lnTo>
                <a:lnTo>
                  <a:pt x="1007643" y="123990"/>
                </a:lnTo>
                <a:lnTo>
                  <a:pt x="1007910" y="123990"/>
                </a:lnTo>
                <a:lnTo>
                  <a:pt x="1008735" y="125260"/>
                </a:lnTo>
                <a:lnTo>
                  <a:pt x="1008735" y="122415"/>
                </a:lnTo>
                <a:lnTo>
                  <a:pt x="1008468" y="122720"/>
                </a:lnTo>
                <a:lnTo>
                  <a:pt x="1007910" y="122720"/>
                </a:lnTo>
                <a:lnTo>
                  <a:pt x="1007643" y="120180"/>
                </a:lnTo>
                <a:lnTo>
                  <a:pt x="1009573" y="120180"/>
                </a:lnTo>
                <a:lnTo>
                  <a:pt x="1009840" y="121450"/>
                </a:lnTo>
                <a:lnTo>
                  <a:pt x="1009840" y="116370"/>
                </a:lnTo>
                <a:lnTo>
                  <a:pt x="1009573" y="116370"/>
                </a:lnTo>
                <a:lnTo>
                  <a:pt x="1010119" y="113830"/>
                </a:lnTo>
                <a:lnTo>
                  <a:pt x="1008189" y="113830"/>
                </a:lnTo>
                <a:lnTo>
                  <a:pt x="1008189" y="117640"/>
                </a:lnTo>
                <a:lnTo>
                  <a:pt x="1007910" y="118910"/>
                </a:lnTo>
                <a:lnTo>
                  <a:pt x="1006817" y="118910"/>
                </a:lnTo>
                <a:lnTo>
                  <a:pt x="1006551" y="117640"/>
                </a:lnTo>
                <a:lnTo>
                  <a:pt x="1007376" y="116370"/>
                </a:lnTo>
                <a:lnTo>
                  <a:pt x="1008189" y="117640"/>
                </a:lnTo>
                <a:lnTo>
                  <a:pt x="1008189" y="113830"/>
                </a:lnTo>
                <a:lnTo>
                  <a:pt x="1007376" y="113830"/>
                </a:lnTo>
                <a:lnTo>
                  <a:pt x="1006551" y="112560"/>
                </a:lnTo>
                <a:lnTo>
                  <a:pt x="1006271" y="112560"/>
                </a:lnTo>
                <a:lnTo>
                  <a:pt x="1006271" y="116370"/>
                </a:lnTo>
                <a:lnTo>
                  <a:pt x="1006271" y="117640"/>
                </a:lnTo>
                <a:lnTo>
                  <a:pt x="1005725" y="116370"/>
                </a:lnTo>
                <a:lnTo>
                  <a:pt x="1005725" y="118910"/>
                </a:lnTo>
                <a:lnTo>
                  <a:pt x="1005725" y="120180"/>
                </a:lnTo>
                <a:lnTo>
                  <a:pt x="1005446" y="120180"/>
                </a:lnTo>
                <a:lnTo>
                  <a:pt x="1005446" y="123990"/>
                </a:lnTo>
                <a:lnTo>
                  <a:pt x="1004620" y="123990"/>
                </a:lnTo>
                <a:lnTo>
                  <a:pt x="1003795" y="122720"/>
                </a:lnTo>
                <a:lnTo>
                  <a:pt x="1002982" y="122720"/>
                </a:lnTo>
                <a:lnTo>
                  <a:pt x="1002982" y="131610"/>
                </a:lnTo>
                <a:lnTo>
                  <a:pt x="1002703" y="132880"/>
                </a:lnTo>
                <a:lnTo>
                  <a:pt x="1002982" y="134150"/>
                </a:lnTo>
                <a:lnTo>
                  <a:pt x="1002423" y="134150"/>
                </a:lnTo>
                <a:lnTo>
                  <a:pt x="1002423" y="162090"/>
                </a:lnTo>
                <a:lnTo>
                  <a:pt x="1002157" y="162090"/>
                </a:lnTo>
                <a:lnTo>
                  <a:pt x="1002157" y="167170"/>
                </a:lnTo>
                <a:lnTo>
                  <a:pt x="1001598" y="168033"/>
                </a:lnTo>
                <a:lnTo>
                  <a:pt x="1001598" y="169710"/>
                </a:lnTo>
                <a:lnTo>
                  <a:pt x="1001052" y="169710"/>
                </a:lnTo>
                <a:lnTo>
                  <a:pt x="1001052" y="168440"/>
                </a:lnTo>
                <a:lnTo>
                  <a:pt x="1001598" y="169710"/>
                </a:lnTo>
                <a:lnTo>
                  <a:pt x="1001598" y="168033"/>
                </a:lnTo>
                <a:lnTo>
                  <a:pt x="1001331" y="168440"/>
                </a:lnTo>
                <a:lnTo>
                  <a:pt x="1000772" y="167170"/>
                </a:lnTo>
                <a:lnTo>
                  <a:pt x="1002157" y="167170"/>
                </a:lnTo>
                <a:lnTo>
                  <a:pt x="1002157" y="162090"/>
                </a:lnTo>
                <a:lnTo>
                  <a:pt x="1001877" y="162090"/>
                </a:lnTo>
                <a:lnTo>
                  <a:pt x="1001598" y="160820"/>
                </a:lnTo>
                <a:lnTo>
                  <a:pt x="1002157" y="160820"/>
                </a:lnTo>
                <a:lnTo>
                  <a:pt x="1002423" y="162090"/>
                </a:lnTo>
                <a:lnTo>
                  <a:pt x="1002423" y="134150"/>
                </a:lnTo>
                <a:lnTo>
                  <a:pt x="1001877" y="134150"/>
                </a:lnTo>
                <a:lnTo>
                  <a:pt x="1001877" y="137960"/>
                </a:lnTo>
                <a:lnTo>
                  <a:pt x="1001331" y="139230"/>
                </a:lnTo>
                <a:lnTo>
                  <a:pt x="1001331" y="163360"/>
                </a:lnTo>
                <a:lnTo>
                  <a:pt x="1000772" y="164630"/>
                </a:lnTo>
                <a:lnTo>
                  <a:pt x="1000506" y="164020"/>
                </a:lnTo>
                <a:lnTo>
                  <a:pt x="1000506" y="177330"/>
                </a:lnTo>
                <a:lnTo>
                  <a:pt x="1000506" y="186220"/>
                </a:lnTo>
                <a:lnTo>
                  <a:pt x="1000506" y="187490"/>
                </a:lnTo>
                <a:lnTo>
                  <a:pt x="999959" y="187490"/>
                </a:lnTo>
                <a:lnTo>
                  <a:pt x="999680" y="186220"/>
                </a:lnTo>
                <a:lnTo>
                  <a:pt x="1000506" y="186220"/>
                </a:lnTo>
                <a:lnTo>
                  <a:pt x="1000506" y="177330"/>
                </a:lnTo>
                <a:lnTo>
                  <a:pt x="999680" y="177330"/>
                </a:lnTo>
                <a:lnTo>
                  <a:pt x="999680" y="176060"/>
                </a:lnTo>
                <a:lnTo>
                  <a:pt x="1000506" y="177330"/>
                </a:lnTo>
                <a:lnTo>
                  <a:pt x="1000506" y="164020"/>
                </a:lnTo>
                <a:lnTo>
                  <a:pt x="1000226" y="163360"/>
                </a:lnTo>
                <a:lnTo>
                  <a:pt x="1001331" y="163360"/>
                </a:lnTo>
                <a:lnTo>
                  <a:pt x="1001331" y="139230"/>
                </a:lnTo>
                <a:lnTo>
                  <a:pt x="1000226" y="139230"/>
                </a:lnTo>
                <a:lnTo>
                  <a:pt x="1000226" y="140500"/>
                </a:lnTo>
                <a:lnTo>
                  <a:pt x="999401" y="141274"/>
                </a:lnTo>
                <a:lnTo>
                  <a:pt x="999401" y="165900"/>
                </a:lnTo>
                <a:lnTo>
                  <a:pt x="999121" y="167170"/>
                </a:lnTo>
                <a:lnTo>
                  <a:pt x="999121" y="174790"/>
                </a:lnTo>
                <a:lnTo>
                  <a:pt x="998855" y="176060"/>
                </a:lnTo>
                <a:lnTo>
                  <a:pt x="998042" y="176060"/>
                </a:lnTo>
                <a:lnTo>
                  <a:pt x="998042" y="177330"/>
                </a:lnTo>
                <a:lnTo>
                  <a:pt x="998042" y="178600"/>
                </a:lnTo>
                <a:lnTo>
                  <a:pt x="996937" y="178600"/>
                </a:lnTo>
                <a:lnTo>
                  <a:pt x="997483" y="177330"/>
                </a:lnTo>
                <a:lnTo>
                  <a:pt x="998042" y="177330"/>
                </a:lnTo>
                <a:lnTo>
                  <a:pt x="998042" y="176060"/>
                </a:lnTo>
                <a:lnTo>
                  <a:pt x="998855" y="174790"/>
                </a:lnTo>
                <a:lnTo>
                  <a:pt x="999121" y="174790"/>
                </a:lnTo>
                <a:lnTo>
                  <a:pt x="999121" y="167170"/>
                </a:lnTo>
                <a:lnTo>
                  <a:pt x="998588" y="167170"/>
                </a:lnTo>
                <a:lnTo>
                  <a:pt x="998308" y="165900"/>
                </a:lnTo>
                <a:lnTo>
                  <a:pt x="999401" y="165900"/>
                </a:lnTo>
                <a:lnTo>
                  <a:pt x="999401" y="141274"/>
                </a:lnTo>
                <a:lnTo>
                  <a:pt x="999121" y="141528"/>
                </a:lnTo>
                <a:lnTo>
                  <a:pt x="999121" y="157010"/>
                </a:lnTo>
                <a:lnTo>
                  <a:pt x="997762" y="157010"/>
                </a:lnTo>
                <a:lnTo>
                  <a:pt x="998042" y="158280"/>
                </a:lnTo>
                <a:lnTo>
                  <a:pt x="997483" y="159550"/>
                </a:lnTo>
                <a:lnTo>
                  <a:pt x="997204" y="159550"/>
                </a:lnTo>
                <a:lnTo>
                  <a:pt x="997762" y="160820"/>
                </a:lnTo>
                <a:lnTo>
                  <a:pt x="998042" y="160820"/>
                </a:lnTo>
                <a:lnTo>
                  <a:pt x="997483" y="162090"/>
                </a:lnTo>
                <a:lnTo>
                  <a:pt x="996657" y="162090"/>
                </a:lnTo>
                <a:lnTo>
                  <a:pt x="996657" y="176060"/>
                </a:lnTo>
                <a:lnTo>
                  <a:pt x="996657" y="177330"/>
                </a:lnTo>
                <a:lnTo>
                  <a:pt x="995565" y="177330"/>
                </a:lnTo>
                <a:lnTo>
                  <a:pt x="995286" y="176060"/>
                </a:lnTo>
                <a:lnTo>
                  <a:pt x="996657" y="176060"/>
                </a:lnTo>
                <a:lnTo>
                  <a:pt x="996657" y="162090"/>
                </a:lnTo>
                <a:lnTo>
                  <a:pt x="995832" y="162090"/>
                </a:lnTo>
                <a:lnTo>
                  <a:pt x="996111" y="160820"/>
                </a:lnTo>
                <a:lnTo>
                  <a:pt x="997204" y="159550"/>
                </a:lnTo>
                <a:lnTo>
                  <a:pt x="996937" y="159550"/>
                </a:lnTo>
                <a:lnTo>
                  <a:pt x="996569" y="158280"/>
                </a:lnTo>
                <a:lnTo>
                  <a:pt x="996200" y="157010"/>
                </a:lnTo>
                <a:lnTo>
                  <a:pt x="995832" y="155740"/>
                </a:lnTo>
                <a:lnTo>
                  <a:pt x="998042" y="155740"/>
                </a:lnTo>
                <a:lnTo>
                  <a:pt x="999121" y="157010"/>
                </a:lnTo>
                <a:lnTo>
                  <a:pt x="999121" y="141528"/>
                </a:lnTo>
                <a:lnTo>
                  <a:pt x="998855" y="141770"/>
                </a:lnTo>
                <a:lnTo>
                  <a:pt x="997483" y="141770"/>
                </a:lnTo>
                <a:lnTo>
                  <a:pt x="995832" y="140500"/>
                </a:lnTo>
                <a:lnTo>
                  <a:pt x="1000226" y="140500"/>
                </a:lnTo>
                <a:lnTo>
                  <a:pt x="1000226" y="139230"/>
                </a:lnTo>
                <a:lnTo>
                  <a:pt x="999680" y="139230"/>
                </a:lnTo>
                <a:lnTo>
                  <a:pt x="999121" y="137960"/>
                </a:lnTo>
                <a:lnTo>
                  <a:pt x="999401" y="137960"/>
                </a:lnTo>
                <a:lnTo>
                  <a:pt x="1001052" y="136690"/>
                </a:lnTo>
                <a:lnTo>
                  <a:pt x="1001877" y="137960"/>
                </a:lnTo>
                <a:lnTo>
                  <a:pt x="1001877" y="134150"/>
                </a:lnTo>
                <a:lnTo>
                  <a:pt x="999680" y="134150"/>
                </a:lnTo>
                <a:lnTo>
                  <a:pt x="999401" y="132880"/>
                </a:lnTo>
                <a:lnTo>
                  <a:pt x="1001331" y="132880"/>
                </a:lnTo>
                <a:lnTo>
                  <a:pt x="1002423" y="131610"/>
                </a:lnTo>
                <a:lnTo>
                  <a:pt x="1002982" y="131610"/>
                </a:lnTo>
                <a:lnTo>
                  <a:pt x="1002982" y="122720"/>
                </a:lnTo>
                <a:lnTo>
                  <a:pt x="1001598" y="122720"/>
                </a:lnTo>
                <a:lnTo>
                  <a:pt x="1001598" y="127800"/>
                </a:lnTo>
                <a:lnTo>
                  <a:pt x="1000226" y="130340"/>
                </a:lnTo>
                <a:lnTo>
                  <a:pt x="999121" y="129070"/>
                </a:lnTo>
                <a:lnTo>
                  <a:pt x="998855" y="129070"/>
                </a:lnTo>
                <a:lnTo>
                  <a:pt x="999121" y="127800"/>
                </a:lnTo>
                <a:lnTo>
                  <a:pt x="1001598" y="127800"/>
                </a:lnTo>
                <a:lnTo>
                  <a:pt x="1001598" y="122720"/>
                </a:lnTo>
                <a:lnTo>
                  <a:pt x="1002157" y="121450"/>
                </a:lnTo>
                <a:lnTo>
                  <a:pt x="1003515" y="121450"/>
                </a:lnTo>
                <a:lnTo>
                  <a:pt x="1004900" y="122720"/>
                </a:lnTo>
                <a:lnTo>
                  <a:pt x="1005446" y="123990"/>
                </a:lnTo>
                <a:lnTo>
                  <a:pt x="1005446" y="120180"/>
                </a:lnTo>
                <a:lnTo>
                  <a:pt x="1005179" y="120180"/>
                </a:lnTo>
                <a:lnTo>
                  <a:pt x="1005179" y="118910"/>
                </a:lnTo>
                <a:lnTo>
                  <a:pt x="1005725" y="118910"/>
                </a:lnTo>
                <a:lnTo>
                  <a:pt x="1005725" y="116370"/>
                </a:lnTo>
                <a:lnTo>
                  <a:pt x="1006271" y="116370"/>
                </a:lnTo>
                <a:lnTo>
                  <a:pt x="1006271" y="112560"/>
                </a:lnTo>
                <a:lnTo>
                  <a:pt x="1005446" y="112560"/>
                </a:lnTo>
                <a:lnTo>
                  <a:pt x="1006551" y="110020"/>
                </a:lnTo>
                <a:lnTo>
                  <a:pt x="1007643" y="110020"/>
                </a:lnTo>
                <a:lnTo>
                  <a:pt x="1007376" y="112560"/>
                </a:lnTo>
                <a:lnTo>
                  <a:pt x="1008468" y="112560"/>
                </a:lnTo>
                <a:lnTo>
                  <a:pt x="1009573" y="111290"/>
                </a:lnTo>
                <a:lnTo>
                  <a:pt x="1010386" y="110020"/>
                </a:lnTo>
                <a:lnTo>
                  <a:pt x="1011212" y="110020"/>
                </a:lnTo>
                <a:lnTo>
                  <a:pt x="1011770" y="111290"/>
                </a:lnTo>
                <a:lnTo>
                  <a:pt x="1011770" y="107480"/>
                </a:lnTo>
                <a:lnTo>
                  <a:pt x="1010666" y="107480"/>
                </a:lnTo>
                <a:lnTo>
                  <a:pt x="1009840" y="106210"/>
                </a:lnTo>
                <a:lnTo>
                  <a:pt x="1011491" y="106210"/>
                </a:lnTo>
                <a:lnTo>
                  <a:pt x="1012037" y="104940"/>
                </a:lnTo>
                <a:lnTo>
                  <a:pt x="1012583" y="103670"/>
                </a:lnTo>
                <a:lnTo>
                  <a:pt x="1011491" y="103670"/>
                </a:lnTo>
                <a:lnTo>
                  <a:pt x="1011212" y="102400"/>
                </a:lnTo>
                <a:lnTo>
                  <a:pt x="1013688" y="102400"/>
                </a:lnTo>
                <a:lnTo>
                  <a:pt x="1014514" y="104940"/>
                </a:lnTo>
                <a:lnTo>
                  <a:pt x="1014514" y="99860"/>
                </a:lnTo>
                <a:lnTo>
                  <a:pt x="1013955" y="99860"/>
                </a:lnTo>
                <a:lnTo>
                  <a:pt x="1014793" y="97320"/>
                </a:lnTo>
                <a:lnTo>
                  <a:pt x="1015606" y="98590"/>
                </a:lnTo>
                <a:lnTo>
                  <a:pt x="1015606" y="3340"/>
                </a:lnTo>
                <a:lnTo>
                  <a:pt x="1015326" y="3340"/>
                </a:lnTo>
                <a:lnTo>
                  <a:pt x="1015326" y="94780"/>
                </a:lnTo>
                <a:lnTo>
                  <a:pt x="1015060" y="96050"/>
                </a:lnTo>
                <a:lnTo>
                  <a:pt x="1014514" y="96050"/>
                </a:lnTo>
                <a:lnTo>
                  <a:pt x="1015060" y="94780"/>
                </a:lnTo>
                <a:lnTo>
                  <a:pt x="1015326" y="94780"/>
                </a:lnTo>
                <a:lnTo>
                  <a:pt x="1015326" y="3340"/>
                </a:lnTo>
                <a:lnTo>
                  <a:pt x="1014514" y="3340"/>
                </a:lnTo>
                <a:lnTo>
                  <a:pt x="1014514" y="87160"/>
                </a:lnTo>
                <a:lnTo>
                  <a:pt x="1014234" y="87160"/>
                </a:lnTo>
                <a:lnTo>
                  <a:pt x="1014234" y="92240"/>
                </a:lnTo>
                <a:lnTo>
                  <a:pt x="1013688" y="92240"/>
                </a:lnTo>
                <a:lnTo>
                  <a:pt x="1013409" y="94780"/>
                </a:lnTo>
                <a:lnTo>
                  <a:pt x="1011770" y="93510"/>
                </a:lnTo>
                <a:lnTo>
                  <a:pt x="1010945" y="93510"/>
                </a:lnTo>
                <a:lnTo>
                  <a:pt x="1010666" y="94780"/>
                </a:lnTo>
                <a:lnTo>
                  <a:pt x="1011491" y="96050"/>
                </a:lnTo>
                <a:lnTo>
                  <a:pt x="1011770" y="97320"/>
                </a:lnTo>
                <a:lnTo>
                  <a:pt x="1009840" y="96050"/>
                </a:lnTo>
                <a:lnTo>
                  <a:pt x="1009015" y="96050"/>
                </a:lnTo>
                <a:lnTo>
                  <a:pt x="1009015" y="104940"/>
                </a:lnTo>
                <a:lnTo>
                  <a:pt x="1008735" y="106210"/>
                </a:lnTo>
                <a:lnTo>
                  <a:pt x="1006817" y="107480"/>
                </a:lnTo>
                <a:lnTo>
                  <a:pt x="1006551" y="106210"/>
                </a:lnTo>
                <a:lnTo>
                  <a:pt x="1005446" y="107480"/>
                </a:lnTo>
                <a:lnTo>
                  <a:pt x="1004900" y="107480"/>
                </a:lnTo>
                <a:lnTo>
                  <a:pt x="1005992" y="108750"/>
                </a:lnTo>
                <a:lnTo>
                  <a:pt x="1004900" y="108750"/>
                </a:lnTo>
                <a:lnTo>
                  <a:pt x="1004900" y="107480"/>
                </a:lnTo>
                <a:lnTo>
                  <a:pt x="1004900" y="106210"/>
                </a:lnTo>
                <a:lnTo>
                  <a:pt x="1006551" y="104940"/>
                </a:lnTo>
                <a:lnTo>
                  <a:pt x="1009015" y="104940"/>
                </a:lnTo>
                <a:lnTo>
                  <a:pt x="1009015" y="96050"/>
                </a:lnTo>
                <a:lnTo>
                  <a:pt x="1008468" y="96050"/>
                </a:lnTo>
                <a:lnTo>
                  <a:pt x="1008189" y="94780"/>
                </a:lnTo>
                <a:lnTo>
                  <a:pt x="1009573" y="94780"/>
                </a:lnTo>
                <a:lnTo>
                  <a:pt x="1009294" y="93510"/>
                </a:lnTo>
                <a:lnTo>
                  <a:pt x="1007097" y="94437"/>
                </a:lnTo>
                <a:lnTo>
                  <a:pt x="1007097" y="101130"/>
                </a:lnTo>
                <a:lnTo>
                  <a:pt x="1006817" y="102400"/>
                </a:lnTo>
                <a:lnTo>
                  <a:pt x="1005725" y="102400"/>
                </a:lnTo>
                <a:lnTo>
                  <a:pt x="1006271" y="101130"/>
                </a:lnTo>
                <a:lnTo>
                  <a:pt x="1007097" y="101130"/>
                </a:lnTo>
                <a:lnTo>
                  <a:pt x="1007097" y="94437"/>
                </a:lnTo>
                <a:lnTo>
                  <a:pt x="1006271" y="94780"/>
                </a:lnTo>
                <a:lnTo>
                  <a:pt x="1006132" y="93510"/>
                </a:lnTo>
                <a:lnTo>
                  <a:pt x="1005992" y="92240"/>
                </a:lnTo>
                <a:lnTo>
                  <a:pt x="1004341" y="92240"/>
                </a:lnTo>
                <a:lnTo>
                  <a:pt x="1004341" y="116370"/>
                </a:lnTo>
                <a:lnTo>
                  <a:pt x="1003515" y="118910"/>
                </a:lnTo>
                <a:lnTo>
                  <a:pt x="1002423" y="118910"/>
                </a:lnTo>
                <a:lnTo>
                  <a:pt x="1002842" y="117640"/>
                </a:lnTo>
                <a:lnTo>
                  <a:pt x="1001331" y="117640"/>
                </a:lnTo>
                <a:lnTo>
                  <a:pt x="1001331" y="118910"/>
                </a:lnTo>
                <a:lnTo>
                  <a:pt x="1001331" y="120180"/>
                </a:lnTo>
                <a:lnTo>
                  <a:pt x="1000226" y="120180"/>
                </a:lnTo>
                <a:lnTo>
                  <a:pt x="1000226" y="118910"/>
                </a:lnTo>
                <a:lnTo>
                  <a:pt x="1001331" y="118910"/>
                </a:lnTo>
                <a:lnTo>
                  <a:pt x="1001331" y="117640"/>
                </a:lnTo>
                <a:lnTo>
                  <a:pt x="1001052" y="117640"/>
                </a:lnTo>
                <a:lnTo>
                  <a:pt x="999959" y="117640"/>
                </a:lnTo>
                <a:lnTo>
                  <a:pt x="999121" y="117640"/>
                </a:lnTo>
                <a:lnTo>
                  <a:pt x="998042" y="118910"/>
                </a:lnTo>
                <a:lnTo>
                  <a:pt x="998042" y="139230"/>
                </a:lnTo>
                <a:lnTo>
                  <a:pt x="997762" y="139230"/>
                </a:lnTo>
                <a:lnTo>
                  <a:pt x="997204" y="137960"/>
                </a:lnTo>
                <a:lnTo>
                  <a:pt x="997483" y="137960"/>
                </a:lnTo>
                <a:lnTo>
                  <a:pt x="998042" y="139230"/>
                </a:lnTo>
                <a:lnTo>
                  <a:pt x="998042" y="118910"/>
                </a:lnTo>
                <a:lnTo>
                  <a:pt x="997762" y="118910"/>
                </a:lnTo>
                <a:lnTo>
                  <a:pt x="997762" y="120180"/>
                </a:lnTo>
                <a:lnTo>
                  <a:pt x="996937" y="120180"/>
                </a:lnTo>
                <a:lnTo>
                  <a:pt x="997204" y="118910"/>
                </a:lnTo>
                <a:lnTo>
                  <a:pt x="997762" y="120180"/>
                </a:lnTo>
                <a:lnTo>
                  <a:pt x="997762" y="118910"/>
                </a:lnTo>
                <a:lnTo>
                  <a:pt x="997483" y="118910"/>
                </a:lnTo>
                <a:lnTo>
                  <a:pt x="997343" y="117640"/>
                </a:lnTo>
                <a:lnTo>
                  <a:pt x="997204" y="116370"/>
                </a:lnTo>
                <a:lnTo>
                  <a:pt x="996378" y="115735"/>
                </a:lnTo>
                <a:lnTo>
                  <a:pt x="996378" y="129070"/>
                </a:lnTo>
                <a:lnTo>
                  <a:pt x="995832" y="129070"/>
                </a:lnTo>
                <a:lnTo>
                  <a:pt x="996111" y="127800"/>
                </a:lnTo>
                <a:lnTo>
                  <a:pt x="996378" y="129070"/>
                </a:lnTo>
                <a:lnTo>
                  <a:pt x="996378" y="115735"/>
                </a:lnTo>
                <a:lnTo>
                  <a:pt x="996111" y="115531"/>
                </a:lnTo>
                <a:lnTo>
                  <a:pt x="996111" y="123990"/>
                </a:lnTo>
                <a:lnTo>
                  <a:pt x="995286" y="125260"/>
                </a:lnTo>
                <a:lnTo>
                  <a:pt x="995286" y="144310"/>
                </a:lnTo>
                <a:lnTo>
                  <a:pt x="995286" y="145580"/>
                </a:lnTo>
                <a:lnTo>
                  <a:pt x="995286" y="146850"/>
                </a:lnTo>
                <a:lnTo>
                  <a:pt x="994194" y="146850"/>
                </a:lnTo>
                <a:lnTo>
                  <a:pt x="994194" y="174790"/>
                </a:lnTo>
                <a:lnTo>
                  <a:pt x="992263" y="174790"/>
                </a:lnTo>
                <a:lnTo>
                  <a:pt x="993089" y="173520"/>
                </a:lnTo>
                <a:lnTo>
                  <a:pt x="994194" y="174790"/>
                </a:lnTo>
                <a:lnTo>
                  <a:pt x="994194" y="146850"/>
                </a:lnTo>
                <a:lnTo>
                  <a:pt x="994194" y="145580"/>
                </a:lnTo>
                <a:lnTo>
                  <a:pt x="995286" y="145580"/>
                </a:lnTo>
                <a:lnTo>
                  <a:pt x="995286" y="144310"/>
                </a:lnTo>
                <a:lnTo>
                  <a:pt x="993368" y="142341"/>
                </a:lnTo>
                <a:lnTo>
                  <a:pt x="993368" y="148120"/>
                </a:lnTo>
                <a:lnTo>
                  <a:pt x="992543" y="149390"/>
                </a:lnTo>
                <a:lnTo>
                  <a:pt x="992263" y="149390"/>
                </a:lnTo>
                <a:lnTo>
                  <a:pt x="991984" y="148120"/>
                </a:lnTo>
                <a:lnTo>
                  <a:pt x="993368" y="148120"/>
                </a:lnTo>
                <a:lnTo>
                  <a:pt x="993368" y="142341"/>
                </a:lnTo>
                <a:lnTo>
                  <a:pt x="992822" y="141770"/>
                </a:lnTo>
                <a:lnTo>
                  <a:pt x="992263" y="140500"/>
                </a:lnTo>
                <a:lnTo>
                  <a:pt x="993635" y="140500"/>
                </a:lnTo>
                <a:lnTo>
                  <a:pt x="993914" y="141770"/>
                </a:lnTo>
                <a:lnTo>
                  <a:pt x="995006" y="143040"/>
                </a:lnTo>
                <a:lnTo>
                  <a:pt x="995286" y="144310"/>
                </a:lnTo>
                <a:lnTo>
                  <a:pt x="995286" y="125260"/>
                </a:lnTo>
                <a:lnTo>
                  <a:pt x="995006" y="125260"/>
                </a:lnTo>
                <a:lnTo>
                  <a:pt x="995006" y="130340"/>
                </a:lnTo>
                <a:lnTo>
                  <a:pt x="995006" y="131610"/>
                </a:lnTo>
                <a:lnTo>
                  <a:pt x="994740" y="132880"/>
                </a:lnTo>
                <a:lnTo>
                  <a:pt x="994740" y="135420"/>
                </a:lnTo>
                <a:lnTo>
                  <a:pt x="993914" y="134150"/>
                </a:lnTo>
                <a:lnTo>
                  <a:pt x="992822" y="132880"/>
                </a:lnTo>
                <a:lnTo>
                  <a:pt x="993914" y="131610"/>
                </a:lnTo>
                <a:lnTo>
                  <a:pt x="994740" y="130340"/>
                </a:lnTo>
                <a:lnTo>
                  <a:pt x="995006" y="130340"/>
                </a:lnTo>
                <a:lnTo>
                  <a:pt x="995006" y="125260"/>
                </a:lnTo>
                <a:lnTo>
                  <a:pt x="993914" y="125260"/>
                </a:lnTo>
                <a:lnTo>
                  <a:pt x="994194" y="123990"/>
                </a:lnTo>
                <a:lnTo>
                  <a:pt x="996111" y="123990"/>
                </a:lnTo>
                <a:lnTo>
                  <a:pt x="996111" y="115531"/>
                </a:lnTo>
                <a:lnTo>
                  <a:pt x="995832" y="115316"/>
                </a:lnTo>
                <a:lnTo>
                  <a:pt x="995832" y="116370"/>
                </a:lnTo>
                <a:lnTo>
                  <a:pt x="995006" y="117640"/>
                </a:lnTo>
                <a:lnTo>
                  <a:pt x="995006" y="116370"/>
                </a:lnTo>
                <a:lnTo>
                  <a:pt x="995832" y="116370"/>
                </a:lnTo>
                <a:lnTo>
                  <a:pt x="995832" y="115316"/>
                </a:lnTo>
                <a:lnTo>
                  <a:pt x="995565" y="115100"/>
                </a:lnTo>
                <a:lnTo>
                  <a:pt x="995565" y="113830"/>
                </a:lnTo>
                <a:lnTo>
                  <a:pt x="996657" y="113830"/>
                </a:lnTo>
                <a:lnTo>
                  <a:pt x="996378" y="115100"/>
                </a:lnTo>
                <a:lnTo>
                  <a:pt x="999121" y="115100"/>
                </a:lnTo>
                <a:lnTo>
                  <a:pt x="998855" y="116370"/>
                </a:lnTo>
                <a:lnTo>
                  <a:pt x="1000772" y="115100"/>
                </a:lnTo>
                <a:lnTo>
                  <a:pt x="1002423" y="116370"/>
                </a:lnTo>
                <a:lnTo>
                  <a:pt x="1003249" y="116370"/>
                </a:lnTo>
                <a:lnTo>
                  <a:pt x="1003515" y="115100"/>
                </a:lnTo>
                <a:lnTo>
                  <a:pt x="1004341" y="116370"/>
                </a:lnTo>
                <a:lnTo>
                  <a:pt x="1004341" y="92240"/>
                </a:lnTo>
                <a:lnTo>
                  <a:pt x="1004074" y="92494"/>
                </a:lnTo>
                <a:lnTo>
                  <a:pt x="1004074" y="102400"/>
                </a:lnTo>
                <a:lnTo>
                  <a:pt x="1004074" y="107480"/>
                </a:lnTo>
                <a:lnTo>
                  <a:pt x="1003515" y="108750"/>
                </a:lnTo>
                <a:lnTo>
                  <a:pt x="1004074" y="113830"/>
                </a:lnTo>
                <a:lnTo>
                  <a:pt x="1001598" y="113830"/>
                </a:lnTo>
                <a:lnTo>
                  <a:pt x="1001877" y="112560"/>
                </a:lnTo>
                <a:lnTo>
                  <a:pt x="1002423" y="110020"/>
                </a:lnTo>
                <a:lnTo>
                  <a:pt x="1000506" y="110020"/>
                </a:lnTo>
                <a:lnTo>
                  <a:pt x="1000772" y="108750"/>
                </a:lnTo>
                <a:lnTo>
                  <a:pt x="1001877" y="107480"/>
                </a:lnTo>
                <a:lnTo>
                  <a:pt x="1004074" y="107480"/>
                </a:lnTo>
                <a:lnTo>
                  <a:pt x="1004074" y="102400"/>
                </a:lnTo>
                <a:lnTo>
                  <a:pt x="1002982" y="102400"/>
                </a:lnTo>
                <a:lnTo>
                  <a:pt x="1002157" y="101130"/>
                </a:lnTo>
                <a:lnTo>
                  <a:pt x="1004074" y="102400"/>
                </a:lnTo>
                <a:lnTo>
                  <a:pt x="1004074" y="92494"/>
                </a:lnTo>
                <a:lnTo>
                  <a:pt x="1002982" y="93510"/>
                </a:lnTo>
                <a:lnTo>
                  <a:pt x="1003249" y="92240"/>
                </a:lnTo>
                <a:lnTo>
                  <a:pt x="1005179" y="89700"/>
                </a:lnTo>
                <a:lnTo>
                  <a:pt x="1004341" y="89700"/>
                </a:lnTo>
                <a:lnTo>
                  <a:pt x="1004620" y="88430"/>
                </a:lnTo>
                <a:lnTo>
                  <a:pt x="1005179" y="88430"/>
                </a:lnTo>
                <a:lnTo>
                  <a:pt x="1005446" y="89700"/>
                </a:lnTo>
                <a:lnTo>
                  <a:pt x="1006817" y="89700"/>
                </a:lnTo>
                <a:lnTo>
                  <a:pt x="1007910" y="89700"/>
                </a:lnTo>
                <a:lnTo>
                  <a:pt x="1010119" y="89700"/>
                </a:lnTo>
                <a:lnTo>
                  <a:pt x="1010945" y="90970"/>
                </a:lnTo>
                <a:lnTo>
                  <a:pt x="1014234" y="92240"/>
                </a:lnTo>
                <a:lnTo>
                  <a:pt x="1014234" y="87160"/>
                </a:lnTo>
                <a:lnTo>
                  <a:pt x="1013688" y="87160"/>
                </a:lnTo>
                <a:lnTo>
                  <a:pt x="1013688" y="85890"/>
                </a:lnTo>
                <a:lnTo>
                  <a:pt x="1013955" y="85890"/>
                </a:lnTo>
                <a:lnTo>
                  <a:pt x="1014514" y="87160"/>
                </a:lnTo>
                <a:lnTo>
                  <a:pt x="1014514" y="3340"/>
                </a:lnTo>
                <a:lnTo>
                  <a:pt x="1014234" y="3340"/>
                </a:lnTo>
                <a:lnTo>
                  <a:pt x="1014234" y="27470"/>
                </a:lnTo>
                <a:lnTo>
                  <a:pt x="1014234" y="78270"/>
                </a:lnTo>
                <a:lnTo>
                  <a:pt x="1014234" y="79540"/>
                </a:lnTo>
                <a:lnTo>
                  <a:pt x="1013688" y="79540"/>
                </a:lnTo>
                <a:lnTo>
                  <a:pt x="1013409" y="78270"/>
                </a:lnTo>
                <a:lnTo>
                  <a:pt x="1014234" y="78270"/>
                </a:lnTo>
                <a:lnTo>
                  <a:pt x="1014234" y="27470"/>
                </a:lnTo>
                <a:lnTo>
                  <a:pt x="1013955" y="28740"/>
                </a:lnTo>
                <a:lnTo>
                  <a:pt x="1013688" y="28740"/>
                </a:lnTo>
                <a:lnTo>
                  <a:pt x="1012037" y="30010"/>
                </a:lnTo>
                <a:lnTo>
                  <a:pt x="1012037" y="31280"/>
                </a:lnTo>
                <a:lnTo>
                  <a:pt x="1013955" y="33820"/>
                </a:lnTo>
                <a:lnTo>
                  <a:pt x="1013688" y="33693"/>
                </a:lnTo>
                <a:lnTo>
                  <a:pt x="1013688" y="45250"/>
                </a:lnTo>
                <a:lnTo>
                  <a:pt x="1012317" y="45250"/>
                </a:lnTo>
                <a:lnTo>
                  <a:pt x="1012317" y="57950"/>
                </a:lnTo>
                <a:lnTo>
                  <a:pt x="1012037" y="59220"/>
                </a:lnTo>
                <a:lnTo>
                  <a:pt x="1011770" y="59220"/>
                </a:lnTo>
                <a:lnTo>
                  <a:pt x="1011770" y="84620"/>
                </a:lnTo>
                <a:lnTo>
                  <a:pt x="1010945" y="88430"/>
                </a:lnTo>
                <a:lnTo>
                  <a:pt x="1009294" y="88430"/>
                </a:lnTo>
                <a:lnTo>
                  <a:pt x="1010945" y="85890"/>
                </a:lnTo>
                <a:lnTo>
                  <a:pt x="1009573" y="85890"/>
                </a:lnTo>
                <a:lnTo>
                  <a:pt x="1010386" y="84620"/>
                </a:lnTo>
                <a:lnTo>
                  <a:pt x="1010945" y="83350"/>
                </a:lnTo>
                <a:lnTo>
                  <a:pt x="1011491" y="82080"/>
                </a:lnTo>
                <a:lnTo>
                  <a:pt x="1011770" y="84620"/>
                </a:lnTo>
                <a:lnTo>
                  <a:pt x="1011770" y="59220"/>
                </a:lnTo>
                <a:lnTo>
                  <a:pt x="1011491" y="59220"/>
                </a:lnTo>
                <a:lnTo>
                  <a:pt x="1011212" y="57950"/>
                </a:lnTo>
                <a:lnTo>
                  <a:pt x="1011212" y="71920"/>
                </a:lnTo>
                <a:lnTo>
                  <a:pt x="1011212" y="73190"/>
                </a:lnTo>
                <a:lnTo>
                  <a:pt x="1010945" y="74460"/>
                </a:lnTo>
                <a:lnTo>
                  <a:pt x="1010945" y="79540"/>
                </a:lnTo>
                <a:lnTo>
                  <a:pt x="1009840" y="82080"/>
                </a:lnTo>
                <a:lnTo>
                  <a:pt x="1009294" y="82080"/>
                </a:lnTo>
                <a:lnTo>
                  <a:pt x="1009294" y="80810"/>
                </a:lnTo>
                <a:lnTo>
                  <a:pt x="1010119" y="79540"/>
                </a:lnTo>
                <a:lnTo>
                  <a:pt x="1010945" y="79540"/>
                </a:lnTo>
                <a:lnTo>
                  <a:pt x="1010945" y="74460"/>
                </a:lnTo>
                <a:lnTo>
                  <a:pt x="1010386" y="74460"/>
                </a:lnTo>
                <a:lnTo>
                  <a:pt x="1010119" y="71920"/>
                </a:lnTo>
                <a:lnTo>
                  <a:pt x="1011212" y="71920"/>
                </a:lnTo>
                <a:lnTo>
                  <a:pt x="1011212" y="57950"/>
                </a:lnTo>
                <a:lnTo>
                  <a:pt x="1012037" y="56680"/>
                </a:lnTo>
                <a:lnTo>
                  <a:pt x="1012317" y="57950"/>
                </a:lnTo>
                <a:lnTo>
                  <a:pt x="1012317" y="45250"/>
                </a:lnTo>
                <a:lnTo>
                  <a:pt x="1012037" y="45250"/>
                </a:lnTo>
                <a:lnTo>
                  <a:pt x="1011770" y="43980"/>
                </a:lnTo>
                <a:lnTo>
                  <a:pt x="1012583" y="43980"/>
                </a:lnTo>
                <a:lnTo>
                  <a:pt x="1013688" y="45250"/>
                </a:lnTo>
                <a:lnTo>
                  <a:pt x="1013688" y="33693"/>
                </a:lnTo>
                <a:lnTo>
                  <a:pt x="1011491" y="32550"/>
                </a:lnTo>
                <a:lnTo>
                  <a:pt x="1010945" y="31280"/>
                </a:lnTo>
                <a:lnTo>
                  <a:pt x="1011212" y="30010"/>
                </a:lnTo>
                <a:lnTo>
                  <a:pt x="1010666" y="30010"/>
                </a:lnTo>
                <a:lnTo>
                  <a:pt x="1010666" y="68110"/>
                </a:lnTo>
                <a:lnTo>
                  <a:pt x="1009294" y="69380"/>
                </a:lnTo>
                <a:lnTo>
                  <a:pt x="1008735" y="69380"/>
                </a:lnTo>
                <a:lnTo>
                  <a:pt x="1008735" y="71920"/>
                </a:lnTo>
                <a:lnTo>
                  <a:pt x="1008189" y="77000"/>
                </a:lnTo>
                <a:lnTo>
                  <a:pt x="1008189" y="82080"/>
                </a:lnTo>
                <a:lnTo>
                  <a:pt x="1007910" y="83350"/>
                </a:lnTo>
                <a:lnTo>
                  <a:pt x="1007910" y="85890"/>
                </a:lnTo>
                <a:lnTo>
                  <a:pt x="1007097" y="87160"/>
                </a:lnTo>
                <a:lnTo>
                  <a:pt x="1006271" y="87160"/>
                </a:lnTo>
                <a:lnTo>
                  <a:pt x="1007910" y="85890"/>
                </a:lnTo>
                <a:lnTo>
                  <a:pt x="1007910" y="83350"/>
                </a:lnTo>
                <a:lnTo>
                  <a:pt x="1007376" y="83350"/>
                </a:lnTo>
                <a:lnTo>
                  <a:pt x="1007643" y="82080"/>
                </a:lnTo>
                <a:lnTo>
                  <a:pt x="1008189" y="82080"/>
                </a:lnTo>
                <a:lnTo>
                  <a:pt x="1008189" y="77000"/>
                </a:lnTo>
                <a:lnTo>
                  <a:pt x="1007910" y="76822"/>
                </a:lnTo>
                <a:lnTo>
                  <a:pt x="1007910" y="80810"/>
                </a:lnTo>
                <a:lnTo>
                  <a:pt x="1005992" y="82080"/>
                </a:lnTo>
                <a:lnTo>
                  <a:pt x="1005992" y="83350"/>
                </a:lnTo>
                <a:lnTo>
                  <a:pt x="1004074" y="82080"/>
                </a:lnTo>
                <a:lnTo>
                  <a:pt x="1004074" y="87160"/>
                </a:lnTo>
                <a:lnTo>
                  <a:pt x="1003795" y="88430"/>
                </a:lnTo>
                <a:lnTo>
                  <a:pt x="1003249" y="87160"/>
                </a:lnTo>
                <a:lnTo>
                  <a:pt x="1003249" y="89700"/>
                </a:lnTo>
                <a:lnTo>
                  <a:pt x="1002157" y="89700"/>
                </a:lnTo>
                <a:lnTo>
                  <a:pt x="1002703" y="88430"/>
                </a:lnTo>
                <a:lnTo>
                  <a:pt x="1003249" y="89700"/>
                </a:lnTo>
                <a:lnTo>
                  <a:pt x="1003249" y="87160"/>
                </a:lnTo>
                <a:lnTo>
                  <a:pt x="1004074" y="87160"/>
                </a:lnTo>
                <a:lnTo>
                  <a:pt x="1004074" y="82080"/>
                </a:lnTo>
                <a:lnTo>
                  <a:pt x="1004900" y="80810"/>
                </a:lnTo>
                <a:lnTo>
                  <a:pt x="1006817" y="79540"/>
                </a:lnTo>
                <a:lnTo>
                  <a:pt x="1007910" y="80810"/>
                </a:lnTo>
                <a:lnTo>
                  <a:pt x="1007910" y="76822"/>
                </a:lnTo>
                <a:lnTo>
                  <a:pt x="1006271" y="75730"/>
                </a:lnTo>
                <a:lnTo>
                  <a:pt x="1005725" y="74460"/>
                </a:lnTo>
                <a:lnTo>
                  <a:pt x="1007643" y="74460"/>
                </a:lnTo>
                <a:lnTo>
                  <a:pt x="1007376" y="73190"/>
                </a:lnTo>
                <a:lnTo>
                  <a:pt x="1006271" y="73190"/>
                </a:lnTo>
                <a:lnTo>
                  <a:pt x="1006551" y="71920"/>
                </a:lnTo>
                <a:lnTo>
                  <a:pt x="1008735" y="71920"/>
                </a:lnTo>
                <a:lnTo>
                  <a:pt x="1008735" y="69380"/>
                </a:lnTo>
                <a:lnTo>
                  <a:pt x="1008468" y="69380"/>
                </a:lnTo>
                <a:lnTo>
                  <a:pt x="1008189" y="68110"/>
                </a:lnTo>
                <a:lnTo>
                  <a:pt x="1010666" y="68110"/>
                </a:lnTo>
                <a:lnTo>
                  <a:pt x="1010666" y="30010"/>
                </a:lnTo>
                <a:lnTo>
                  <a:pt x="1010386" y="30010"/>
                </a:lnTo>
                <a:lnTo>
                  <a:pt x="1010386" y="45250"/>
                </a:lnTo>
                <a:lnTo>
                  <a:pt x="1010386" y="60490"/>
                </a:lnTo>
                <a:lnTo>
                  <a:pt x="1010119" y="61760"/>
                </a:lnTo>
                <a:lnTo>
                  <a:pt x="1009015" y="60490"/>
                </a:lnTo>
                <a:lnTo>
                  <a:pt x="1008735" y="60490"/>
                </a:lnTo>
                <a:lnTo>
                  <a:pt x="1008735" y="65570"/>
                </a:lnTo>
                <a:lnTo>
                  <a:pt x="1007097" y="64300"/>
                </a:lnTo>
                <a:lnTo>
                  <a:pt x="1006551" y="64300"/>
                </a:lnTo>
                <a:lnTo>
                  <a:pt x="1007643" y="63030"/>
                </a:lnTo>
                <a:lnTo>
                  <a:pt x="1008468" y="64300"/>
                </a:lnTo>
                <a:lnTo>
                  <a:pt x="1008735" y="65570"/>
                </a:lnTo>
                <a:lnTo>
                  <a:pt x="1008735" y="60490"/>
                </a:lnTo>
                <a:lnTo>
                  <a:pt x="1008189" y="60490"/>
                </a:lnTo>
                <a:lnTo>
                  <a:pt x="1008189" y="61760"/>
                </a:lnTo>
                <a:lnTo>
                  <a:pt x="1008189" y="63030"/>
                </a:lnTo>
                <a:lnTo>
                  <a:pt x="1005992" y="61760"/>
                </a:lnTo>
                <a:lnTo>
                  <a:pt x="1005179" y="61760"/>
                </a:lnTo>
                <a:lnTo>
                  <a:pt x="1005179" y="65570"/>
                </a:lnTo>
                <a:lnTo>
                  <a:pt x="1003249" y="64465"/>
                </a:lnTo>
                <a:lnTo>
                  <a:pt x="1003249" y="74460"/>
                </a:lnTo>
                <a:lnTo>
                  <a:pt x="1003249" y="75730"/>
                </a:lnTo>
                <a:lnTo>
                  <a:pt x="1003249" y="82080"/>
                </a:lnTo>
                <a:lnTo>
                  <a:pt x="1002423" y="82080"/>
                </a:lnTo>
                <a:lnTo>
                  <a:pt x="1002423" y="84620"/>
                </a:lnTo>
                <a:lnTo>
                  <a:pt x="1001877" y="85890"/>
                </a:lnTo>
                <a:lnTo>
                  <a:pt x="1001877" y="106210"/>
                </a:lnTo>
                <a:lnTo>
                  <a:pt x="1001331" y="107480"/>
                </a:lnTo>
                <a:lnTo>
                  <a:pt x="1000772" y="106210"/>
                </a:lnTo>
                <a:lnTo>
                  <a:pt x="1001877" y="106210"/>
                </a:lnTo>
                <a:lnTo>
                  <a:pt x="1001877" y="85890"/>
                </a:lnTo>
                <a:lnTo>
                  <a:pt x="1001052" y="85890"/>
                </a:lnTo>
                <a:lnTo>
                  <a:pt x="1001877" y="84620"/>
                </a:lnTo>
                <a:lnTo>
                  <a:pt x="1002423" y="84620"/>
                </a:lnTo>
                <a:lnTo>
                  <a:pt x="1002423" y="82080"/>
                </a:lnTo>
                <a:lnTo>
                  <a:pt x="1001331" y="82080"/>
                </a:lnTo>
                <a:lnTo>
                  <a:pt x="1001052" y="82080"/>
                </a:lnTo>
                <a:lnTo>
                  <a:pt x="1000506" y="84620"/>
                </a:lnTo>
                <a:lnTo>
                  <a:pt x="1000226" y="84620"/>
                </a:lnTo>
                <a:lnTo>
                  <a:pt x="1000226" y="89700"/>
                </a:lnTo>
                <a:lnTo>
                  <a:pt x="1000226" y="90970"/>
                </a:lnTo>
                <a:lnTo>
                  <a:pt x="1000226" y="103670"/>
                </a:lnTo>
                <a:lnTo>
                  <a:pt x="999401" y="103670"/>
                </a:lnTo>
                <a:lnTo>
                  <a:pt x="999401" y="112560"/>
                </a:lnTo>
                <a:lnTo>
                  <a:pt x="999121" y="113830"/>
                </a:lnTo>
                <a:lnTo>
                  <a:pt x="998308" y="113830"/>
                </a:lnTo>
                <a:lnTo>
                  <a:pt x="998588" y="112560"/>
                </a:lnTo>
                <a:lnTo>
                  <a:pt x="999401" y="112560"/>
                </a:lnTo>
                <a:lnTo>
                  <a:pt x="999401" y="103670"/>
                </a:lnTo>
                <a:lnTo>
                  <a:pt x="998588" y="103670"/>
                </a:lnTo>
                <a:lnTo>
                  <a:pt x="999401" y="102400"/>
                </a:lnTo>
                <a:lnTo>
                  <a:pt x="999959" y="102400"/>
                </a:lnTo>
                <a:lnTo>
                  <a:pt x="1000226" y="103670"/>
                </a:lnTo>
                <a:lnTo>
                  <a:pt x="1000226" y="90970"/>
                </a:lnTo>
                <a:lnTo>
                  <a:pt x="999121" y="90970"/>
                </a:lnTo>
                <a:lnTo>
                  <a:pt x="999121" y="96050"/>
                </a:lnTo>
                <a:lnTo>
                  <a:pt x="997762" y="98590"/>
                </a:lnTo>
                <a:lnTo>
                  <a:pt x="997204" y="98590"/>
                </a:lnTo>
                <a:lnTo>
                  <a:pt x="997204" y="99860"/>
                </a:lnTo>
                <a:lnTo>
                  <a:pt x="997204" y="101130"/>
                </a:lnTo>
                <a:lnTo>
                  <a:pt x="996111" y="102400"/>
                </a:lnTo>
                <a:lnTo>
                  <a:pt x="995286" y="102400"/>
                </a:lnTo>
                <a:lnTo>
                  <a:pt x="995286" y="112560"/>
                </a:lnTo>
                <a:lnTo>
                  <a:pt x="994740" y="113830"/>
                </a:lnTo>
                <a:lnTo>
                  <a:pt x="993089" y="112560"/>
                </a:lnTo>
                <a:lnTo>
                  <a:pt x="993635" y="110020"/>
                </a:lnTo>
                <a:lnTo>
                  <a:pt x="994740" y="110020"/>
                </a:lnTo>
                <a:lnTo>
                  <a:pt x="995286" y="112560"/>
                </a:lnTo>
                <a:lnTo>
                  <a:pt x="995286" y="102400"/>
                </a:lnTo>
                <a:lnTo>
                  <a:pt x="994194" y="102400"/>
                </a:lnTo>
                <a:lnTo>
                  <a:pt x="994460" y="101130"/>
                </a:lnTo>
                <a:lnTo>
                  <a:pt x="996111" y="99860"/>
                </a:lnTo>
                <a:lnTo>
                  <a:pt x="997204" y="99860"/>
                </a:lnTo>
                <a:lnTo>
                  <a:pt x="997204" y="98590"/>
                </a:lnTo>
                <a:lnTo>
                  <a:pt x="996937" y="98590"/>
                </a:lnTo>
                <a:lnTo>
                  <a:pt x="996657" y="97320"/>
                </a:lnTo>
                <a:lnTo>
                  <a:pt x="997483" y="96050"/>
                </a:lnTo>
                <a:lnTo>
                  <a:pt x="999121" y="96050"/>
                </a:lnTo>
                <a:lnTo>
                  <a:pt x="999121" y="90970"/>
                </a:lnTo>
                <a:lnTo>
                  <a:pt x="997762" y="90970"/>
                </a:lnTo>
                <a:lnTo>
                  <a:pt x="998308" y="92240"/>
                </a:lnTo>
                <a:lnTo>
                  <a:pt x="998308" y="94780"/>
                </a:lnTo>
                <a:lnTo>
                  <a:pt x="996657" y="92240"/>
                </a:lnTo>
                <a:lnTo>
                  <a:pt x="996657" y="90970"/>
                </a:lnTo>
                <a:lnTo>
                  <a:pt x="998855" y="89700"/>
                </a:lnTo>
                <a:lnTo>
                  <a:pt x="999680" y="88430"/>
                </a:lnTo>
                <a:lnTo>
                  <a:pt x="1000226" y="89700"/>
                </a:lnTo>
                <a:lnTo>
                  <a:pt x="1000226" y="84620"/>
                </a:lnTo>
                <a:lnTo>
                  <a:pt x="998588" y="84620"/>
                </a:lnTo>
                <a:lnTo>
                  <a:pt x="999959" y="82080"/>
                </a:lnTo>
                <a:lnTo>
                  <a:pt x="999680" y="82080"/>
                </a:lnTo>
                <a:lnTo>
                  <a:pt x="999401" y="80810"/>
                </a:lnTo>
                <a:lnTo>
                  <a:pt x="1001331" y="82080"/>
                </a:lnTo>
                <a:lnTo>
                  <a:pt x="1002157" y="80810"/>
                </a:lnTo>
                <a:lnTo>
                  <a:pt x="1002982" y="80810"/>
                </a:lnTo>
                <a:lnTo>
                  <a:pt x="1003249" y="82080"/>
                </a:lnTo>
                <a:lnTo>
                  <a:pt x="1003249" y="75730"/>
                </a:lnTo>
                <a:lnTo>
                  <a:pt x="1002423" y="75730"/>
                </a:lnTo>
                <a:lnTo>
                  <a:pt x="1002157" y="74460"/>
                </a:lnTo>
                <a:lnTo>
                  <a:pt x="1003249" y="74460"/>
                </a:lnTo>
                <a:lnTo>
                  <a:pt x="1003249" y="64465"/>
                </a:lnTo>
                <a:lnTo>
                  <a:pt x="1002982" y="64300"/>
                </a:lnTo>
                <a:lnTo>
                  <a:pt x="1002982" y="66840"/>
                </a:lnTo>
                <a:lnTo>
                  <a:pt x="1002703" y="68110"/>
                </a:lnTo>
                <a:lnTo>
                  <a:pt x="1002157" y="68110"/>
                </a:lnTo>
                <a:lnTo>
                  <a:pt x="1002982" y="69380"/>
                </a:lnTo>
                <a:lnTo>
                  <a:pt x="1001877" y="69380"/>
                </a:lnTo>
                <a:lnTo>
                  <a:pt x="1001877" y="77000"/>
                </a:lnTo>
                <a:lnTo>
                  <a:pt x="1001598" y="77000"/>
                </a:lnTo>
                <a:lnTo>
                  <a:pt x="999121" y="74917"/>
                </a:lnTo>
                <a:lnTo>
                  <a:pt x="999121" y="77000"/>
                </a:lnTo>
                <a:lnTo>
                  <a:pt x="999121" y="78270"/>
                </a:lnTo>
                <a:lnTo>
                  <a:pt x="998042" y="79286"/>
                </a:lnTo>
                <a:lnTo>
                  <a:pt x="998042" y="85890"/>
                </a:lnTo>
                <a:lnTo>
                  <a:pt x="996378" y="85890"/>
                </a:lnTo>
                <a:lnTo>
                  <a:pt x="996657" y="84620"/>
                </a:lnTo>
                <a:lnTo>
                  <a:pt x="997762" y="84620"/>
                </a:lnTo>
                <a:lnTo>
                  <a:pt x="998042" y="85890"/>
                </a:lnTo>
                <a:lnTo>
                  <a:pt x="998042" y="79286"/>
                </a:lnTo>
                <a:lnTo>
                  <a:pt x="997762" y="79540"/>
                </a:lnTo>
                <a:lnTo>
                  <a:pt x="996657" y="78270"/>
                </a:lnTo>
                <a:lnTo>
                  <a:pt x="996657" y="82080"/>
                </a:lnTo>
                <a:lnTo>
                  <a:pt x="996111" y="84620"/>
                </a:lnTo>
                <a:lnTo>
                  <a:pt x="995832" y="84620"/>
                </a:lnTo>
                <a:lnTo>
                  <a:pt x="995832" y="87160"/>
                </a:lnTo>
                <a:lnTo>
                  <a:pt x="995286" y="88430"/>
                </a:lnTo>
                <a:lnTo>
                  <a:pt x="992822" y="89700"/>
                </a:lnTo>
                <a:lnTo>
                  <a:pt x="992543" y="89700"/>
                </a:lnTo>
                <a:lnTo>
                  <a:pt x="992543" y="98590"/>
                </a:lnTo>
                <a:lnTo>
                  <a:pt x="992543" y="121450"/>
                </a:lnTo>
                <a:lnTo>
                  <a:pt x="992263" y="122720"/>
                </a:lnTo>
                <a:lnTo>
                  <a:pt x="991717" y="122720"/>
                </a:lnTo>
                <a:lnTo>
                  <a:pt x="991717" y="157010"/>
                </a:lnTo>
                <a:lnTo>
                  <a:pt x="991158" y="158280"/>
                </a:lnTo>
                <a:lnTo>
                  <a:pt x="990612" y="158280"/>
                </a:lnTo>
                <a:lnTo>
                  <a:pt x="990612" y="157010"/>
                </a:lnTo>
                <a:lnTo>
                  <a:pt x="991717" y="157010"/>
                </a:lnTo>
                <a:lnTo>
                  <a:pt x="991717" y="122720"/>
                </a:lnTo>
                <a:lnTo>
                  <a:pt x="991438" y="122720"/>
                </a:lnTo>
                <a:lnTo>
                  <a:pt x="991438" y="129070"/>
                </a:lnTo>
                <a:lnTo>
                  <a:pt x="990612" y="130340"/>
                </a:lnTo>
                <a:lnTo>
                  <a:pt x="990892" y="129070"/>
                </a:lnTo>
                <a:lnTo>
                  <a:pt x="991438" y="129070"/>
                </a:lnTo>
                <a:lnTo>
                  <a:pt x="991438" y="122720"/>
                </a:lnTo>
                <a:lnTo>
                  <a:pt x="990612" y="122720"/>
                </a:lnTo>
                <a:lnTo>
                  <a:pt x="990346" y="122313"/>
                </a:lnTo>
                <a:lnTo>
                  <a:pt x="990346" y="134150"/>
                </a:lnTo>
                <a:lnTo>
                  <a:pt x="988974" y="134150"/>
                </a:lnTo>
                <a:lnTo>
                  <a:pt x="988428" y="131610"/>
                </a:lnTo>
                <a:lnTo>
                  <a:pt x="989520" y="131610"/>
                </a:lnTo>
                <a:lnTo>
                  <a:pt x="990346" y="134150"/>
                </a:lnTo>
                <a:lnTo>
                  <a:pt x="990346" y="122313"/>
                </a:lnTo>
                <a:lnTo>
                  <a:pt x="990066" y="121869"/>
                </a:lnTo>
                <a:lnTo>
                  <a:pt x="990066" y="127800"/>
                </a:lnTo>
                <a:lnTo>
                  <a:pt x="990066" y="129070"/>
                </a:lnTo>
                <a:lnTo>
                  <a:pt x="988428" y="129070"/>
                </a:lnTo>
                <a:lnTo>
                  <a:pt x="988428" y="127800"/>
                </a:lnTo>
                <a:lnTo>
                  <a:pt x="990066" y="127800"/>
                </a:lnTo>
                <a:lnTo>
                  <a:pt x="990066" y="121869"/>
                </a:lnTo>
                <a:lnTo>
                  <a:pt x="989799" y="121450"/>
                </a:lnTo>
                <a:lnTo>
                  <a:pt x="989799" y="122720"/>
                </a:lnTo>
                <a:lnTo>
                  <a:pt x="989799" y="123990"/>
                </a:lnTo>
                <a:lnTo>
                  <a:pt x="989241" y="125260"/>
                </a:lnTo>
                <a:lnTo>
                  <a:pt x="988974" y="123990"/>
                </a:lnTo>
                <a:lnTo>
                  <a:pt x="987869" y="123990"/>
                </a:lnTo>
                <a:lnTo>
                  <a:pt x="987602" y="122720"/>
                </a:lnTo>
                <a:lnTo>
                  <a:pt x="989799" y="122720"/>
                </a:lnTo>
                <a:lnTo>
                  <a:pt x="989799" y="121450"/>
                </a:lnTo>
                <a:lnTo>
                  <a:pt x="988695" y="120180"/>
                </a:lnTo>
                <a:lnTo>
                  <a:pt x="992263" y="121450"/>
                </a:lnTo>
                <a:lnTo>
                  <a:pt x="992543" y="121450"/>
                </a:lnTo>
                <a:lnTo>
                  <a:pt x="992543" y="98590"/>
                </a:lnTo>
                <a:lnTo>
                  <a:pt x="991717" y="99860"/>
                </a:lnTo>
                <a:lnTo>
                  <a:pt x="991158" y="99860"/>
                </a:lnTo>
                <a:lnTo>
                  <a:pt x="991158" y="116370"/>
                </a:lnTo>
                <a:lnTo>
                  <a:pt x="990892" y="117640"/>
                </a:lnTo>
                <a:lnTo>
                  <a:pt x="989799" y="117640"/>
                </a:lnTo>
                <a:lnTo>
                  <a:pt x="990612" y="116370"/>
                </a:lnTo>
                <a:lnTo>
                  <a:pt x="991158" y="116370"/>
                </a:lnTo>
                <a:lnTo>
                  <a:pt x="991158" y="99860"/>
                </a:lnTo>
                <a:lnTo>
                  <a:pt x="990066" y="99860"/>
                </a:lnTo>
                <a:lnTo>
                  <a:pt x="990066" y="102400"/>
                </a:lnTo>
                <a:lnTo>
                  <a:pt x="990066" y="103670"/>
                </a:lnTo>
                <a:lnTo>
                  <a:pt x="989241" y="104940"/>
                </a:lnTo>
                <a:lnTo>
                  <a:pt x="988695" y="106210"/>
                </a:lnTo>
                <a:lnTo>
                  <a:pt x="988148" y="104940"/>
                </a:lnTo>
                <a:lnTo>
                  <a:pt x="989241" y="104940"/>
                </a:lnTo>
                <a:lnTo>
                  <a:pt x="987323" y="102400"/>
                </a:lnTo>
                <a:lnTo>
                  <a:pt x="990066" y="102400"/>
                </a:lnTo>
                <a:lnTo>
                  <a:pt x="990066" y="99860"/>
                </a:lnTo>
                <a:lnTo>
                  <a:pt x="989520" y="99860"/>
                </a:lnTo>
                <a:lnTo>
                  <a:pt x="990346" y="98590"/>
                </a:lnTo>
                <a:lnTo>
                  <a:pt x="992543" y="98590"/>
                </a:lnTo>
                <a:lnTo>
                  <a:pt x="992543" y="89700"/>
                </a:lnTo>
                <a:lnTo>
                  <a:pt x="992263" y="89700"/>
                </a:lnTo>
                <a:lnTo>
                  <a:pt x="992263" y="93510"/>
                </a:lnTo>
                <a:lnTo>
                  <a:pt x="991984" y="96050"/>
                </a:lnTo>
                <a:lnTo>
                  <a:pt x="991158" y="94780"/>
                </a:lnTo>
                <a:lnTo>
                  <a:pt x="990066" y="96050"/>
                </a:lnTo>
                <a:lnTo>
                  <a:pt x="989520" y="96050"/>
                </a:lnTo>
                <a:lnTo>
                  <a:pt x="989241" y="94780"/>
                </a:lnTo>
                <a:lnTo>
                  <a:pt x="989241" y="93510"/>
                </a:lnTo>
                <a:lnTo>
                  <a:pt x="990066" y="93510"/>
                </a:lnTo>
                <a:lnTo>
                  <a:pt x="990752" y="92240"/>
                </a:lnTo>
                <a:lnTo>
                  <a:pt x="991438" y="90970"/>
                </a:lnTo>
                <a:lnTo>
                  <a:pt x="991984" y="90970"/>
                </a:lnTo>
                <a:lnTo>
                  <a:pt x="992263" y="93510"/>
                </a:lnTo>
                <a:lnTo>
                  <a:pt x="992263" y="89700"/>
                </a:lnTo>
                <a:lnTo>
                  <a:pt x="991158" y="89700"/>
                </a:lnTo>
                <a:lnTo>
                  <a:pt x="991438" y="88430"/>
                </a:lnTo>
                <a:lnTo>
                  <a:pt x="993368" y="88430"/>
                </a:lnTo>
                <a:lnTo>
                  <a:pt x="994194" y="87160"/>
                </a:lnTo>
                <a:lnTo>
                  <a:pt x="995832" y="87160"/>
                </a:lnTo>
                <a:lnTo>
                  <a:pt x="995832" y="84620"/>
                </a:lnTo>
                <a:lnTo>
                  <a:pt x="994740" y="84620"/>
                </a:lnTo>
                <a:lnTo>
                  <a:pt x="995286" y="83350"/>
                </a:lnTo>
                <a:lnTo>
                  <a:pt x="993635" y="82080"/>
                </a:lnTo>
                <a:lnTo>
                  <a:pt x="996657" y="82080"/>
                </a:lnTo>
                <a:lnTo>
                  <a:pt x="996657" y="78270"/>
                </a:lnTo>
                <a:lnTo>
                  <a:pt x="995565" y="78270"/>
                </a:lnTo>
                <a:lnTo>
                  <a:pt x="996111" y="77000"/>
                </a:lnTo>
                <a:lnTo>
                  <a:pt x="999121" y="77000"/>
                </a:lnTo>
                <a:lnTo>
                  <a:pt x="999121" y="74917"/>
                </a:lnTo>
                <a:lnTo>
                  <a:pt x="998588" y="74460"/>
                </a:lnTo>
                <a:lnTo>
                  <a:pt x="999401" y="74460"/>
                </a:lnTo>
                <a:lnTo>
                  <a:pt x="1001598" y="75730"/>
                </a:lnTo>
                <a:lnTo>
                  <a:pt x="1001877" y="77000"/>
                </a:lnTo>
                <a:lnTo>
                  <a:pt x="1001877" y="69380"/>
                </a:lnTo>
                <a:lnTo>
                  <a:pt x="1000226" y="69380"/>
                </a:lnTo>
                <a:lnTo>
                  <a:pt x="1001598" y="68110"/>
                </a:lnTo>
                <a:lnTo>
                  <a:pt x="1001331" y="68110"/>
                </a:lnTo>
                <a:lnTo>
                  <a:pt x="1001598" y="66840"/>
                </a:lnTo>
                <a:lnTo>
                  <a:pt x="1002982" y="66840"/>
                </a:lnTo>
                <a:lnTo>
                  <a:pt x="1002982" y="64300"/>
                </a:lnTo>
                <a:lnTo>
                  <a:pt x="1003795" y="63030"/>
                </a:lnTo>
                <a:lnTo>
                  <a:pt x="1004341" y="63030"/>
                </a:lnTo>
                <a:lnTo>
                  <a:pt x="1005179" y="65570"/>
                </a:lnTo>
                <a:lnTo>
                  <a:pt x="1005179" y="61760"/>
                </a:lnTo>
                <a:lnTo>
                  <a:pt x="1003249" y="61760"/>
                </a:lnTo>
                <a:lnTo>
                  <a:pt x="1004900" y="60490"/>
                </a:lnTo>
                <a:lnTo>
                  <a:pt x="1004074" y="59220"/>
                </a:lnTo>
                <a:lnTo>
                  <a:pt x="1004341" y="57950"/>
                </a:lnTo>
                <a:lnTo>
                  <a:pt x="1005725" y="59220"/>
                </a:lnTo>
                <a:lnTo>
                  <a:pt x="1008189" y="61760"/>
                </a:lnTo>
                <a:lnTo>
                  <a:pt x="1008189" y="60490"/>
                </a:lnTo>
                <a:lnTo>
                  <a:pt x="1007910" y="60490"/>
                </a:lnTo>
                <a:lnTo>
                  <a:pt x="1008735" y="59220"/>
                </a:lnTo>
                <a:lnTo>
                  <a:pt x="1009294" y="60490"/>
                </a:lnTo>
                <a:lnTo>
                  <a:pt x="1010386" y="60490"/>
                </a:lnTo>
                <a:lnTo>
                  <a:pt x="1010386" y="45250"/>
                </a:lnTo>
                <a:lnTo>
                  <a:pt x="1009840" y="45250"/>
                </a:lnTo>
                <a:lnTo>
                  <a:pt x="1010119" y="43980"/>
                </a:lnTo>
                <a:lnTo>
                  <a:pt x="1010386" y="45250"/>
                </a:lnTo>
                <a:lnTo>
                  <a:pt x="1010386" y="30010"/>
                </a:lnTo>
                <a:lnTo>
                  <a:pt x="1009840" y="30010"/>
                </a:lnTo>
                <a:lnTo>
                  <a:pt x="1009294" y="30861"/>
                </a:lnTo>
                <a:lnTo>
                  <a:pt x="1009294" y="57950"/>
                </a:lnTo>
                <a:lnTo>
                  <a:pt x="1008189" y="57950"/>
                </a:lnTo>
                <a:lnTo>
                  <a:pt x="1007910" y="56680"/>
                </a:lnTo>
                <a:lnTo>
                  <a:pt x="1009015" y="56680"/>
                </a:lnTo>
                <a:lnTo>
                  <a:pt x="1009294" y="57950"/>
                </a:lnTo>
                <a:lnTo>
                  <a:pt x="1009294" y="30861"/>
                </a:lnTo>
                <a:lnTo>
                  <a:pt x="1009015" y="31280"/>
                </a:lnTo>
                <a:lnTo>
                  <a:pt x="1009015" y="32550"/>
                </a:lnTo>
                <a:lnTo>
                  <a:pt x="1007643" y="31280"/>
                </a:lnTo>
                <a:lnTo>
                  <a:pt x="1007643" y="32550"/>
                </a:lnTo>
                <a:lnTo>
                  <a:pt x="1007097" y="33401"/>
                </a:lnTo>
                <a:lnTo>
                  <a:pt x="1007097" y="40170"/>
                </a:lnTo>
                <a:lnTo>
                  <a:pt x="1005992" y="41440"/>
                </a:lnTo>
                <a:lnTo>
                  <a:pt x="1006271" y="40170"/>
                </a:lnTo>
                <a:lnTo>
                  <a:pt x="1007097" y="40170"/>
                </a:lnTo>
                <a:lnTo>
                  <a:pt x="1007097" y="33401"/>
                </a:lnTo>
                <a:lnTo>
                  <a:pt x="1006817" y="33820"/>
                </a:lnTo>
                <a:lnTo>
                  <a:pt x="1006551" y="33820"/>
                </a:lnTo>
                <a:lnTo>
                  <a:pt x="1006817" y="36360"/>
                </a:lnTo>
                <a:lnTo>
                  <a:pt x="1005992" y="36360"/>
                </a:lnTo>
                <a:lnTo>
                  <a:pt x="1005725" y="35750"/>
                </a:lnTo>
                <a:lnTo>
                  <a:pt x="1005725" y="42710"/>
                </a:lnTo>
                <a:lnTo>
                  <a:pt x="1005446" y="43980"/>
                </a:lnTo>
                <a:lnTo>
                  <a:pt x="1005446" y="49060"/>
                </a:lnTo>
                <a:lnTo>
                  <a:pt x="1004900" y="50330"/>
                </a:lnTo>
                <a:lnTo>
                  <a:pt x="1003795" y="50330"/>
                </a:lnTo>
                <a:lnTo>
                  <a:pt x="1004074" y="49060"/>
                </a:lnTo>
                <a:lnTo>
                  <a:pt x="1005446" y="49060"/>
                </a:lnTo>
                <a:lnTo>
                  <a:pt x="1005446" y="43980"/>
                </a:lnTo>
                <a:lnTo>
                  <a:pt x="1003515" y="45250"/>
                </a:lnTo>
                <a:lnTo>
                  <a:pt x="1002423" y="44792"/>
                </a:lnTo>
                <a:lnTo>
                  <a:pt x="1002423" y="61760"/>
                </a:lnTo>
                <a:lnTo>
                  <a:pt x="1002423" y="63030"/>
                </a:lnTo>
                <a:lnTo>
                  <a:pt x="1001598" y="63030"/>
                </a:lnTo>
                <a:lnTo>
                  <a:pt x="1001877" y="61760"/>
                </a:lnTo>
                <a:lnTo>
                  <a:pt x="1002423" y="61760"/>
                </a:lnTo>
                <a:lnTo>
                  <a:pt x="1002423" y="44792"/>
                </a:lnTo>
                <a:lnTo>
                  <a:pt x="1001598" y="44450"/>
                </a:lnTo>
                <a:lnTo>
                  <a:pt x="1001598" y="52870"/>
                </a:lnTo>
                <a:lnTo>
                  <a:pt x="1001598" y="54140"/>
                </a:lnTo>
                <a:lnTo>
                  <a:pt x="999959" y="56680"/>
                </a:lnTo>
                <a:lnTo>
                  <a:pt x="998855" y="57708"/>
                </a:lnTo>
                <a:lnTo>
                  <a:pt x="998855" y="59220"/>
                </a:lnTo>
                <a:lnTo>
                  <a:pt x="998855" y="60490"/>
                </a:lnTo>
                <a:lnTo>
                  <a:pt x="997762" y="60490"/>
                </a:lnTo>
                <a:lnTo>
                  <a:pt x="997762" y="64300"/>
                </a:lnTo>
                <a:lnTo>
                  <a:pt x="996937" y="65570"/>
                </a:lnTo>
                <a:lnTo>
                  <a:pt x="996657" y="65570"/>
                </a:lnTo>
                <a:lnTo>
                  <a:pt x="995286" y="64516"/>
                </a:lnTo>
                <a:lnTo>
                  <a:pt x="995286" y="79540"/>
                </a:lnTo>
                <a:lnTo>
                  <a:pt x="995006" y="79540"/>
                </a:lnTo>
                <a:lnTo>
                  <a:pt x="995006" y="78270"/>
                </a:lnTo>
                <a:lnTo>
                  <a:pt x="995286" y="79540"/>
                </a:lnTo>
                <a:lnTo>
                  <a:pt x="995286" y="64516"/>
                </a:lnTo>
                <a:lnTo>
                  <a:pt x="995006" y="64300"/>
                </a:lnTo>
                <a:lnTo>
                  <a:pt x="995006" y="66840"/>
                </a:lnTo>
                <a:lnTo>
                  <a:pt x="993635" y="67551"/>
                </a:lnTo>
                <a:lnTo>
                  <a:pt x="993635" y="73190"/>
                </a:lnTo>
                <a:lnTo>
                  <a:pt x="993089" y="75730"/>
                </a:lnTo>
                <a:lnTo>
                  <a:pt x="991717" y="75730"/>
                </a:lnTo>
                <a:lnTo>
                  <a:pt x="992263" y="74460"/>
                </a:lnTo>
                <a:lnTo>
                  <a:pt x="992543" y="73190"/>
                </a:lnTo>
                <a:lnTo>
                  <a:pt x="993635" y="73190"/>
                </a:lnTo>
                <a:lnTo>
                  <a:pt x="993635" y="67551"/>
                </a:lnTo>
                <a:lnTo>
                  <a:pt x="992543" y="68110"/>
                </a:lnTo>
                <a:lnTo>
                  <a:pt x="992822" y="69380"/>
                </a:lnTo>
                <a:lnTo>
                  <a:pt x="991438" y="69380"/>
                </a:lnTo>
                <a:lnTo>
                  <a:pt x="991158" y="68110"/>
                </a:lnTo>
                <a:lnTo>
                  <a:pt x="991158" y="82080"/>
                </a:lnTo>
                <a:lnTo>
                  <a:pt x="990892" y="82080"/>
                </a:lnTo>
                <a:lnTo>
                  <a:pt x="990892" y="90970"/>
                </a:lnTo>
                <a:lnTo>
                  <a:pt x="990346" y="90970"/>
                </a:lnTo>
                <a:lnTo>
                  <a:pt x="989241" y="92240"/>
                </a:lnTo>
                <a:lnTo>
                  <a:pt x="989241" y="90970"/>
                </a:lnTo>
                <a:lnTo>
                  <a:pt x="989241" y="89700"/>
                </a:lnTo>
                <a:lnTo>
                  <a:pt x="990066" y="90970"/>
                </a:lnTo>
                <a:lnTo>
                  <a:pt x="990612" y="89700"/>
                </a:lnTo>
                <a:lnTo>
                  <a:pt x="990892" y="90970"/>
                </a:lnTo>
                <a:lnTo>
                  <a:pt x="990892" y="82080"/>
                </a:lnTo>
                <a:lnTo>
                  <a:pt x="990066" y="82080"/>
                </a:lnTo>
                <a:lnTo>
                  <a:pt x="990066" y="80810"/>
                </a:lnTo>
                <a:lnTo>
                  <a:pt x="990892" y="80810"/>
                </a:lnTo>
                <a:lnTo>
                  <a:pt x="991158" y="82080"/>
                </a:lnTo>
                <a:lnTo>
                  <a:pt x="991158" y="68110"/>
                </a:lnTo>
                <a:lnTo>
                  <a:pt x="991984" y="66840"/>
                </a:lnTo>
                <a:lnTo>
                  <a:pt x="993089" y="66840"/>
                </a:lnTo>
                <a:lnTo>
                  <a:pt x="994194" y="65570"/>
                </a:lnTo>
                <a:lnTo>
                  <a:pt x="994740" y="65570"/>
                </a:lnTo>
                <a:lnTo>
                  <a:pt x="995006" y="66840"/>
                </a:lnTo>
                <a:lnTo>
                  <a:pt x="995006" y="64300"/>
                </a:lnTo>
                <a:lnTo>
                  <a:pt x="994460" y="63030"/>
                </a:lnTo>
                <a:lnTo>
                  <a:pt x="994740" y="61760"/>
                </a:lnTo>
                <a:lnTo>
                  <a:pt x="995832" y="61760"/>
                </a:lnTo>
                <a:lnTo>
                  <a:pt x="996111" y="63030"/>
                </a:lnTo>
                <a:lnTo>
                  <a:pt x="997483" y="64300"/>
                </a:lnTo>
                <a:lnTo>
                  <a:pt x="997762" y="64300"/>
                </a:lnTo>
                <a:lnTo>
                  <a:pt x="997762" y="60490"/>
                </a:lnTo>
                <a:lnTo>
                  <a:pt x="997483" y="60490"/>
                </a:lnTo>
                <a:lnTo>
                  <a:pt x="997762" y="59220"/>
                </a:lnTo>
                <a:lnTo>
                  <a:pt x="998855" y="59220"/>
                </a:lnTo>
                <a:lnTo>
                  <a:pt x="998855" y="57708"/>
                </a:lnTo>
                <a:lnTo>
                  <a:pt x="998588" y="57950"/>
                </a:lnTo>
                <a:lnTo>
                  <a:pt x="998855" y="55410"/>
                </a:lnTo>
                <a:lnTo>
                  <a:pt x="998308" y="55410"/>
                </a:lnTo>
                <a:lnTo>
                  <a:pt x="998042" y="54140"/>
                </a:lnTo>
                <a:lnTo>
                  <a:pt x="999680" y="54140"/>
                </a:lnTo>
                <a:lnTo>
                  <a:pt x="999121" y="55410"/>
                </a:lnTo>
                <a:lnTo>
                  <a:pt x="1001331" y="54140"/>
                </a:lnTo>
                <a:lnTo>
                  <a:pt x="1001598" y="54140"/>
                </a:lnTo>
                <a:lnTo>
                  <a:pt x="1001598" y="52870"/>
                </a:lnTo>
                <a:lnTo>
                  <a:pt x="1001052" y="52870"/>
                </a:lnTo>
                <a:lnTo>
                  <a:pt x="1001052" y="51600"/>
                </a:lnTo>
                <a:lnTo>
                  <a:pt x="1001331" y="51600"/>
                </a:lnTo>
                <a:lnTo>
                  <a:pt x="1001598" y="52870"/>
                </a:lnTo>
                <a:lnTo>
                  <a:pt x="1001598" y="44450"/>
                </a:lnTo>
                <a:lnTo>
                  <a:pt x="1000772" y="44094"/>
                </a:lnTo>
                <a:lnTo>
                  <a:pt x="1000772" y="47790"/>
                </a:lnTo>
                <a:lnTo>
                  <a:pt x="1000772" y="49060"/>
                </a:lnTo>
                <a:lnTo>
                  <a:pt x="999401" y="49060"/>
                </a:lnTo>
                <a:lnTo>
                  <a:pt x="999959" y="47790"/>
                </a:lnTo>
                <a:lnTo>
                  <a:pt x="1000772" y="47790"/>
                </a:lnTo>
                <a:lnTo>
                  <a:pt x="1000772" y="44094"/>
                </a:lnTo>
                <a:lnTo>
                  <a:pt x="1000506" y="43980"/>
                </a:lnTo>
                <a:lnTo>
                  <a:pt x="999401" y="42710"/>
                </a:lnTo>
                <a:lnTo>
                  <a:pt x="1001331" y="42710"/>
                </a:lnTo>
                <a:lnTo>
                  <a:pt x="1001598" y="41440"/>
                </a:lnTo>
                <a:lnTo>
                  <a:pt x="1002423" y="40170"/>
                </a:lnTo>
                <a:lnTo>
                  <a:pt x="1002703" y="41440"/>
                </a:lnTo>
                <a:lnTo>
                  <a:pt x="1002157" y="42710"/>
                </a:lnTo>
                <a:lnTo>
                  <a:pt x="1002982" y="43980"/>
                </a:lnTo>
                <a:lnTo>
                  <a:pt x="1004074" y="43980"/>
                </a:lnTo>
                <a:lnTo>
                  <a:pt x="1004620" y="42710"/>
                </a:lnTo>
                <a:lnTo>
                  <a:pt x="1005725" y="42710"/>
                </a:lnTo>
                <a:lnTo>
                  <a:pt x="1005725" y="35750"/>
                </a:lnTo>
                <a:lnTo>
                  <a:pt x="1005446" y="35090"/>
                </a:lnTo>
                <a:lnTo>
                  <a:pt x="1005814" y="32550"/>
                </a:lnTo>
                <a:lnTo>
                  <a:pt x="1005992" y="31280"/>
                </a:lnTo>
                <a:lnTo>
                  <a:pt x="1006817" y="31280"/>
                </a:lnTo>
                <a:lnTo>
                  <a:pt x="1007643" y="32550"/>
                </a:lnTo>
                <a:lnTo>
                  <a:pt x="1007643" y="31280"/>
                </a:lnTo>
                <a:lnTo>
                  <a:pt x="1007643" y="30010"/>
                </a:lnTo>
                <a:lnTo>
                  <a:pt x="1009294" y="30010"/>
                </a:lnTo>
                <a:lnTo>
                  <a:pt x="1010945" y="28740"/>
                </a:lnTo>
                <a:lnTo>
                  <a:pt x="1011770" y="28740"/>
                </a:lnTo>
                <a:lnTo>
                  <a:pt x="1011212" y="27470"/>
                </a:lnTo>
                <a:lnTo>
                  <a:pt x="1011770" y="26200"/>
                </a:lnTo>
                <a:lnTo>
                  <a:pt x="1013129" y="24930"/>
                </a:lnTo>
                <a:lnTo>
                  <a:pt x="1013955" y="26200"/>
                </a:lnTo>
                <a:lnTo>
                  <a:pt x="1014234" y="27470"/>
                </a:lnTo>
                <a:lnTo>
                  <a:pt x="1014234" y="3340"/>
                </a:lnTo>
                <a:lnTo>
                  <a:pt x="1012317" y="3340"/>
                </a:lnTo>
                <a:lnTo>
                  <a:pt x="1012317" y="21120"/>
                </a:lnTo>
                <a:lnTo>
                  <a:pt x="1012037" y="22390"/>
                </a:lnTo>
                <a:lnTo>
                  <a:pt x="1011491" y="22390"/>
                </a:lnTo>
                <a:lnTo>
                  <a:pt x="1011491" y="21120"/>
                </a:lnTo>
                <a:lnTo>
                  <a:pt x="1012317" y="21120"/>
                </a:lnTo>
                <a:lnTo>
                  <a:pt x="1012317" y="3340"/>
                </a:lnTo>
                <a:lnTo>
                  <a:pt x="1011212" y="3340"/>
                </a:lnTo>
                <a:lnTo>
                  <a:pt x="1011212" y="23660"/>
                </a:lnTo>
                <a:lnTo>
                  <a:pt x="1009840" y="24930"/>
                </a:lnTo>
                <a:lnTo>
                  <a:pt x="1009294" y="24930"/>
                </a:lnTo>
                <a:lnTo>
                  <a:pt x="1007097" y="23660"/>
                </a:lnTo>
                <a:lnTo>
                  <a:pt x="1007910" y="23660"/>
                </a:lnTo>
                <a:lnTo>
                  <a:pt x="1007910" y="22390"/>
                </a:lnTo>
                <a:lnTo>
                  <a:pt x="1007910" y="21120"/>
                </a:lnTo>
                <a:lnTo>
                  <a:pt x="1008735" y="22390"/>
                </a:lnTo>
                <a:lnTo>
                  <a:pt x="1009015" y="23660"/>
                </a:lnTo>
                <a:lnTo>
                  <a:pt x="1010945" y="22390"/>
                </a:lnTo>
                <a:lnTo>
                  <a:pt x="1011212" y="23660"/>
                </a:lnTo>
                <a:lnTo>
                  <a:pt x="1011212" y="3340"/>
                </a:lnTo>
                <a:lnTo>
                  <a:pt x="1009015" y="3340"/>
                </a:lnTo>
                <a:lnTo>
                  <a:pt x="1009015" y="19850"/>
                </a:lnTo>
                <a:lnTo>
                  <a:pt x="1008189" y="21120"/>
                </a:lnTo>
                <a:lnTo>
                  <a:pt x="1007376" y="19850"/>
                </a:lnTo>
                <a:lnTo>
                  <a:pt x="1007097" y="18580"/>
                </a:lnTo>
                <a:lnTo>
                  <a:pt x="1007376" y="17310"/>
                </a:lnTo>
                <a:lnTo>
                  <a:pt x="1008468" y="17310"/>
                </a:lnTo>
                <a:lnTo>
                  <a:pt x="1008189" y="19850"/>
                </a:lnTo>
                <a:lnTo>
                  <a:pt x="1009015" y="19850"/>
                </a:lnTo>
                <a:lnTo>
                  <a:pt x="1009015" y="3340"/>
                </a:lnTo>
                <a:lnTo>
                  <a:pt x="1006817" y="3340"/>
                </a:lnTo>
                <a:lnTo>
                  <a:pt x="1006817" y="27470"/>
                </a:lnTo>
                <a:lnTo>
                  <a:pt x="1006817" y="28740"/>
                </a:lnTo>
                <a:lnTo>
                  <a:pt x="1005179" y="28740"/>
                </a:lnTo>
                <a:lnTo>
                  <a:pt x="1005179" y="30010"/>
                </a:lnTo>
                <a:lnTo>
                  <a:pt x="1004620" y="30010"/>
                </a:lnTo>
                <a:lnTo>
                  <a:pt x="1004620" y="36360"/>
                </a:lnTo>
                <a:lnTo>
                  <a:pt x="1004341" y="37630"/>
                </a:lnTo>
                <a:lnTo>
                  <a:pt x="1003427" y="36360"/>
                </a:lnTo>
                <a:lnTo>
                  <a:pt x="1002512" y="35090"/>
                </a:lnTo>
                <a:lnTo>
                  <a:pt x="1001598" y="33820"/>
                </a:lnTo>
                <a:lnTo>
                  <a:pt x="1002157" y="32550"/>
                </a:lnTo>
                <a:lnTo>
                  <a:pt x="1002423" y="32550"/>
                </a:lnTo>
                <a:lnTo>
                  <a:pt x="1002157" y="33820"/>
                </a:lnTo>
                <a:lnTo>
                  <a:pt x="1004620" y="36360"/>
                </a:lnTo>
                <a:lnTo>
                  <a:pt x="1004620" y="30010"/>
                </a:lnTo>
                <a:lnTo>
                  <a:pt x="1002703" y="30010"/>
                </a:lnTo>
                <a:lnTo>
                  <a:pt x="1002982" y="28740"/>
                </a:lnTo>
                <a:lnTo>
                  <a:pt x="1004900" y="28740"/>
                </a:lnTo>
                <a:lnTo>
                  <a:pt x="1005179" y="30010"/>
                </a:lnTo>
                <a:lnTo>
                  <a:pt x="1005179" y="28740"/>
                </a:lnTo>
                <a:lnTo>
                  <a:pt x="1005446" y="27470"/>
                </a:lnTo>
                <a:lnTo>
                  <a:pt x="1006817" y="27470"/>
                </a:lnTo>
                <a:lnTo>
                  <a:pt x="1006817" y="3340"/>
                </a:lnTo>
                <a:lnTo>
                  <a:pt x="1003249" y="3340"/>
                </a:lnTo>
                <a:lnTo>
                  <a:pt x="1003249" y="22390"/>
                </a:lnTo>
                <a:lnTo>
                  <a:pt x="1002157" y="22390"/>
                </a:lnTo>
                <a:lnTo>
                  <a:pt x="1002157" y="26200"/>
                </a:lnTo>
                <a:lnTo>
                  <a:pt x="1001877" y="27470"/>
                </a:lnTo>
                <a:lnTo>
                  <a:pt x="1001052" y="27470"/>
                </a:lnTo>
                <a:lnTo>
                  <a:pt x="1001052" y="31280"/>
                </a:lnTo>
                <a:lnTo>
                  <a:pt x="999121" y="35090"/>
                </a:lnTo>
                <a:lnTo>
                  <a:pt x="999121" y="43980"/>
                </a:lnTo>
                <a:lnTo>
                  <a:pt x="998308" y="45250"/>
                </a:lnTo>
                <a:lnTo>
                  <a:pt x="997762" y="43980"/>
                </a:lnTo>
                <a:lnTo>
                  <a:pt x="999121" y="43980"/>
                </a:lnTo>
                <a:lnTo>
                  <a:pt x="999121" y="35090"/>
                </a:lnTo>
                <a:lnTo>
                  <a:pt x="998042" y="35090"/>
                </a:lnTo>
                <a:lnTo>
                  <a:pt x="997762" y="33820"/>
                </a:lnTo>
                <a:lnTo>
                  <a:pt x="999121" y="33820"/>
                </a:lnTo>
                <a:lnTo>
                  <a:pt x="998308" y="31280"/>
                </a:lnTo>
                <a:lnTo>
                  <a:pt x="997483" y="28740"/>
                </a:lnTo>
                <a:lnTo>
                  <a:pt x="998588" y="30010"/>
                </a:lnTo>
                <a:lnTo>
                  <a:pt x="998855" y="30010"/>
                </a:lnTo>
                <a:lnTo>
                  <a:pt x="998855" y="31280"/>
                </a:lnTo>
                <a:lnTo>
                  <a:pt x="1001052" y="31280"/>
                </a:lnTo>
                <a:lnTo>
                  <a:pt x="1001052" y="27470"/>
                </a:lnTo>
                <a:lnTo>
                  <a:pt x="1001052" y="26200"/>
                </a:lnTo>
                <a:lnTo>
                  <a:pt x="1002157" y="26200"/>
                </a:lnTo>
                <a:lnTo>
                  <a:pt x="1002157" y="22390"/>
                </a:lnTo>
                <a:lnTo>
                  <a:pt x="999959" y="22390"/>
                </a:lnTo>
                <a:lnTo>
                  <a:pt x="999959" y="27470"/>
                </a:lnTo>
                <a:lnTo>
                  <a:pt x="999959" y="28740"/>
                </a:lnTo>
                <a:lnTo>
                  <a:pt x="998855" y="28740"/>
                </a:lnTo>
                <a:lnTo>
                  <a:pt x="998855" y="27470"/>
                </a:lnTo>
                <a:lnTo>
                  <a:pt x="999959" y="27470"/>
                </a:lnTo>
                <a:lnTo>
                  <a:pt x="999959" y="22390"/>
                </a:lnTo>
                <a:lnTo>
                  <a:pt x="997204" y="22390"/>
                </a:lnTo>
                <a:lnTo>
                  <a:pt x="997204" y="38900"/>
                </a:lnTo>
                <a:lnTo>
                  <a:pt x="996657" y="40170"/>
                </a:lnTo>
                <a:lnTo>
                  <a:pt x="995565" y="39166"/>
                </a:lnTo>
                <a:lnTo>
                  <a:pt x="995565" y="46520"/>
                </a:lnTo>
                <a:lnTo>
                  <a:pt x="995286" y="47790"/>
                </a:lnTo>
                <a:lnTo>
                  <a:pt x="995286" y="57950"/>
                </a:lnTo>
                <a:lnTo>
                  <a:pt x="994740" y="59220"/>
                </a:lnTo>
                <a:lnTo>
                  <a:pt x="994194" y="59220"/>
                </a:lnTo>
                <a:lnTo>
                  <a:pt x="994194" y="61760"/>
                </a:lnTo>
                <a:lnTo>
                  <a:pt x="992263" y="65570"/>
                </a:lnTo>
                <a:lnTo>
                  <a:pt x="990346" y="65570"/>
                </a:lnTo>
                <a:lnTo>
                  <a:pt x="989520" y="64630"/>
                </a:lnTo>
                <a:lnTo>
                  <a:pt x="989520" y="84620"/>
                </a:lnTo>
                <a:lnTo>
                  <a:pt x="988695" y="84620"/>
                </a:lnTo>
                <a:lnTo>
                  <a:pt x="988695" y="97320"/>
                </a:lnTo>
                <a:lnTo>
                  <a:pt x="987602" y="97320"/>
                </a:lnTo>
                <a:lnTo>
                  <a:pt x="987323" y="96050"/>
                </a:lnTo>
                <a:lnTo>
                  <a:pt x="988695" y="97320"/>
                </a:lnTo>
                <a:lnTo>
                  <a:pt x="988695" y="84620"/>
                </a:lnTo>
                <a:lnTo>
                  <a:pt x="987602" y="84620"/>
                </a:lnTo>
                <a:lnTo>
                  <a:pt x="987602" y="87160"/>
                </a:lnTo>
                <a:lnTo>
                  <a:pt x="987323" y="88430"/>
                </a:lnTo>
                <a:lnTo>
                  <a:pt x="987323" y="89700"/>
                </a:lnTo>
                <a:lnTo>
                  <a:pt x="987323" y="90970"/>
                </a:lnTo>
                <a:lnTo>
                  <a:pt x="987044" y="90970"/>
                </a:lnTo>
                <a:lnTo>
                  <a:pt x="987044" y="134150"/>
                </a:lnTo>
                <a:lnTo>
                  <a:pt x="986764" y="135420"/>
                </a:lnTo>
                <a:lnTo>
                  <a:pt x="985951" y="135420"/>
                </a:lnTo>
                <a:lnTo>
                  <a:pt x="986218" y="134150"/>
                </a:lnTo>
                <a:lnTo>
                  <a:pt x="987044" y="134150"/>
                </a:lnTo>
                <a:lnTo>
                  <a:pt x="987044" y="90970"/>
                </a:lnTo>
                <a:lnTo>
                  <a:pt x="986764" y="89700"/>
                </a:lnTo>
                <a:lnTo>
                  <a:pt x="987323" y="89700"/>
                </a:lnTo>
                <a:lnTo>
                  <a:pt x="987323" y="88430"/>
                </a:lnTo>
                <a:lnTo>
                  <a:pt x="986497" y="87160"/>
                </a:lnTo>
                <a:lnTo>
                  <a:pt x="987602" y="87160"/>
                </a:lnTo>
                <a:lnTo>
                  <a:pt x="987602" y="84620"/>
                </a:lnTo>
                <a:lnTo>
                  <a:pt x="987044" y="84620"/>
                </a:lnTo>
                <a:lnTo>
                  <a:pt x="987602" y="83350"/>
                </a:lnTo>
                <a:lnTo>
                  <a:pt x="988148" y="83350"/>
                </a:lnTo>
                <a:lnTo>
                  <a:pt x="989520" y="84620"/>
                </a:lnTo>
                <a:lnTo>
                  <a:pt x="989520" y="64630"/>
                </a:lnTo>
                <a:lnTo>
                  <a:pt x="989241" y="64300"/>
                </a:lnTo>
                <a:lnTo>
                  <a:pt x="989241" y="74460"/>
                </a:lnTo>
                <a:lnTo>
                  <a:pt x="988974" y="75730"/>
                </a:lnTo>
                <a:lnTo>
                  <a:pt x="987869" y="75730"/>
                </a:lnTo>
                <a:lnTo>
                  <a:pt x="988695" y="74460"/>
                </a:lnTo>
                <a:lnTo>
                  <a:pt x="989241" y="74460"/>
                </a:lnTo>
                <a:lnTo>
                  <a:pt x="989241" y="64300"/>
                </a:lnTo>
                <a:lnTo>
                  <a:pt x="989520" y="63030"/>
                </a:lnTo>
                <a:lnTo>
                  <a:pt x="989241" y="61760"/>
                </a:lnTo>
                <a:lnTo>
                  <a:pt x="991438" y="60490"/>
                </a:lnTo>
                <a:lnTo>
                  <a:pt x="992543" y="60490"/>
                </a:lnTo>
                <a:lnTo>
                  <a:pt x="991438" y="61760"/>
                </a:lnTo>
                <a:lnTo>
                  <a:pt x="991984" y="63030"/>
                </a:lnTo>
                <a:lnTo>
                  <a:pt x="992822" y="61760"/>
                </a:lnTo>
                <a:lnTo>
                  <a:pt x="993368" y="60490"/>
                </a:lnTo>
                <a:lnTo>
                  <a:pt x="993914" y="60490"/>
                </a:lnTo>
                <a:lnTo>
                  <a:pt x="994194" y="61760"/>
                </a:lnTo>
                <a:lnTo>
                  <a:pt x="994194" y="59220"/>
                </a:lnTo>
                <a:lnTo>
                  <a:pt x="993787" y="57950"/>
                </a:lnTo>
                <a:lnTo>
                  <a:pt x="993368" y="56680"/>
                </a:lnTo>
                <a:lnTo>
                  <a:pt x="992263" y="55410"/>
                </a:lnTo>
                <a:lnTo>
                  <a:pt x="993914" y="55410"/>
                </a:lnTo>
                <a:lnTo>
                  <a:pt x="995286" y="57950"/>
                </a:lnTo>
                <a:lnTo>
                  <a:pt x="995286" y="47790"/>
                </a:lnTo>
                <a:lnTo>
                  <a:pt x="995006" y="47790"/>
                </a:lnTo>
                <a:lnTo>
                  <a:pt x="995006" y="52870"/>
                </a:lnTo>
                <a:lnTo>
                  <a:pt x="993089" y="52870"/>
                </a:lnTo>
                <a:lnTo>
                  <a:pt x="991984" y="54140"/>
                </a:lnTo>
                <a:lnTo>
                  <a:pt x="991984" y="51600"/>
                </a:lnTo>
                <a:lnTo>
                  <a:pt x="991158" y="50330"/>
                </a:lnTo>
                <a:lnTo>
                  <a:pt x="991158" y="59220"/>
                </a:lnTo>
                <a:lnTo>
                  <a:pt x="990346" y="59220"/>
                </a:lnTo>
                <a:lnTo>
                  <a:pt x="990346" y="57950"/>
                </a:lnTo>
                <a:lnTo>
                  <a:pt x="990892" y="57950"/>
                </a:lnTo>
                <a:lnTo>
                  <a:pt x="991158" y="59220"/>
                </a:lnTo>
                <a:lnTo>
                  <a:pt x="991158" y="50330"/>
                </a:lnTo>
                <a:lnTo>
                  <a:pt x="990346" y="49060"/>
                </a:lnTo>
                <a:lnTo>
                  <a:pt x="991717" y="47790"/>
                </a:lnTo>
                <a:lnTo>
                  <a:pt x="991717" y="46520"/>
                </a:lnTo>
                <a:lnTo>
                  <a:pt x="992822" y="47790"/>
                </a:lnTo>
                <a:lnTo>
                  <a:pt x="992543" y="49060"/>
                </a:lnTo>
                <a:lnTo>
                  <a:pt x="991717" y="49060"/>
                </a:lnTo>
                <a:lnTo>
                  <a:pt x="991717" y="50330"/>
                </a:lnTo>
                <a:lnTo>
                  <a:pt x="995006" y="52870"/>
                </a:lnTo>
                <a:lnTo>
                  <a:pt x="995006" y="47790"/>
                </a:lnTo>
                <a:lnTo>
                  <a:pt x="994740" y="47790"/>
                </a:lnTo>
                <a:lnTo>
                  <a:pt x="994460" y="46520"/>
                </a:lnTo>
                <a:lnTo>
                  <a:pt x="995565" y="46520"/>
                </a:lnTo>
                <a:lnTo>
                  <a:pt x="995565" y="39166"/>
                </a:lnTo>
                <a:lnTo>
                  <a:pt x="995286" y="38900"/>
                </a:lnTo>
                <a:lnTo>
                  <a:pt x="994194" y="38900"/>
                </a:lnTo>
                <a:lnTo>
                  <a:pt x="994194" y="45250"/>
                </a:lnTo>
                <a:lnTo>
                  <a:pt x="994194" y="46520"/>
                </a:lnTo>
                <a:lnTo>
                  <a:pt x="993914" y="46520"/>
                </a:lnTo>
                <a:lnTo>
                  <a:pt x="992543" y="45250"/>
                </a:lnTo>
                <a:lnTo>
                  <a:pt x="991984" y="45250"/>
                </a:lnTo>
                <a:lnTo>
                  <a:pt x="991984" y="43980"/>
                </a:lnTo>
                <a:lnTo>
                  <a:pt x="993635" y="43980"/>
                </a:lnTo>
                <a:lnTo>
                  <a:pt x="994194" y="45250"/>
                </a:lnTo>
                <a:lnTo>
                  <a:pt x="994194" y="38900"/>
                </a:lnTo>
                <a:lnTo>
                  <a:pt x="993914" y="38900"/>
                </a:lnTo>
                <a:lnTo>
                  <a:pt x="994740" y="37630"/>
                </a:lnTo>
                <a:lnTo>
                  <a:pt x="995832" y="38900"/>
                </a:lnTo>
                <a:lnTo>
                  <a:pt x="997204" y="38900"/>
                </a:lnTo>
                <a:lnTo>
                  <a:pt x="997204" y="22390"/>
                </a:lnTo>
                <a:lnTo>
                  <a:pt x="995832" y="22390"/>
                </a:lnTo>
                <a:lnTo>
                  <a:pt x="996378" y="21120"/>
                </a:lnTo>
                <a:lnTo>
                  <a:pt x="1000226" y="21120"/>
                </a:lnTo>
                <a:lnTo>
                  <a:pt x="1003249" y="22390"/>
                </a:lnTo>
                <a:lnTo>
                  <a:pt x="1003249" y="3340"/>
                </a:lnTo>
                <a:lnTo>
                  <a:pt x="1002157" y="3340"/>
                </a:lnTo>
                <a:lnTo>
                  <a:pt x="1002157" y="19850"/>
                </a:lnTo>
                <a:lnTo>
                  <a:pt x="1001877" y="21120"/>
                </a:lnTo>
                <a:lnTo>
                  <a:pt x="1000772" y="21120"/>
                </a:lnTo>
                <a:lnTo>
                  <a:pt x="1001052" y="19850"/>
                </a:lnTo>
                <a:lnTo>
                  <a:pt x="1002157" y="19850"/>
                </a:lnTo>
                <a:lnTo>
                  <a:pt x="1002157" y="3340"/>
                </a:lnTo>
                <a:lnTo>
                  <a:pt x="995286" y="3340"/>
                </a:lnTo>
                <a:lnTo>
                  <a:pt x="995286" y="19850"/>
                </a:lnTo>
                <a:lnTo>
                  <a:pt x="994740" y="21120"/>
                </a:lnTo>
                <a:lnTo>
                  <a:pt x="994460" y="21120"/>
                </a:lnTo>
                <a:lnTo>
                  <a:pt x="994194" y="19850"/>
                </a:lnTo>
                <a:lnTo>
                  <a:pt x="995286" y="19850"/>
                </a:lnTo>
                <a:lnTo>
                  <a:pt x="995286" y="3340"/>
                </a:lnTo>
                <a:lnTo>
                  <a:pt x="993368" y="3340"/>
                </a:lnTo>
                <a:lnTo>
                  <a:pt x="992543" y="2070"/>
                </a:lnTo>
                <a:lnTo>
                  <a:pt x="992263" y="2120"/>
                </a:lnTo>
                <a:lnTo>
                  <a:pt x="992263" y="37630"/>
                </a:lnTo>
                <a:lnTo>
                  <a:pt x="991717" y="37630"/>
                </a:lnTo>
                <a:lnTo>
                  <a:pt x="991438" y="36360"/>
                </a:lnTo>
                <a:lnTo>
                  <a:pt x="992263" y="37630"/>
                </a:lnTo>
                <a:lnTo>
                  <a:pt x="992263" y="2120"/>
                </a:lnTo>
                <a:lnTo>
                  <a:pt x="990066" y="2451"/>
                </a:lnTo>
                <a:lnTo>
                  <a:pt x="990066" y="31280"/>
                </a:lnTo>
                <a:lnTo>
                  <a:pt x="990066" y="33820"/>
                </a:lnTo>
                <a:lnTo>
                  <a:pt x="989799" y="33820"/>
                </a:lnTo>
                <a:lnTo>
                  <a:pt x="989799" y="45250"/>
                </a:lnTo>
                <a:lnTo>
                  <a:pt x="989799" y="47790"/>
                </a:lnTo>
                <a:lnTo>
                  <a:pt x="989241" y="47790"/>
                </a:lnTo>
                <a:lnTo>
                  <a:pt x="989241" y="45250"/>
                </a:lnTo>
                <a:lnTo>
                  <a:pt x="989799" y="45250"/>
                </a:lnTo>
                <a:lnTo>
                  <a:pt x="989799" y="33820"/>
                </a:lnTo>
                <a:lnTo>
                  <a:pt x="989241" y="33820"/>
                </a:lnTo>
                <a:lnTo>
                  <a:pt x="989241" y="42710"/>
                </a:lnTo>
                <a:lnTo>
                  <a:pt x="988974" y="43980"/>
                </a:lnTo>
                <a:lnTo>
                  <a:pt x="988974" y="55410"/>
                </a:lnTo>
                <a:lnTo>
                  <a:pt x="987869" y="54140"/>
                </a:lnTo>
                <a:lnTo>
                  <a:pt x="988695" y="54140"/>
                </a:lnTo>
                <a:lnTo>
                  <a:pt x="988974" y="55410"/>
                </a:lnTo>
                <a:lnTo>
                  <a:pt x="988974" y="43980"/>
                </a:lnTo>
                <a:lnTo>
                  <a:pt x="988148" y="43980"/>
                </a:lnTo>
                <a:lnTo>
                  <a:pt x="989241" y="42710"/>
                </a:lnTo>
                <a:lnTo>
                  <a:pt x="989241" y="33820"/>
                </a:lnTo>
                <a:lnTo>
                  <a:pt x="988974" y="32550"/>
                </a:lnTo>
                <a:lnTo>
                  <a:pt x="989520" y="31280"/>
                </a:lnTo>
                <a:lnTo>
                  <a:pt x="990066" y="31280"/>
                </a:lnTo>
                <a:lnTo>
                  <a:pt x="990066" y="2451"/>
                </a:lnTo>
                <a:lnTo>
                  <a:pt x="988695" y="2654"/>
                </a:lnTo>
                <a:lnTo>
                  <a:pt x="988695" y="17310"/>
                </a:lnTo>
                <a:lnTo>
                  <a:pt x="986764" y="18580"/>
                </a:lnTo>
                <a:lnTo>
                  <a:pt x="987044" y="17310"/>
                </a:lnTo>
                <a:lnTo>
                  <a:pt x="988148" y="16040"/>
                </a:lnTo>
                <a:lnTo>
                  <a:pt x="988695" y="17310"/>
                </a:lnTo>
                <a:lnTo>
                  <a:pt x="988695" y="2654"/>
                </a:lnTo>
                <a:lnTo>
                  <a:pt x="986497" y="2971"/>
                </a:lnTo>
                <a:lnTo>
                  <a:pt x="986497" y="79540"/>
                </a:lnTo>
                <a:lnTo>
                  <a:pt x="984300" y="79540"/>
                </a:lnTo>
                <a:lnTo>
                  <a:pt x="984300" y="89700"/>
                </a:lnTo>
                <a:lnTo>
                  <a:pt x="984300" y="90970"/>
                </a:lnTo>
                <a:lnTo>
                  <a:pt x="983754" y="90970"/>
                </a:lnTo>
                <a:lnTo>
                  <a:pt x="984300" y="89700"/>
                </a:lnTo>
                <a:lnTo>
                  <a:pt x="984300" y="79540"/>
                </a:lnTo>
                <a:lnTo>
                  <a:pt x="983754" y="79540"/>
                </a:lnTo>
                <a:lnTo>
                  <a:pt x="984300" y="78270"/>
                </a:lnTo>
                <a:lnTo>
                  <a:pt x="985405" y="78270"/>
                </a:lnTo>
                <a:lnTo>
                  <a:pt x="986497" y="79540"/>
                </a:lnTo>
                <a:lnTo>
                  <a:pt x="986497" y="2971"/>
                </a:lnTo>
                <a:lnTo>
                  <a:pt x="984021" y="3340"/>
                </a:lnTo>
                <a:lnTo>
                  <a:pt x="982649" y="5880"/>
                </a:lnTo>
                <a:lnTo>
                  <a:pt x="982383" y="7150"/>
                </a:lnTo>
                <a:lnTo>
                  <a:pt x="982929" y="9690"/>
                </a:lnTo>
                <a:lnTo>
                  <a:pt x="982383" y="12230"/>
                </a:lnTo>
                <a:lnTo>
                  <a:pt x="982383" y="16040"/>
                </a:lnTo>
                <a:lnTo>
                  <a:pt x="982649" y="16040"/>
                </a:lnTo>
                <a:lnTo>
                  <a:pt x="982649" y="19850"/>
                </a:lnTo>
                <a:lnTo>
                  <a:pt x="982383" y="19850"/>
                </a:lnTo>
                <a:lnTo>
                  <a:pt x="982383" y="24930"/>
                </a:lnTo>
                <a:lnTo>
                  <a:pt x="982649" y="26200"/>
                </a:lnTo>
                <a:lnTo>
                  <a:pt x="982383" y="32550"/>
                </a:lnTo>
                <a:lnTo>
                  <a:pt x="982103" y="32550"/>
                </a:lnTo>
                <a:lnTo>
                  <a:pt x="982103" y="42710"/>
                </a:lnTo>
                <a:lnTo>
                  <a:pt x="981824" y="43980"/>
                </a:lnTo>
                <a:lnTo>
                  <a:pt x="982383" y="47790"/>
                </a:lnTo>
                <a:lnTo>
                  <a:pt x="981824" y="52870"/>
                </a:lnTo>
                <a:lnTo>
                  <a:pt x="982383" y="54140"/>
                </a:lnTo>
                <a:lnTo>
                  <a:pt x="982383" y="61760"/>
                </a:lnTo>
                <a:lnTo>
                  <a:pt x="982649" y="61760"/>
                </a:lnTo>
                <a:lnTo>
                  <a:pt x="982649" y="69380"/>
                </a:lnTo>
                <a:lnTo>
                  <a:pt x="982103" y="70650"/>
                </a:lnTo>
                <a:lnTo>
                  <a:pt x="982103" y="75730"/>
                </a:lnTo>
                <a:lnTo>
                  <a:pt x="982383" y="75730"/>
                </a:lnTo>
                <a:lnTo>
                  <a:pt x="982383" y="78270"/>
                </a:lnTo>
                <a:lnTo>
                  <a:pt x="982649" y="78270"/>
                </a:lnTo>
                <a:lnTo>
                  <a:pt x="982649" y="85890"/>
                </a:lnTo>
                <a:lnTo>
                  <a:pt x="982103" y="85890"/>
                </a:lnTo>
                <a:lnTo>
                  <a:pt x="982383" y="89700"/>
                </a:lnTo>
                <a:lnTo>
                  <a:pt x="982929" y="92240"/>
                </a:lnTo>
                <a:lnTo>
                  <a:pt x="982383" y="93510"/>
                </a:lnTo>
                <a:lnTo>
                  <a:pt x="982383" y="104940"/>
                </a:lnTo>
                <a:lnTo>
                  <a:pt x="982649" y="104940"/>
                </a:lnTo>
                <a:lnTo>
                  <a:pt x="982649" y="111290"/>
                </a:lnTo>
                <a:lnTo>
                  <a:pt x="982103" y="116370"/>
                </a:lnTo>
                <a:lnTo>
                  <a:pt x="982383" y="116370"/>
                </a:lnTo>
                <a:lnTo>
                  <a:pt x="982103" y="121450"/>
                </a:lnTo>
                <a:lnTo>
                  <a:pt x="981824" y="122720"/>
                </a:lnTo>
                <a:lnTo>
                  <a:pt x="982649" y="123990"/>
                </a:lnTo>
                <a:lnTo>
                  <a:pt x="982103" y="126530"/>
                </a:lnTo>
                <a:lnTo>
                  <a:pt x="982383" y="130340"/>
                </a:lnTo>
                <a:lnTo>
                  <a:pt x="982103" y="131610"/>
                </a:lnTo>
                <a:lnTo>
                  <a:pt x="982103" y="134150"/>
                </a:lnTo>
                <a:lnTo>
                  <a:pt x="981824" y="134150"/>
                </a:lnTo>
                <a:lnTo>
                  <a:pt x="981824" y="137960"/>
                </a:lnTo>
                <a:lnTo>
                  <a:pt x="982103" y="137960"/>
                </a:lnTo>
                <a:lnTo>
                  <a:pt x="982103" y="140500"/>
                </a:lnTo>
                <a:lnTo>
                  <a:pt x="982383" y="141770"/>
                </a:lnTo>
                <a:lnTo>
                  <a:pt x="982383" y="144310"/>
                </a:lnTo>
                <a:lnTo>
                  <a:pt x="982649" y="145580"/>
                </a:lnTo>
                <a:lnTo>
                  <a:pt x="982649" y="157010"/>
                </a:lnTo>
                <a:lnTo>
                  <a:pt x="982103" y="159550"/>
                </a:lnTo>
                <a:lnTo>
                  <a:pt x="982103" y="169710"/>
                </a:lnTo>
                <a:lnTo>
                  <a:pt x="982383" y="169710"/>
                </a:lnTo>
                <a:lnTo>
                  <a:pt x="982383" y="176060"/>
                </a:lnTo>
                <a:lnTo>
                  <a:pt x="981824" y="179870"/>
                </a:lnTo>
                <a:lnTo>
                  <a:pt x="982103" y="181140"/>
                </a:lnTo>
                <a:lnTo>
                  <a:pt x="982929" y="182410"/>
                </a:lnTo>
                <a:lnTo>
                  <a:pt x="982383" y="187490"/>
                </a:lnTo>
                <a:lnTo>
                  <a:pt x="982383" y="191300"/>
                </a:lnTo>
                <a:lnTo>
                  <a:pt x="982649" y="191300"/>
                </a:lnTo>
                <a:lnTo>
                  <a:pt x="982649" y="197650"/>
                </a:lnTo>
                <a:lnTo>
                  <a:pt x="982383" y="197650"/>
                </a:lnTo>
                <a:lnTo>
                  <a:pt x="982929" y="200190"/>
                </a:lnTo>
                <a:lnTo>
                  <a:pt x="986218" y="201460"/>
                </a:lnTo>
                <a:lnTo>
                  <a:pt x="1069428" y="201460"/>
                </a:lnTo>
                <a:lnTo>
                  <a:pt x="1070673" y="200190"/>
                </a:lnTo>
                <a:lnTo>
                  <a:pt x="1071905" y="198920"/>
                </a:lnTo>
                <a:lnTo>
                  <a:pt x="1072184" y="197650"/>
                </a:lnTo>
                <a:lnTo>
                  <a:pt x="1072184" y="193840"/>
                </a:lnTo>
                <a:lnTo>
                  <a:pt x="1072184" y="192570"/>
                </a:lnTo>
                <a:lnTo>
                  <a:pt x="1072184" y="184950"/>
                </a:lnTo>
                <a:lnTo>
                  <a:pt x="1072184" y="183680"/>
                </a:lnTo>
                <a:lnTo>
                  <a:pt x="1072464" y="18241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object 14">
            <a:extLst>
              <a:ext uri="{FF2B5EF4-FFF2-40B4-BE49-F238E27FC236}">
                <a16:creationId xmlns:a16="http://schemas.microsoft.com/office/drawing/2014/main" id="{ABB06F47-4739-CD64-11A4-99424E95EB64}"/>
              </a:ext>
            </a:extLst>
          </p:cNvPr>
          <p:cNvPicPr/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65104" y="683031"/>
            <a:ext cx="180452" cy="93850"/>
          </a:xfrm>
          <a:prstGeom prst="rect">
            <a:avLst/>
          </a:prstGeom>
        </p:spPr>
      </p:pic>
      <p:sp>
        <p:nvSpPr>
          <p:cNvPr id="18" name="object 15">
            <a:extLst>
              <a:ext uri="{FF2B5EF4-FFF2-40B4-BE49-F238E27FC236}">
                <a16:creationId xmlns:a16="http://schemas.microsoft.com/office/drawing/2014/main" id="{F03B5B9A-09A0-CE2D-5828-A97529CB119F}"/>
              </a:ext>
            </a:extLst>
          </p:cNvPr>
          <p:cNvSpPr/>
          <p:nvPr/>
        </p:nvSpPr>
        <p:spPr>
          <a:xfrm>
            <a:off x="11333955" y="522575"/>
            <a:ext cx="218291" cy="259502"/>
          </a:xfrm>
          <a:custGeom>
            <a:avLst/>
            <a:gdLst/>
            <a:ahLst/>
            <a:cxnLst/>
            <a:rect l="l" t="t" r="r" b="b"/>
            <a:pathLst>
              <a:path w="339725" h="403859">
                <a:moveTo>
                  <a:pt x="431" y="147269"/>
                </a:moveTo>
                <a:lnTo>
                  <a:pt x="342" y="145440"/>
                </a:lnTo>
                <a:lnTo>
                  <a:pt x="25" y="143256"/>
                </a:lnTo>
                <a:lnTo>
                  <a:pt x="431" y="147269"/>
                </a:lnTo>
                <a:close/>
              </a:path>
              <a:path w="339725" h="403859">
                <a:moveTo>
                  <a:pt x="1104" y="109080"/>
                </a:moveTo>
                <a:lnTo>
                  <a:pt x="520" y="106641"/>
                </a:lnTo>
                <a:lnTo>
                  <a:pt x="393" y="110426"/>
                </a:lnTo>
                <a:lnTo>
                  <a:pt x="787" y="108775"/>
                </a:lnTo>
                <a:lnTo>
                  <a:pt x="1104" y="109080"/>
                </a:lnTo>
                <a:close/>
              </a:path>
              <a:path w="339725" h="403859">
                <a:moveTo>
                  <a:pt x="1117" y="140931"/>
                </a:moveTo>
                <a:lnTo>
                  <a:pt x="12" y="141478"/>
                </a:lnTo>
                <a:lnTo>
                  <a:pt x="25" y="143256"/>
                </a:lnTo>
                <a:lnTo>
                  <a:pt x="1117" y="140931"/>
                </a:lnTo>
                <a:close/>
              </a:path>
              <a:path w="339725" h="403859">
                <a:moveTo>
                  <a:pt x="1155" y="149860"/>
                </a:moveTo>
                <a:lnTo>
                  <a:pt x="596" y="154940"/>
                </a:lnTo>
                <a:lnTo>
                  <a:pt x="1104" y="155257"/>
                </a:lnTo>
                <a:lnTo>
                  <a:pt x="1155" y="149860"/>
                </a:lnTo>
                <a:close/>
              </a:path>
              <a:path w="339725" h="403859">
                <a:moveTo>
                  <a:pt x="1231" y="109321"/>
                </a:moveTo>
                <a:lnTo>
                  <a:pt x="1193" y="109194"/>
                </a:lnTo>
                <a:lnTo>
                  <a:pt x="1219" y="109537"/>
                </a:lnTo>
                <a:lnTo>
                  <a:pt x="1231" y="109321"/>
                </a:lnTo>
                <a:close/>
              </a:path>
              <a:path w="339725" h="403859">
                <a:moveTo>
                  <a:pt x="2527" y="77470"/>
                </a:moveTo>
                <a:lnTo>
                  <a:pt x="2489" y="81280"/>
                </a:lnTo>
                <a:lnTo>
                  <a:pt x="2527" y="77470"/>
                </a:lnTo>
                <a:close/>
              </a:path>
              <a:path w="339725" h="403859">
                <a:moveTo>
                  <a:pt x="2590" y="156210"/>
                </a:moveTo>
                <a:lnTo>
                  <a:pt x="1104" y="155257"/>
                </a:lnTo>
                <a:lnTo>
                  <a:pt x="2514" y="160020"/>
                </a:lnTo>
                <a:lnTo>
                  <a:pt x="2590" y="156210"/>
                </a:lnTo>
                <a:close/>
              </a:path>
              <a:path w="339725" h="403859">
                <a:moveTo>
                  <a:pt x="6108" y="184988"/>
                </a:moveTo>
                <a:lnTo>
                  <a:pt x="5359" y="185902"/>
                </a:lnTo>
                <a:lnTo>
                  <a:pt x="5473" y="186817"/>
                </a:lnTo>
                <a:lnTo>
                  <a:pt x="6108" y="184988"/>
                </a:lnTo>
                <a:close/>
              </a:path>
              <a:path w="339725" h="403859">
                <a:moveTo>
                  <a:pt x="6731" y="57150"/>
                </a:moveTo>
                <a:lnTo>
                  <a:pt x="6565" y="57150"/>
                </a:lnTo>
                <a:lnTo>
                  <a:pt x="6464" y="57340"/>
                </a:lnTo>
                <a:lnTo>
                  <a:pt x="6731" y="57150"/>
                </a:lnTo>
                <a:close/>
              </a:path>
              <a:path w="339725" h="403859">
                <a:moveTo>
                  <a:pt x="7112" y="190639"/>
                </a:moveTo>
                <a:lnTo>
                  <a:pt x="6604" y="188620"/>
                </a:lnTo>
                <a:lnTo>
                  <a:pt x="6819" y="189585"/>
                </a:lnTo>
                <a:lnTo>
                  <a:pt x="6972" y="190195"/>
                </a:lnTo>
                <a:lnTo>
                  <a:pt x="7112" y="190639"/>
                </a:lnTo>
                <a:close/>
              </a:path>
              <a:path w="339725" h="403859">
                <a:moveTo>
                  <a:pt x="8712" y="199390"/>
                </a:moveTo>
                <a:lnTo>
                  <a:pt x="8216" y="196850"/>
                </a:lnTo>
                <a:lnTo>
                  <a:pt x="8521" y="199390"/>
                </a:lnTo>
                <a:lnTo>
                  <a:pt x="8712" y="199390"/>
                </a:lnTo>
                <a:close/>
              </a:path>
              <a:path w="339725" h="403859">
                <a:moveTo>
                  <a:pt x="12077" y="214947"/>
                </a:moveTo>
                <a:lnTo>
                  <a:pt x="11950" y="214630"/>
                </a:lnTo>
                <a:lnTo>
                  <a:pt x="11252" y="210820"/>
                </a:lnTo>
                <a:lnTo>
                  <a:pt x="10350" y="215900"/>
                </a:lnTo>
                <a:lnTo>
                  <a:pt x="12077" y="214947"/>
                </a:lnTo>
                <a:close/>
              </a:path>
              <a:path w="339725" h="403859">
                <a:moveTo>
                  <a:pt x="12471" y="213550"/>
                </a:moveTo>
                <a:lnTo>
                  <a:pt x="11988" y="211035"/>
                </a:lnTo>
                <a:lnTo>
                  <a:pt x="11836" y="212090"/>
                </a:lnTo>
                <a:lnTo>
                  <a:pt x="12471" y="213550"/>
                </a:lnTo>
                <a:close/>
              </a:path>
              <a:path w="339725" h="403859">
                <a:moveTo>
                  <a:pt x="12674" y="214630"/>
                </a:moveTo>
                <a:lnTo>
                  <a:pt x="12598" y="213855"/>
                </a:lnTo>
                <a:lnTo>
                  <a:pt x="12471" y="213550"/>
                </a:lnTo>
                <a:lnTo>
                  <a:pt x="12674" y="214630"/>
                </a:lnTo>
                <a:close/>
              </a:path>
              <a:path w="339725" h="403859">
                <a:moveTo>
                  <a:pt x="13004" y="217246"/>
                </a:moveTo>
                <a:lnTo>
                  <a:pt x="12649" y="214630"/>
                </a:lnTo>
                <a:lnTo>
                  <a:pt x="12077" y="214947"/>
                </a:lnTo>
                <a:lnTo>
                  <a:pt x="13004" y="217246"/>
                </a:lnTo>
                <a:close/>
              </a:path>
              <a:path w="339725" h="403859">
                <a:moveTo>
                  <a:pt x="13855" y="223672"/>
                </a:moveTo>
                <a:lnTo>
                  <a:pt x="13728" y="222745"/>
                </a:lnTo>
                <a:lnTo>
                  <a:pt x="13792" y="223520"/>
                </a:lnTo>
                <a:lnTo>
                  <a:pt x="13855" y="223672"/>
                </a:lnTo>
                <a:close/>
              </a:path>
              <a:path w="339725" h="403859">
                <a:moveTo>
                  <a:pt x="14173" y="226060"/>
                </a:moveTo>
                <a:lnTo>
                  <a:pt x="13919" y="224142"/>
                </a:lnTo>
                <a:lnTo>
                  <a:pt x="13792" y="223520"/>
                </a:lnTo>
                <a:lnTo>
                  <a:pt x="13677" y="223227"/>
                </a:lnTo>
                <a:lnTo>
                  <a:pt x="13271" y="222250"/>
                </a:lnTo>
                <a:lnTo>
                  <a:pt x="13474" y="223672"/>
                </a:lnTo>
                <a:lnTo>
                  <a:pt x="14173" y="226060"/>
                </a:lnTo>
                <a:close/>
              </a:path>
              <a:path w="339725" h="403859">
                <a:moveTo>
                  <a:pt x="14655" y="233680"/>
                </a:moveTo>
                <a:lnTo>
                  <a:pt x="14643" y="232410"/>
                </a:lnTo>
                <a:lnTo>
                  <a:pt x="13525" y="224142"/>
                </a:lnTo>
                <a:lnTo>
                  <a:pt x="13423" y="223520"/>
                </a:lnTo>
                <a:lnTo>
                  <a:pt x="12674" y="220980"/>
                </a:lnTo>
                <a:lnTo>
                  <a:pt x="12319" y="224790"/>
                </a:lnTo>
                <a:lnTo>
                  <a:pt x="13728" y="228600"/>
                </a:lnTo>
                <a:lnTo>
                  <a:pt x="14655" y="233680"/>
                </a:lnTo>
                <a:close/>
              </a:path>
              <a:path w="339725" h="403859">
                <a:moveTo>
                  <a:pt x="15328" y="227330"/>
                </a:moveTo>
                <a:lnTo>
                  <a:pt x="13855" y="223672"/>
                </a:lnTo>
                <a:lnTo>
                  <a:pt x="13919" y="224142"/>
                </a:lnTo>
                <a:lnTo>
                  <a:pt x="15328" y="227330"/>
                </a:lnTo>
                <a:close/>
              </a:path>
              <a:path w="339725" h="403859">
                <a:moveTo>
                  <a:pt x="16903" y="237667"/>
                </a:moveTo>
                <a:lnTo>
                  <a:pt x="16624" y="236791"/>
                </a:lnTo>
                <a:lnTo>
                  <a:pt x="16129" y="235000"/>
                </a:lnTo>
                <a:lnTo>
                  <a:pt x="16522" y="238112"/>
                </a:lnTo>
                <a:lnTo>
                  <a:pt x="16840" y="238328"/>
                </a:lnTo>
                <a:lnTo>
                  <a:pt x="16903" y="237667"/>
                </a:lnTo>
                <a:close/>
              </a:path>
              <a:path w="339725" h="403859">
                <a:moveTo>
                  <a:pt x="26987" y="107073"/>
                </a:moveTo>
                <a:lnTo>
                  <a:pt x="26974" y="106210"/>
                </a:lnTo>
                <a:lnTo>
                  <a:pt x="26936" y="105638"/>
                </a:lnTo>
                <a:lnTo>
                  <a:pt x="26898" y="105232"/>
                </a:lnTo>
                <a:lnTo>
                  <a:pt x="26898" y="105410"/>
                </a:lnTo>
                <a:lnTo>
                  <a:pt x="26987" y="107073"/>
                </a:lnTo>
                <a:close/>
              </a:path>
              <a:path w="339725" h="403859">
                <a:moveTo>
                  <a:pt x="26987" y="87630"/>
                </a:moveTo>
                <a:lnTo>
                  <a:pt x="26949" y="85712"/>
                </a:lnTo>
                <a:lnTo>
                  <a:pt x="26695" y="87630"/>
                </a:lnTo>
                <a:lnTo>
                  <a:pt x="26987" y="87630"/>
                </a:lnTo>
                <a:close/>
              </a:path>
              <a:path w="339725" h="403859">
                <a:moveTo>
                  <a:pt x="27076" y="99060"/>
                </a:moveTo>
                <a:lnTo>
                  <a:pt x="26962" y="100330"/>
                </a:lnTo>
                <a:lnTo>
                  <a:pt x="27076" y="99060"/>
                </a:lnTo>
                <a:close/>
              </a:path>
              <a:path w="339725" h="403859">
                <a:moveTo>
                  <a:pt x="27495" y="91935"/>
                </a:moveTo>
                <a:lnTo>
                  <a:pt x="27216" y="91592"/>
                </a:lnTo>
                <a:lnTo>
                  <a:pt x="27355" y="92214"/>
                </a:lnTo>
                <a:lnTo>
                  <a:pt x="27457" y="92481"/>
                </a:lnTo>
                <a:lnTo>
                  <a:pt x="27495" y="91935"/>
                </a:lnTo>
                <a:close/>
              </a:path>
              <a:path w="339725" h="403859">
                <a:moveTo>
                  <a:pt x="27698" y="83820"/>
                </a:moveTo>
                <a:lnTo>
                  <a:pt x="27597" y="82054"/>
                </a:lnTo>
                <a:lnTo>
                  <a:pt x="27216" y="83820"/>
                </a:lnTo>
                <a:lnTo>
                  <a:pt x="27698" y="83820"/>
                </a:lnTo>
                <a:close/>
              </a:path>
              <a:path w="339725" h="403859">
                <a:moveTo>
                  <a:pt x="27724" y="108826"/>
                </a:moveTo>
                <a:lnTo>
                  <a:pt x="26809" y="110324"/>
                </a:lnTo>
                <a:lnTo>
                  <a:pt x="27673" y="109639"/>
                </a:lnTo>
                <a:lnTo>
                  <a:pt x="27724" y="108826"/>
                </a:lnTo>
                <a:close/>
              </a:path>
              <a:path w="339725" h="403859">
                <a:moveTo>
                  <a:pt x="28778" y="138430"/>
                </a:moveTo>
                <a:lnTo>
                  <a:pt x="28079" y="135369"/>
                </a:lnTo>
                <a:lnTo>
                  <a:pt x="28232" y="138430"/>
                </a:lnTo>
                <a:lnTo>
                  <a:pt x="28778" y="138430"/>
                </a:lnTo>
                <a:close/>
              </a:path>
              <a:path w="339725" h="403859">
                <a:moveTo>
                  <a:pt x="28994" y="76200"/>
                </a:moveTo>
                <a:lnTo>
                  <a:pt x="28968" y="75831"/>
                </a:lnTo>
                <a:lnTo>
                  <a:pt x="28727" y="76898"/>
                </a:lnTo>
                <a:lnTo>
                  <a:pt x="28994" y="76200"/>
                </a:lnTo>
                <a:close/>
              </a:path>
              <a:path w="339725" h="403859">
                <a:moveTo>
                  <a:pt x="29260" y="138430"/>
                </a:moveTo>
                <a:lnTo>
                  <a:pt x="28778" y="138430"/>
                </a:lnTo>
                <a:lnTo>
                  <a:pt x="28587" y="142240"/>
                </a:lnTo>
                <a:lnTo>
                  <a:pt x="29260" y="138430"/>
                </a:lnTo>
                <a:close/>
              </a:path>
              <a:path w="339725" h="403859">
                <a:moveTo>
                  <a:pt x="29413" y="146634"/>
                </a:moveTo>
                <a:lnTo>
                  <a:pt x="29235" y="143941"/>
                </a:lnTo>
                <a:lnTo>
                  <a:pt x="29222" y="145567"/>
                </a:lnTo>
                <a:lnTo>
                  <a:pt x="29413" y="146634"/>
                </a:lnTo>
                <a:close/>
              </a:path>
              <a:path w="339725" h="403859">
                <a:moveTo>
                  <a:pt x="29667" y="149034"/>
                </a:moveTo>
                <a:lnTo>
                  <a:pt x="29552" y="147434"/>
                </a:lnTo>
                <a:lnTo>
                  <a:pt x="29413" y="146634"/>
                </a:lnTo>
                <a:lnTo>
                  <a:pt x="29464" y="147434"/>
                </a:lnTo>
                <a:lnTo>
                  <a:pt x="28638" y="149542"/>
                </a:lnTo>
                <a:lnTo>
                  <a:pt x="29667" y="149034"/>
                </a:lnTo>
                <a:close/>
              </a:path>
              <a:path w="339725" h="403859">
                <a:moveTo>
                  <a:pt x="29819" y="83820"/>
                </a:moveTo>
                <a:lnTo>
                  <a:pt x="27698" y="83820"/>
                </a:lnTo>
                <a:lnTo>
                  <a:pt x="27673" y="85712"/>
                </a:lnTo>
                <a:lnTo>
                  <a:pt x="27419" y="87630"/>
                </a:lnTo>
                <a:lnTo>
                  <a:pt x="29819" y="83820"/>
                </a:lnTo>
                <a:close/>
              </a:path>
              <a:path w="339725" h="403859">
                <a:moveTo>
                  <a:pt x="30429" y="73660"/>
                </a:moveTo>
                <a:lnTo>
                  <a:pt x="29337" y="73660"/>
                </a:lnTo>
                <a:lnTo>
                  <a:pt x="28879" y="74764"/>
                </a:lnTo>
                <a:lnTo>
                  <a:pt x="28968" y="75831"/>
                </a:lnTo>
                <a:lnTo>
                  <a:pt x="29159" y="74930"/>
                </a:lnTo>
                <a:lnTo>
                  <a:pt x="29070" y="78740"/>
                </a:lnTo>
                <a:lnTo>
                  <a:pt x="29768" y="77470"/>
                </a:lnTo>
                <a:lnTo>
                  <a:pt x="30353" y="74930"/>
                </a:lnTo>
                <a:lnTo>
                  <a:pt x="30429" y="73660"/>
                </a:lnTo>
                <a:close/>
              </a:path>
              <a:path w="339725" h="403859">
                <a:moveTo>
                  <a:pt x="31203" y="177584"/>
                </a:moveTo>
                <a:lnTo>
                  <a:pt x="31038" y="177215"/>
                </a:lnTo>
                <a:lnTo>
                  <a:pt x="31051" y="177419"/>
                </a:lnTo>
                <a:lnTo>
                  <a:pt x="31165" y="177571"/>
                </a:lnTo>
                <a:close/>
              </a:path>
              <a:path w="339725" h="403859">
                <a:moveTo>
                  <a:pt x="32131" y="179603"/>
                </a:moveTo>
                <a:lnTo>
                  <a:pt x="31711" y="176301"/>
                </a:lnTo>
                <a:lnTo>
                  <a:pt x="31559" y="177800"/>
                </a:lnTo>
                <a:lnTo>
                  <a:pt x="31216" y="177596"/>
                </a:lnTo>
                <a:lnTo>
                  <a:pt x="32131" y="179603"/>
                </a:lnTo>
                <a:close/>
              </a:path>
              <a:path w="339725" h="403859">
                <a:moveTo>
                  <a:pt x="32232" y="274383"/>
                </a:moveTo>
                <a:lnTo>
                  <a:pt x="31026" y="271780"/>
                </a:lnTo>
                <a:lnTo>
                  <a:pt x="31432" y="273050"/>
                </a:lnTo>
                <a:lnTo>
                  <a:pt x="32232" y="274383"/>
                </a:lnTo>
                <a:close/>
              </a:path>
              <a:path w="339725" h="403859">
                <a:moveTo>
                  <a:pt x="33388" y="276860"/>
                </a:moveTo>
                <a:lnTo>
                  <a:pt x="32753" y="275221"/>
                </a:lnTo>
                <a:lnTo>
                  <a:pt x="32232" y="274383"/>
                </a:lnTo>
                <a:lnTo>
                  <a:pt x="33388" y="276860"/>
                </a:lnTo>
                <a:close/>
              </a:path>
              <a:path w="339725" h="403859">
                <a:moveTo>
                  <a:pt x="35331" y="70065"/>
                </a:moveTo>
                <a:lnTo>
                  <a:pt x="34747" y="70129"/>
                </a:lnTo>
                <a:lnTo>
                  <a:pt x="34048" y="70548"/>
                </a:lnTo>
                <a:lnTo>
                  <a:pt x="32651" y="71374"/>
                </a:lnTo>
                <a:lnTo>
                  <a:pt x="35229" y="70408"/>
                </a:lnTo>
                <a:lnTo>
                  <a:pt x="35331" y="70065"/>
                </a:lnTo>
                <a:close/>
              </a:path>
              <a:path w="339725" h="403859">
                <a:moveTo>
                  <a:pt x="36563" y="205740"/>
                </a:moveTo>
                <a:lnTo>
                  <a:pt x="35496" y="201930"/>
                </a:lnTo>
                <a:lnTo>
                  <a:pt x="35407" y="202120"/>
                </a:lnTo>
                <a:lnTo>
                  <a:pt x="36563" y="205740"/>
                </a:lnTo>
                <a:close/>
              </a:path>
              <a:path w="339725" h="403859">
                <a:moveTo>
                  <a:pt x="37820" y="214198"/>
                </a:moveTo>
                <a:lnTo>
                  <a:pt x="37719" y="213360"/>
                </a:lnTo>
                <a:lnTo>
                  <a:pt x="37566" y="213360"/>
                </a:lnTo>
                <a:lnTo>
                  <a:pt x="37820" y="214198"/>
                </a:lnTo>
                <a:close/>
              </a:path>
              <a:path w="339725" h="403859">
                <a:moveTo>
                  <a:pt x="45745" y="63500"/>
                </a:moveTo>
                <a:lnTo>
                  <a:pt x="44577" y="63500"/>
                </a:lnTo>
                <a:lnTo>
                  <a:pt x="42341" y="64770"/>
                </a:lnTo>
                <a:lnTo>
                  <a:pt x="45745" y="63500"/>
                </a:lnTo>
                <a:close/>
              </a:path>
              <a:path w="339725" h="403859">
                <a:moveTo>
                  <a:pt x="50101" y="31750"/>
                </a:moveTo>
                <a:lnTo>
                  <a:pt x="46634" y="33020"/>
                </a:lnTo>
                <a:lnTo>
                  <a:pt x="44589" y="34290"/>
                </a:lnTo>
                <a:lnTo>
                  <a:pt x="48183" y="32842"/>
                </a:lnTo>
                <a:lnTo>
                  <a:pt x="50101" y="31750"/>
                </a:lnTo>
                <a:close/>
              </a:path>
              <a:path w="339725" h="403859">
                <a:moveTo>
                  <a:pt x="52539" y="60960"/>
                </a:moveTo>
                <a:lnTo>
                  <a:pt x="45745" y="63500"/>
                </a:lnTo>
                <a:lnTo>
                  <a:pt x="46824" y="63500"/>
                </a:lnTo>
                <a:lnTo>
                  <a:pt x="52539" y="60960"/>
                </a:lnTo>
                <a:close/>
              </a:path>
              <a:path w="339725" h="403859">
                <a:moveTo>
                  <a:pt x="53365" y="259270"/>
                </a:moveTo>
                <a:lnTo>
                  <a:pt x="53289" y="259080"/>
                </a:lnTo>
                <a:lnTo>
                  <a:pt x="52641" y="257810"/>
                </a:lnTo>
                <a:lnTo>
                  <a:pt x="53365" y="259270"/>
                </a:lnTo>
                <a:close/>
              </a:path>
              <a:path w="339725" h="403859">
                <a:moveTo>
                  <a:pt x="57035" y="315861"/>
                </a:moveTo>
                <a:lnTo>
                  <a:pt x="55130" y="312331"/>
                </a:lnTo>
                <a:lnTo>
                  <a:pt x="55511" y="313156"/>
                </a:lnTo>
                <a:lnTo>
                  <a:pt x="56121" y="314286"/>
                </a:lnTo>
                <a:lnTo>
                  <a:pt x="57035" y="315861"/>
                </a:lnTo>
                <a:close/>
              </a:path>
              <a:path w="339725" h="403859">
                <a:moveTo>
                  <a:pt x="57454" y="315912"/>
                </a:moveTo>
                <a:lnTo>
                  <a:pt x="57327" y="315518"/>
                </a:lnTo>
                <a:lnTo>
                  <a:pt x="57378" y="315341"/>
                </a:lnTo>
                <a:lnTo>
                  <a:pt x="57429" y="315188"/>
                </a:lnTo>
                <a:lnTo>
                  <a:pt x="57023" y="314794"/>
                </a:lnTo>
                <a:lnTo>
                  <a:pt x="56896" y="314871"/>
                </a:lnTo>
                <a:lnTo>
                  <a:pt x="57454" y="315912"/>
                </a:lnTo>
                <a:close/>
              </a:path>
              <a:path w="339725" h="403859">
                <a:moveTo>
                  <a:pt x="60198" y="273583"/>
                </a:moveTo>
                <a:lnTo>
                  <a:pt x="60083" y="273050"/>
                </a:lnTo>
                <a:lnTo>
                  <a:pt x="57962" y="269240"/>
                </a:lnTo>
                <a:lnTo>
                  <a:pt x="60198" y="273583"/>
                </a:lnTo>
                <a:close/>
              </a:path>
              <a:path w="339725" h="403859">
                <a:moveTo>
                  <a:pt x="61874" y="276860"/>
                </a:moveTo>
                <a:lnTo>
                  <a:pt x="60198" y="273583"/>
                </a:lnTo>
                <a:lnTo>
                  <a:pt x="60502" y="275056"/>
                </a:lnTo>
                <a:lnTo>
                  <a:pt x="61874" y="276860"/>
                </a:lnTo>
                <a:close/>
              </a:path>
              <a:path w="339725" h="403859">
                <a:moveTo>
                  <a:pt x="63373" y="25400"/>
                </a:moveTo>
                <a:lnTo>
                  <a:pt x="61442" y="25400"/>
                </a:lnTo>
                <a:lnTo>
                  <a:pt x="57162" y="27940"/>
                </a:lnTo>
                <a:lnTo>
                  <a:pt x="63373" y="25400"/>
                </a:lnTo>
                <a:close/>
              </a:path>
              <a:path w="339725" h="403859">
                <a:moveTo>
                  <a:pt x="65709" y="52324"/>
                </a:moveTo>
                <a:lnTo>
                  <a:pt x="63563" y="53340"/>
                </a:lnTo>
                <a:lnTo>
                  <a:pt x="62230" y="54610"/>
                </a:lnTo>
                <a:lnTo>
                  <a:pt x="65709" y="52324"/>
                </a:lnTo>
                <a:close/>
              </a:path>
              <a:path w="339725" h="403859">
                <a:moveTo>
                  <a:pt x="66484" y="24130"/>
                </a:moveTo>
                <a:lnTo>
                  <a:pt x="63373" y="25400"/>
                </a:lnTo>
                <a:lnTo>
                  <a:pt x="64198" y="25400"/>
                </a:lnTo>
                <a:lnTo>
                  <a:pt x="66484" y="24130"/>
                </a:lnTo>
                <a:close/>
              </a:path>
              <a:path w="339725" h="403859">
                <a:moveTo>
                  <a:pt x="68897" y="293370"/>
                </a:moveTo>
                <a:lnTo>
                  <a:pt x="68580" y="292366"/>
                </a:lnTo>
                <a:lnTo>
                  <a:pt x="68021" y="292138"/>
                </a:lnTo>
                <a:lnTo>
                  <a:pt x="68897" y="293370"/>
                </a:lnTo>
                <a:close/>
              </a:path>
              <a:path w="339725" h="403859">
                <a:moveTo>
                  <a:pt x="69227" y="50800"/>
                </a:moveTo>
                <a:lnTo>
                  <a:pt x="67005" y="50800"/>
                </a:lnTo>
                <a:lnTo>
                  <a:pt x="66802" y="52070"/>
                </a:lnTo>
                <a:lnTo>
                  <a:pt x="69227" y="50800"/>
                </a:lnTo>
                <a:close/>
              </a:path>
              <a:path w="339725" h="403859">
                <a:moveTo>
                  <a:pt x="71043" y="293370"/>
                </a:moveTo>
                <a:lnTo>
                  <a:pt x="69088" y="292290"/>
                </a:lnTo>
                <a:lnTo>
                  <a:pt x="68986" y="292100"/>
                </a:lnTo>
                <a:lnTo>
                  <a:pt x="67094" y="288290"/>
                </a:lnTo>
                <a:lnTo>
                  <a:pt x="67525" y="290347"/>
                </a:lnTo>
                <a:lnTo>
                  <a:pt x="68097" y="290830"/>
                </a:lnTo>
                <a:lnTo>
                  <a:pt x="68580" y="292366"/>
                </a:lnTo>
                <a:lnTo>
                  <a:pt x="69215" y="292620"/>
                </a:lnTo>
                <a:lnTo>
                  <a:pt x="71043" y="293370"/>
                </a:lnTo>
                <a:close/>
              </a:path>
              <a:path w="339725" h="403859">
                <a:moveTo>
                  <a:pt x="73113" y="299897"/>
                </a:moveTo>
                <a:lnTo>
                  <a:pt x="72771" y="299262"/>
                </a:lnTo>
                <a:lnTo>
                  <a:pt x="72834" y="299720"/>
                </a:lnTo>
                <a:lnTo>
                  <a:pt x="73113" y="299897"/>
                </a:lnTo>
                <a:close/>
              </a:path>
              <a:path w="339725" h="403859">
                <a:moveTo>
                  <a:pt x="74079" y="299720"/>
                </a:moveTo>
                <a:lnTo>
                  <a:pt x="73329" y="297180"/>
                </a:lnTo>
                <a:lnTo>
                  <a:pt x="72263" y="295998"/>
                </a:lnTo>
                <a:lnTo>
                  <a:pt x="69291" y="292722"/>
                </a:lnTo>
                <a:lnTo>
                  <a:pt x="69875" y="293916"/>
                </a:lnTo>
                <a:lnTo>
                  <a:pt x="69761" y="293738"/>
                </a:lnTo>
                <a:lnTo>
                  <a:pt x="68897" y="292696"/>
                </a:lnTo>
                <a:lnTo>
                  <a:pt x="69037" y="293039"/>
                </a:lnTo>
                <a:lnTo>
                  <a:pt x="69977" y="294106"/>
                </a:lnTo>
                <a:lnTo>
                  <a:pt x="70878" y="295910"/>
                </a:lnTo>
                <a:lnTo>
                  <a:pt x="72771" y="299262"/>
                </a:lnTo>
                <a:lnTo>
                  <a:pt x="72555" y="297903"/>
                </a:lnTo>
                <a:lnTo>
                  <a:pt x="74079" y="299720"/>
                </a:lnTo>
                <a:close/>
              </a:path>
              <a:path w="339725" h="403859">
                <a:moveTo>
                  <a:pt x="75107" y="339090"/>
                </a:moveTo>
                <a:lnTo>
                  <a:pt x="73812" y="337820"/>
                </a:lnTo>
                <a:lnTo>
                  <a:pt x="74447" y="339090"/>
                </a:lnTo>
                <a:lnTo>
                  <a:pt x="75107" y="339090"/>
                </a:lnTo>
                <a:close/>
              </a:path>
              <a:path w="339725" h="403859">
                <a:moveTo>
                  <a:pt x="75234" y="339090"/>
                </a:moveTo>
                <a:lnTo>
                  <a:pt x="73253" y="336550"/>
                </a:lnTo>
                <a:lnTo>
                  <a:pt x="75145" y="339090"/>
                </a:lnTo>
                <a:close/>
              </a:path>
              <a:path w="339725" h="403859">
                <a:moveTo>
                  <a:pt x="75272" y="339255"/>
                </a:moveTo>
                <a:lnTo>
                  <a:pt x="75145" y="339090"/>
                </a:lnTo>
                <a:lnTo>
                  <a:pt x="75272" y="339255"/>
                </a:lnTo>
                <a:close/>
              </a:path>
              <a:path w="339725" h="403859">
                <a:moveTo>
                  <a:pt x="78574" y="342392"/>
                </a:moveTo>
                <a:lnTo>
                  <a:pt x="76390" y="340360"/>
                </a:lnTo>
                <a:lnTo>
                  <a:pt x="75272" y="339255"/>
                </a:lnTo>
                <a:lnTo>
                  <a:pt x="77038" y="341630"/>
                </a:lnTo>
                <a:lnTo>
                  <a:pt x="78574" y="342392"/>
                </a:lnTo>
                <a:close/>
              </a:path>
              <a:path w="339725" h="403859">
                <a:moveTo>
                  <a:pt x="80505" y="308610"/>
                </a:moveTo>
                <a:lnTo>
                  <a:pt x="80035" y="307340"/>
                </a:lnTo>
                <a:lnTo>
                  <a:pt x="79768" y="307340"/>
                </a:lnTo>
                <a:lnTo>
                  <a:pt x="80505" y="308610"/>
                </a:lnTo>
                <a:close/>
              </a:path>
              <a:path w="339725" h="403859">
                <a:moveTo>
                  <a:pt x="84607" y="18872"/>
                </a:moveTo>
                <a:lnTo>
                  <a:pt x="84416" y="18923"/>
                </a:lnTo>
                <a:lnTo>
                  <a:pt x="84315" y="19050"/>
                </a:lnTo>
                <a:lnTo>
                  <a:pt x="84607" y="18872"/>
                </a:lnTo>
                <a:close/>
              </a:path>
              <a:path w="339725" h="403859">
                <a:moveTo>
                  <a:pt x="89700" y="322021"/>
                </a:moveTo>
                <a:lnTo>
                  <a:pt x="88658" y="318770"/>
                </a:lnTo>
                <a:lnTo>
                  <a:pt x="84480" y="316230"/>
                </a:lnTo>
                <a:lnTo>
                  <a:pt x="89700" y="322021"/>
                </a:lnTo>
                <a:close/>
              </a:path>
              <a:path w="339725" h="403859">
                <a:moveTo>
                  <a:pt x="91668" y="324192"/>
                </a:moveTo>
                <a:lnTo>
                  <a:pt x="89700" y="322021"/>
                </a:lnTo>
                <a:lnTo>
                  <a:pt x="90119" y="323329"/>
                </a:lnTo>
                <a:lnTo>
                  <a:pt x="90665" y="323938"/>
                </a:lnTo>
                <a:lnTo>
                  <a:pt x="91668" y="324192"/>
                </a:lnTo>
                <a:close/>
              </a:path>
              <a:path w="339725" h="403859">
                <a:moveTo>
                  <a:pt x="93281" y="15240"/>
                </a:moveTo>
                <a:lnTo>
                  <a:pt x="90728" y="15240"/>
                </a:lnTo>
                <a:lnTo>
                  <a:pt x="85699" y="18224"/>
                </a:lnTo>
                <a:lnTo>
                  <a:pt x="85572" y="18288"/>
                </a:lnTo>
                <a:lnTo>
                  <a:pt x="84607" y="18872"/>
                </a:lnTo>
                <a:lnTo>
                  <a:pt x="88658" y="17780"/>
                </a:lnTo>
                <a:lnTo>
                  <a:pt x="89585" y="17272"/>
                </a:lnTo>
                <a:lnTo>
                  <a:pt x="89484" y="17780"/>
                </a:lnTo>
                <a:lnTo>
                  <a:pt x="92138" y="16510"/>
                </a:lnTo>
                <a:lnTo>
                  <a:pt x="90970" y="16510"/>
                </a:lnTo>
                <a:lnTo>
                  <a:pt x="93281" y="15240"/>
                </a:lnTo>
                <a:close/>
              </a:path>
              <a:path w="339725" h="403859">
                <a:moveTo>
                  <a:pt x="93548" y="15836"/>
                </a:moveTo>
                <a:lnTo>
                  <a:pt x="92138" y="16510"/>
                </a:lnTo>
                <a:lnTo>
                  <a:pt x="92951" y="16510"/>
                </a:lnTo>
                <a:lnTo>
                  <a:pt x="93091" y="16433"/>
                </a:lnTo>
                <a:lnTo>
                  <a:pt x="93548" y="15836"/>
                </a:lnTo>
                <a:close/>
              </a:path>
              <a:path w="339725" h="403859">
                <a:moveTo>
                  <a:pt x="97459" y="13970"/>
                </a:moveTo>
                <a:lnTo>
                  <a:pt x="95008" y="13970"/>
                </a:lnTo>
                <a:lnTo>
                  <a:pt x="93548" y="15836"/>
                </a:lnTo>
                <a:lnTo>
                  <a:pt x="97459" y="13970"/>
                </a:lnTo>
                <a:close/>
              </a:path>
              <a:path w="339725" h="403859">
                <a:moveTo>
                  <a:pt x="98882" y="361581"/>
                </a:moveTo>
                <a:lnTo>
                  <a:pt x="98539" y="360680"/>
                </a:lnTo>
                <a:lnTo>
                  <a:pt x="97993" y="360680"/>
                </a:lnTo>
                <a:lnTo>
                  <a:pt x="98882" y="361581"/>
                </a:lnTo>
                <a:close/>
              </a:path>
              <a:path w="339725" h="403859">
                <a:moveTo>
                  <a:pt x="99237" y="361950"/>
                </a:moveTo>
                <a:lnTo>
                  <a:pt x="98882" y="361581"/>
                </a:lnTo>
                <a:lnTo>
                  <a:pt x="99021" y="361950"/>
                </a:lnTo>
                <a:lnTo>
                  <a:pt x="99237" y="361950"/>
                </a:lnTo>
                <a:close/>
              </a:path>
              <a:path w="339725" h="403859">
                <a:moveTo>
                  <a:pt x="100698" y="36830"/>
                </a:moveTo>
                <a:lnTo>
                  <a:pt x="97751" y="37541"/>
                </a:lnTo>
                <a:lnTo>
                  <a:pt x="96799" y="38100"/>
                </a:lnTo>
                <a:lnTo>
                  <a:pt x="100698" y="36830"/>
                </a:lnTo>
                <a:close/>
              </a:path>
              <a:path w="339725" h="403859">
                <a:moveTo>
                  <a:pt x="104178" y="35725"/>
                </a:moveTo>
                <a:lnTo>
                  <a:pt x="100698" y="36436"/>
                </a:lnTo>
                <a:lnTo>
                  <a:pt x="101498" y="36309"/>
                </a:lnTo>
                <a:lnTo>
                  <a:pt x="102616" y="36080"/>
                </a:lnTo>
                <a:lnTo>
                  <a:pt x="104178" y="35725"/>
                </a:lnTo>
                <a:close/>
              </a:path>
              <a:path w="339725" h="403859">
                <a:moveTo>
                  <a:pt x="104927" y="367030"/>
                </a:moveTo>
                <a:lnTo>
                  <a:pt x="103416" y="365760"/>
                </a:lnTo>
                <a:lnTo>
                  <a:pt x="104432" y="367030"/>
                </a:lnTo>
                <a:lnTo>
                  <a:pt x="104927" y="367030"/>
                </a:lnTo>
                <a:close/>
              </a:path>
              <a:path w="339725" h="403859">
                <a:moveTo>
                  <a:pt x="125590" y="7404"/>
                </a:moveTo>
                <a:lnTo>
                  <a:pt x="124790" y="7620"/>
                </a:lnTo>
                <a:lnTo>
                  <a:pt x="125323" y="7620"/>
                </a:lnTo>
                <a:lnTo>
                  <a:pt x="125590" y="7404"/>
                </a:lnTo>
                <a:close/>
              </a:path>
              <a:path w="339725" h="403859">
                <a:moveTo>
                  <a:pt x="130797" y="29210"/>
                </a:moveTo>
                <a:lnTo>
                  <a:pt x="128422" y="29210"/>
                </a:lnTo>
                <a:lnTo>
                  <a:pt x="127774" y="30480"/>
                </a:lnTo>
                <a:lnTo>
                  <a:pt x="130797" y="29210"/>
                </a:lnTo>
                <a:close/>
              </a:path>
              <a:path w="339725" h="403859">
                <a:moveTo>
                  <a:pt x="133667" y="28003"/>
                </a:moveTo>
                <a:lnTo>
                  <a:pt x="130797" y="29210"/>
                </a:lnTo>
                <a:lnTo>
                  <a:pt x="131406" y="29210"/>
                </a:lnTo>
                <a:lnTo>
                  <a:pt x="133667" y="28003"/>
                </a:lnTo>
                <a:close/>
              </a:path>
              <a:path w="339725" h="403859">
                <a:moveTo>
                  <a:pt x="134061" y="387311"/>
                </a:moveTo>
                <a:lnTo>
                  <a:pt x="133032" y="384530"/>
                </a:lnTo>
                <a:lnTo>
                  <a:pt x="131279" y="384479"/>
                </a:lnTo>
                <a:lnTo>
                  <a:pt x="129578" y="384314"/>
                </a:lnTo>
                <a:lnTo>
                  <a:pt x="127838" y="384187"/>
                </a:lnTo>
                <a:lnTo>
                  <a:pt x="130784" y="385114"/>
                </a:lnTo>
                <a:lnTo>
                  <a:pt x="132194" y="386041"/>
                </a:lnTo>
                <a:lnTo>
                  <a:pt x="134061" y="387311"/>
                </a:lnTo>
                <a:close/>
              </a:path>
              <a:path w="339725" h="403859">
                <a:moveTo>
                  <a:pt x="134302" y="387477"/>
                </a:moveTo>
                <a:lnTo>
                  <a:pt x="134137" y="387350"/>
                </a:lnTo>
                <a:lnTo>
                  <a:pt x="134302" y="387477"/>
                </a:lnTo>
                <a:close/>
              </a:path>
              <a:path w="339725" h="403859">
                <a:moveTo>
                  <a:pt x="136855" y="26670"/>
                </a:moveTo>
                <a:lnTo>
                  <a:pt x="136182" y="26670"/>
                </a:lnTo>
                <a:lnTo>
                  <a:pt x="133667" y="28003"/>
                </a:lnTo>
                <a:lnTo>
                  <a:pt x="136855" y="26670"/>
                </a:lnTo>
                <a:close/>
              </a:path>
              <a:path w="339725" h="403859">
                <a:moveTo>
                  <a:pt x="158407" y="24130"/>
                </a:moveTo>
                <a:lnTo>
                  <a:pt x="156946" y="23774"/>
                </a:lnTo>
                <a:lnTo>
                  <a:pt x="156210" y="24130"/>
                </a:lnTo>
                <a:lnTo>
                  <a:pt x="158407" y="24130"/>
                </a:lnTo>
                <a:close/>
              </a:path>
              <a:path w="339725" h="403859">
                <a:moveTo>
                  <a:pt x="167284" y="377456"/>
                </a:moveTo>
                <a:lnTo>
                  <a:pt x="165328" y="375920"/>
                </a:lnTo>
                <a:lnTo>
                  <a:pt x="166001" y="377190"/>
                </a:lnTo>
                <a:lnTo>
                  <a:pt x="167284" y="377456"/>
                </a:lnTo>
                <a:close/>
              </a:path>
              <a:path w="339725" h="403859">
                <a:moveTo>
                  <a:pt x="173774" y="378231"/>
                </a:moveTo>
                <a:lnTo>
                  <a:pt x="173367" y="378383"/>
                </a:lnTo>
                <a:lnTo>
                  <a:pt x="173240" y="378447"/>
                </a:lnTo>
                <a:lnTo>
                  <a:pt x="173545" y="378371"/>
                </a:lnTo>
                <a:lnTo>
                  <a:pt x="173697" y="378345"/>
                </a:lnTo>
                <a:close/>
              </a:path>
              <a:path w="339725" h="403859">
                <a:moveTo>
                  <a:pt x="180911" y="401980"/>
                </a:moveTo>
                <a:lnTo>
                  <a:pt x="180708" y="402043"/>
                </a:lnTo>
                <a:lnTo>
                  <a:pt x="180911" y="401980"/>
                </a:lnTo>
                <a:close/>
              </a:path>
              <a:path w="339725" h="403859">
                <a:moveTo>
                  <a:pt x="181216" y="377190"/>
                </a:moveTo>
                <a:lnTo>
                  <a:pt x="179705" y="377190"/>
                </a:lnTo>
                <a:lnTo>
                  <a:pt x="175679" y="378460"/>
                </a:lnTo>
                <a:lnTo>
                  <a:pt x="181216" y="377190"/>
                </a:lnTo>
                <a:close/>
              </a:path>
              <a:path w="339725" h="403859">
                <a:moveTo>
                  <a:pt x="181914" y="401243"/>
                </a:moveTo>
                <a:lnTo>
                  <a:pt x="179781" y="402310"/>
                </a:lnTo>
                <a:lnTo>
                  <a:pt x="180708" y="402043"/>
                </a:lnTo>
                <a:lnTo>
                  <a:pt x="181914" y="401243"/>
                </a:lnTo>
                <a:close/>
              </a:path>
              <a:path w="339725" h="403859">
                <a:moveTo>
                  <a:pt x="183603" y="400342"/>
                </a:moveTo>
                <a:lnTo>
                  <a:pt x="182638" y="400812"/>
                </a:lnTo>
                <a:lnTo>
                  <a:pt x="182181" y="401066"/>
                </a:lnTo>
                <a:lnTo>
                  <a:pt x="181914" y="401243"/>
                </a:lnTo>
                <a:lnTo>
                  <a:pt x="182422" y="400964"/>
                </a:lnTo>
                <a:lnTo>
                  <a:pt x="182968" y="400672"/>
                </a:lnTo>
                <a:lnTo>
                  <a:pt x="183603" y="400342"/>
                </a:lnTo>
                <a:close/>
              </a:path>
              <a:path w="339725" h="403859">
                <a:moveTo>
                  <a:pt x="184556" y="401942"/>
                </a:moveTo>
                <a:lnTo>
                  <a:pt x="179705" y="402348"/>
                </a:lnTo>
                <a:lnTo>
                  <a:pt x="178562" y="402907"/>
                </a:lnTo>
                <a:lnTo>
                  <a:pt x="176542" y="403288"/>
                </a:lnTo>
                <a:lnTo>
                  <a:pt x="178536" y="403707"/>
                </a:lnTo>
                <a:lnTo>
                  <a:pt x="184556" y="401942"/>
                </a:lnTo>
                <a:close/>
              </a:path>
              <a:path w="339725" h="403859">
                <a:moveTo>
                  <a:pt x="196011" y="25209"/>
                </a:moveTo>
                <a:lnTo>
                  <a:pt x="195834" y="25158"/>
                </a:lnTo>
                <a:lnTo>
                  <a:pt x="196011" y="25209"/>
                </a:lnTo>
                <a:close/>
              </a:path>
              <a:path w="339725" h="403859">
                <a:moveTo>
                  <a:pt x="197700" y="396430"/>
                </a:moveTo>
                <a:lnTo>
                  <a:pt x="194551" y="397510"/>
                </a:lnTo>
                <a:lnTo>
                  <a:pt x="195961" y="397510"/>
                </a:lnTo>
                <a:lnTo>
                  <a:pt x="197700" y="396430"/>
                </a:lnTo>
                <a:close/>
              </a:path>
              <a:path w="339725" h="403859">
                <a:moveTo>
                  <a:pt x="200406" y="26670"/>
                </a:moveTo>
                <a:lnTo>
                  <a:pt x="195999" y="25400"/>
                </a:lnTo>
                <a:lnTo>
                  <a:pt x="199961" y="26670"/>
                </a:lnTo>
                <a:lnTo>
                  <a:pt x="200406" y="26670"/>
                </a:lnTo>
                <a:close/>
              </a:path>
              <a:path w="339725" h="403859">
                <a:moveTo>
                  <a:pt x="211213" y="27940"/>
                </a:moveTo>
                <a:lnTo>
                  <a:pt x="209981" y="27647"/>
                </a:lnTo>
                <a:lnTo>
                  <a:pt x="209435" y="27940"/>
                </a:lnTo>
                <a:lnTo>
                  <a:pt x="211213" y="27940"/>
                </a:lnTo>
                <a:close/>
              </a:path>
              <a:path w="339725" h="403859">
                <a:moveTo>
                  <a:pt x="229476" y="346392"/>
                </a:moveTo>
                <a:lnTo>
                  <a:pt x="228930" y="346710"/>
                </a:lnTo>
                <a:lnTo>
                  <a:pt x="229222" y="346710"/>
                </a:lnTo>
                <a:lnTo>
                  <a:pt x="229476" y="346392"/>
                </a:lnTo>
                <a:close/>
              </a:path>
              <a:path w="339725" h="403859">
                <a:moveTo>
                  <a:pt x="231152" y="345440"/>
                </a:moveTo>
                <a:lnTo>
                  <a:pt x="230263" y="345440"/>
                </a:lnTo>
                <a:lnTo>
                  <a:pt x="229476" y="346392"/>
                </a:lnTo>
                <a:lnTo>
                  <a:pt x="231152" y="345440"/>
                </a:lnTo>
                <a:close/>
              </a:path>
              <a:path w="339725" h="403859">
                <a:moveTo>
                  <a:pt x="240347" y="35394"/>
                </a:moveTo>
                <a:lnTo>
                  <a:pt x="239420" y="35191"/>
                </a:lnTo>
                <a:lnTo>
                  <a:pt x="238975" y="35128"/>
                </a:lnTo>
                <a:lnTo>
                  <a:pt x="238696" y="35102"/>
                </a:lnTo>
                <a:lnTo>
                  <a:pt x="239191" y="35191"/>
                </a:lnTo>
                <a:lnTo>
                  <a:pt x="239737" y="35280"/>
                </a:lnTo>
                <a:lnTo>
                  <a:pt x="240347" y="35394"/>
                </a:lnTo>
                <a:close/>
              </a:path>
              <a:path w="339725" h="403859">
                <a:moveTo>
                  <a:pt x="242354" y="36614"/>
                </a:moveTo>
                <a:lnTo>
                  <a:pt x="237363" y="35001"/>
                </a:lnTo>
                <a:lnTo>
                  <a:pt x="238683" y="35090"/>
                </a:lnTo>
                <a:lnTo>
                  <a:pt x="238239" y="35001"/>
                </a:lnTo>
                <a:lnTo>
                  <a:pt x="236575" y="34683"/>
                </a:lnTo>
                <a:lnTo>
                  <a:pt x="241033" y="36576"/>
                </a:lnTo>
                <a:lnTo>
                  <a:pt x="242354" y="36614"/>
                </a:lnTo>
                <a:close/>
              </a:path>
              <a:path w="339725" h="403859">
                <a:moveTo>
                  <a:pt x="242354" y="10706"/>
                </a:moveTo>
                <a:lnTo>
                  <a:pt x="242074" y="10617"/>
                </a:lnTo>
                <a:lnTo>
                  <a:pt x="241642" y="10502"/>
                </a:lnTo>
                <a:lnTo>
                  <a:pt x="242265" y="10769"/>
                </a:lnTo>
                <a:close/>
              </a:path>
              <a:path w="339725" h="403859">
                <a:moveTo>
                  <a:pt x="259118" y="44450"/>
                </a:moveTo>
                <a:lnTo>
                  <a:pt x="259054" y="43180"/>
                </a:lnTo>
                <a:lnTo>
                  <a:pt x="255816" y="43180"/>
                </a:lnTo>
                <a:lnTo>
                  <a:pt x="259118" y="44450"/>
                </a:lnTo>
                <a:close/>
              </a:path>
              <a:path w="339725" h="403859">
                <a:moveTo>
                  <a:pt x="267093" y="46990"/>
                </a:moveTo>
                <a:lnTo>
                  <a:pt x="267055" y="45720"/>
                </a:lnTo>
                <a:lnTo>
                  <a:pt x="259575" y="43180"/>
                </a:lnTo>
                <a:lnTo>
                  <a:pt x="259054" y="43180"/>
                </a:lnTo>
                <a:lnTo>
                  <a:pt x="267093" y="46990"/>
                </a:lnTo>
                <a:close/>
              </a:path>
              <a:path w="339725" h="403859">
                <a:moveTo>
                  <a:pt x="270878" y="22402"/>
                </a:moveTo>
                <a:lnTo>
                  <a:pt x="269938" y="21590"/>
                </a:lnTo>
                <a:lnTo>
                  <a:pt x="268262" y="21590"/>
                </a:lnTo>
                <a:lnTo>
                  <a:pt x="270878" y="22402"/>
                </a:lnTo>
                <a:close/>
              </a:path>
              <a:path w="339725" h="403859">
                <a:moveTo>
                  <a:pt x="276453" y="24130"/>
                </a:moveTo>
                <a:lnTo>
                  <a:pt x="272364" y="22860"/>
                </a:lnTo>
                <a:lnTo>
                  <a:pt x="270878" y="22402"/>
                </a:lnTo>
                <a:lnTo>
                  <a:pt x="272884" y="24130"/>
                </a:lnTo>
                <a:lnTo>
                  <a:pt x="272122" y="22860"/>
                </a:lnTo>
                <a:lnTo>
                  <a:pt x="275094" y="24130"/>
                </a:lnTo>
                <a:lnTo>
                  <a:pt x="276453" y="24130"/>
                </a:lnTo>
                <a:close/>
              </a:path>
              <a:path w="339725" h="403859">
                <a:moveTo>
                  <a:pt x="279209" y="325945"/>
                </a:moveTo>
                <a:lnTo>
                  <a:pt x="278968" y="326390"/>
                </a:lnTo>
                <a:lnTo>
                  <a:pt x="279209" y="325945"/>
                </a:lnTo>
                <a:close/>
              </a:path>
              <a:path w="339725" h="403859">
                <a:moveTo>
                  <a:pt x="281190" y="322872"/>
                </a:moveTo>
                <a:lnTo>
                  <a:pt x="279971" y="323850"/>
                </a:lnTo>
                <a:lnTo>
                  <a:pt x="279692" y="324726"/>
                </a:lnTo>
                <a:lnTo>
                  <a:pt x="281190" y="322872"/>
                </a:lnTo>
                <a:close/>
              </a:path>
              <a:path w="339725" h="403859">
                <a:moveTo>
                  <a:pt x="285318" y="318770"/>
                </a:moveTo>
                <a:lnTo>
                  <a:pt x="283108" y="321005"/>
                </a:lnTo>
                <a:lnTo>
                  <a:pt x="282790" y="321449"/>
                </a:lnTo>
                <a:lnTo>
                  <a:pt x="285318" y="318770"/>
                </a:lnTo>
                <a:close/>
              </a:path>
              <a:path w="339725" h="403859">
                <a:moveTo>
                  <a:pt x="286550" y="314960"/>
                </a:moveTo>
                <a:lnTo>
                  <a:pt x="285140" y="316230"/>
                </a:lnTo>
                <a:lnTo>
                  <a:pt x="281419" y="322580"/>
                </a:lnTo>
                <a:lnTo>
                  <a:pt x="281190" y="322872"/>
                </a:lnTo>
                <a:lnTo>
                  <a:pt x="281546" y="322580"/>
                </a:lnTo>
                <a:lnTo>
                  <a:pt x="283108" y="321005"/>
                </a:lnTo>
                <a:lnTo>
                  <a:pt x="284708" y="318770"/>
                </a:lnTo>
                <a:lnTo>
                  <a:pt x="286550" y="314960"/>
                </a:lnTo>
                <a:close/>
              </a:path>
              <a:path w="339725" h="403859">
                <a:moveTo>
                  <a:pt x="292138" y="307771"/>
                </a:moveTo>
                <a:lnTo>
                  <a:pt x="289293" y="311543"/>
                </a:lnTo>
                <a:lnTo>
                  <a:pt x="289229" y="312115"/>
                </a:lnTo>
                <a:lnTo>
                  <a:pt x="285699" y="318122"/>
                </a:lnTo>
                <a:lnTo>
                  <a:pt x="289331" y="312712"/>
                </a:lnTo>
                <a:lnTo>
                  <a:pt x="289420" y="312127"/>
                </a:lnTo>
                <a:lnTo>
                  <a:pt x="292138" y="307771"/>
                </a:lnTo>
                <a:close/>
              </a:path>
              <a:path w="339725" h="403859">
                <a:moveTo>
                  <a:pt x="297154" y="298831"/>
                </a:moveTo>
                <a:lnTo>
                  <a:pt x="296303" y="299935"/>
                </a:lnTo>
                <a:lnTo>
                  <a:pt x="296113" y="299935"/>
                </a:lnTo>
                <a:lnTo>
                  <a:pt x="295490" y="300469"/>
                </a:lnTo>
                <a:lnTo>
                  <a:pt x="296214" y="301091"/>
                </a:lnTo>
                <a:lnTo>
                  <a:pt x="297154" y="298831"/>
                </a:lnTo>
                <a:close/>
              </a:path>
              <a:path w="339725" h="403859">
                <a:moveTo>
                  <a:pt x="309968" y="41910"/>
                </a:moveTo>
                <a:lnTo>
                  <a:pt x="308432" y="40640"/>
                </a:lnTo>
                <a:lnTo>
                  <a:pt x="309905" y="41910"/>
                </a:lnTo>
                <a:close/>
              </a:path>
              <a:path w="339725" h="403859">
                <a:moveTo>
                  <a:pt x="319506" y="93980"/>
                </a:moveTo>
                <a:lnTo>
                  <a:pt x="319468" y="94107"/>
                </a:lnTo>
                <a:lnTo>
                  <a:pt x="319506" y="93980"/>
                </a:lnTo>
                <a:close/>
              </a:path>
              <a:path w="339725" h="403859">
                <a:moveTo>
                  <a:pt x="319747" y="94780"/>
                </a:moveTo>
                <a:lnTo>
                  <a:pt x="319468" y="94107"/>
                </a:lnTo>
                <a:lnTo>
                  <a:pt x="318884" y="96520"/>
                </a:lnTo>
                <a:lnTo>
                  <a:pt x="319493" y="96520"/>
                </a:lnTo>
                <a:lnTo>
                  <a:pt x="319633" y="98018"/>
                </a:lnTo>
                <a:lnTo>
                  <a:pt x="319747" y="94780"/>
                </a:lnTo>
                <a:close/>
              </a:path>
              <a:path w="339725" h="403859">
                <a:moveTo>
                  <a:pt x="319811" y="92710"/>
                </a:moveTo>
                <a:lnTo>
                  <a:pt x="319506" y="93980"/>
                </a:lnTo>
                <a:lnTo>
                  <a:pt x="319646" y="93980"/>
                </a:lnTo>
                <a:lnTo>
                  <a:pt x="319760" y="94335"/>
                </a:lnTo>
                <a:lnTo>
                  <a:pt x="319811" y="92710"/>
                </a:lnTo>
                <a:close/>
              </a:path>
              <a:path w="339725" h="403859">
                <a:moveTo>
                  <a:pt x="319824" y="100330"/>
                </a:moveTo>
                <a:lnTo>
                  <a:pt x="319735" y="99060"/>
                </a:lnTo>
                <a:lnTo>
                  <a:pt x="319633" y="98018"/>
                </a:lnTo>
                <a:lnTo>
                  <a:pt x="319468" y="102870"/>
                </a:lnTo>
                <a:lnTo>
                  <a:pt x="319824" y="100330"/>
                </a:lnTo>
                <a:close/>
              </a:path>
              <a:path w="339725" h="403859">
                <a:moveTo>
                  <a:pt x="319925" y="95250"/>
                </a:moveTo>
                <a:lnTo>
                  <a:pt x="319900" y="94780"/>
                </a:lnTo>
                <a:lnTo>
                  <a:pt x="319760" y="94335"/>
                </a:lnTo>
                <a:lnTo>
                  <a:pt x="319836" y="95021"/>
                </a:lnTo>
                <a:lnTo>
                  <a:pt x="319925" y="95250"/>
                </a:lnTo>
                <a:close/>
              </a:path>
              <a:path w="339725" h="403859">
                <a:moveTo>
                  <a:pt x="319976" y="93980"/>
                </a:moveTo>
                <a:lnTo>
                  <a:pt x="319811" y="93980"/>
                </a:lnTo>
                <a:lnTo>
                  <a:pt x="319938" y="94843"/>
                </a:lnTo>
                <a:lnTo>
                  <a:pt x="319976" y="93980"/>
                </a:lnTo>
                <a:close/>
              </a:path>
              <a:path w="339725" h="403859">
                <a:moveTo>
                  <a:pt x="320167" y="108483"/>
                </a:moveTo>
                <a:lnTo>
                  <a:pt x="319887" y="108026"/>
                </a:lnTo>
                <a:lnTo>
                  <a:pt x="319138" y="101866"/>
                </a:lnTo>
                <a:lnTo>
                  <a:pt x="319443" y="107657"/>
                </a:lnTo>
                <a:lnTo>
                  <a:pt x="319747" y="108115"/>
                </a:lnTo>
                <a:lnTo>
                  <a:pt x="320052" y="112699"/>
                </a:lnTo>
                <a:lnTo>
                  <a:pt x="320167" y="108483"/>
                </a:lnTo>
                <a:close/>
              </a:path>
              <a:path w="339725" h="403859">
                <a:moveTo>
                  <a:pt x="321030" y="119837"/>
                </a:moveTo>
                <a:lnTo>
                  <a:pt x="320090" y="119697"/>
                </a:lnTo>
                <a:lnTo>
                  <a:pt x="320459" y="121856"/>
                </a:lnTo>
                <a:lnTo>
                  <a:pt x="320611" y="120611"/>
                </a:lnTo>
                <a:lnTo>
                  <a:pt x="320776" y="120535"/>
                </a:lnTo>
                <a:lnTo>
                  <a:pt x="321030" y="119837"/>
                </a:lnTo>
                <a:close/>
              </a:path>
              <a:path w="339725" h="403859">
                <a:moveTo>
                  <a:pt x="321360" y="104140"/>
                </a:moveTo>
                <a:lnTo>
                  <a:pt x="320052" y="95592"/>
                </a:lnTo>
                <a:lnTo>
                  <a:pt x="320141" y="98018"/>
                </a:lnTo>
                <a:lnTo>
                  <a:pt x="319836" y="100203"/>
                </a:lnTo>
                <a:lnTo>
                  <a:pt x="319963" y="101600"/>
                </a:lnTo>
                <a:lnTo>
                  <a:pt x="320471" y="105410"/>
                </a:lnTo>
                <a:lnTo>
                  <a:pt x="321360" y="104140"/>
                </a:lnTo>
                <a:close/>
              </a:path>
              <a:path w="339725" h="403859">
                <a:moveTo>
                  <a:pt x="339369" y="114300"/>
                </a:moveTo>
                <a:lnTo>
                  <a:pt x="336702" y="66040"/>
                </a:lnTo>
                <a:lnTo>
                  <a:pt x="332041" y="58420"/>
                </a:lnTo>
                <a:lnTo>
                  <a:pt x="330746" y="57150"/>
                </a:lnTo>
                <a:lnTo>
                  <a:pt x="328079" y="53340"/>
                </a:lnTo>
                <a:lnTo>
                  <a:pt x="328676" y="53340"/>
                </a:lnTo>
                <a:lnTo>
                  <a:pt x="323735" y="52070"/>
                </a:lnTo>
                <a:lnTo>
                  <a:pt x="321818" y="49453"/>
                </a:lnTo>
                <a:lnTo>
                  <a:pt x="321818" y="120650"/>
                </a:lnTo>
                <a:lnTo>
                  <a:pt x="321652" y="123190"/>
                </a:lnTo>
                <a:lnTo>
                  <a:pt x="321576" y="129540"/>
                </a:lnTo>
                <a:lnTo>
                  <a:pt x="321043" y="143510"/>
                </a:lnTo>
                <a:lnTo>
                  <a:pt x="320662" y="146050"/>
                </a:lnTo>
                <a:lnTo>
                  <a:pt x="320573" y="148590"/>
                </a:lnTo>
                <a:lnTo>
                  <a:pt x="320636" y="151130"/>
                </a:lnTo>
                <a:lnTo>
                  <a:pt x="320814" y="151130"/>
                </a:lnTo>
                <a:lnTo>
                  <a:pt x="320205" y="158750"/>
                </a:lnTo>
                <a:lnTo>
                  <a:pt x="319620" y="164490"/>
                </a:lnTo>
                <a:lnTo>
                  <a:pt x="318985" y="168198"/>
                </a:lnTo>
                <a:lnTo>
                  <a:pt x="319303" y="166979"/>
                </a:lnTo>
                <a:lnTo>
                  <a:pt x="319582" y="164909"/>
                </a:lnTo>
                <a:lnTo>
                  <a:pt x="318554" y="175260"/>
                </a:lnTo>
                <a:lnTo>
                  <a:pt x="317500" y="182880"/>
                </a:lnTo>
                <a:lnTo>
                  <a:pt x="317411" y="181610"/>
                </a:lnTo>
                <a:lnTo>
                  <a:pt x="316801" y="186690"/>
                </a:lnTo>
                <a:lnTo>
                  <a:pt x="316598" y="186690"/>
                </a:lnTo>
                <a:lnTo>
                  <a:pt x="316572" y="185420"/>
                </a:lnTo>
                <a:lnTo>
                  <a:pt x="316242" y="186690"/>
                </a:lnTo>
                <a:lnTo>
                  <a:pt x="316509" y="186690"/>
                </a:lnTo>
                <a:lnTo>
                  <a:pt x="316509" y="187960"/>
                </a:lnTo>
                <a:lnTo>
                  <a:pt x="315760" y="193040"/>
                </a:lnTo>
                <a:lnTo>
                  <a:pt x="315366" y="194310"/>
                </a:lnTo>
                <a:lnTo>
                  <a:pt x="315252" y="195580"/>
                </a:lnTo>
                <a:lnTo>
                  <a:pt x="314934" y="196850"/>
                </a:lnTo>
                <a:lnTo>
                  <a:pt x="314629" y="198120"/>
                </a:lnTo>
                <a:lnTo>
                  <a:pt x="314261" y="200660"/>
                </a:lnTo>
                <a:lnTo>
                  <a:pt x="314032" y="200660"/>
                </a:lnTo>
                <a:lnTo>
                  <a:pt x="314007" y="201930"/>
                </a:lnTo>
                <a:lnTo>
                  <a:pt x="313855" y="201930"/>
                </a:lnTo>
                <a:lnTo>
                  <a:pt x="304444" y="237490"/>
                </a:lnTo>
                <a:lnTo>
                  <a:pt x="291477" y="269240"/>
                </a:lnTo>
                <a:lnTo>
                  <a:pt x="274980" y="298450"/>
                </a:lnTo>
                <a:lnTo>
                  <a:pt x="254965" y="325120"/>
                </a:lnTo>
                <a:lnTo>
                  <a:pt x="250659" y="330200"/>
                </a:lnTo>
                <a:lnTo>
                  <a:pt x="248500" y="331470"/>
                </a:lnTo>
                <a:lnTo>
                  <a:pt x="245046" y="334010"/>
                </a:lnTo>
                <a:lnTo>
                  <a:pt x="245033" y="361950"/>
                </a:lnTo>
                <a:lnTo>
                  <a:pt x="243205" y="364490"/>
                </a:lnTo>
                <a:lnTo>
                  <a:pt x="242811" y="364756"/>
                </a:lnTo>
                <a:lnTo>
                  <a:pt x="242176" y="365125"/>
                </a:lnTo>
                <a:lnTo>
                  <a:pt x="242760" y="364490"/>
                </a:lnTo>
                <a:lnTo>
                  <a:pt x="243268" y="363220"/>
                </a:lnTo>
                <a:lnTo>
                  <a:pt x="245033" y="361950"/>
                </a:lnTo>
                <a:lnTo>
                  <a:pt x="245033" y="333959"/>
                </a:lnTo>
                <a:lnTo>
                  <a:pt x="244741" y="332740"/>
                </a:lnTo>
                <a:lnTo>
                  <a:pt x="242404" y="337820"/>
                </a:lnTo>
                <a:lnTo>
                  <a:pt x="234899" y="340360"/>
                </a:lnTo>
                <a:lnTo>
                  <a:pt x="230378" y="346710"/>
                </a:lnTo>
                <a:lnTo>
                  <a:pt x="229222" y="346710"/>
                </a:lnTo>
                <a:lnTo>
                  <a:pt x="227584" y="349250"/>
                </a:lnTo>
                <a:lnTo>
                  <a:pt x="224053" y="350520"/>
                </a:lnTo>
                <a:lnTo>
                  <a:pt x="224332" y="350520"/>
                </a:lnTo>
                <a:lnTo>
                  <a:pt x="218059" y="355600"/>
                </a:lnTo>
                <a:lnTo>
                  <a:pt x="212458" y="359410"/>
                </a:lnTo>
                <a:lnTo>
                  <a:pt x="206425" y="363220"/>
                </a:lnTo>
                <a:lnTo>
                  <a:pt x="202679" y="365112"/>
                </a:lnTo>
                <a:lnTo>
                  <a:pt x="202679" y="365760"/>
                </a:lnTo>
                <a:lnTo>
                  <a:pt x="200672" y="368300"/>
                </a:lnTo>
                <a:lnTo>
                  <a:pt x="198945" y="368300"/>
                </a:lnTo>
                <a:lnTo>
                  <a:pt x="202679" y="365760"/>
                </a:lnTo>
                <a:lnTo>
                  <a:pt x="202679" y="365112"/>
                </a:lnTo>
                <a:lnTo>
                  <a:pt x="198869" y="367030"/>
                </a:lnTo>
                <a:lnTo>
                  <a:pt x="200075" y="367030"/>
                </a:lnTo>
                <a:lnTo>
                  <a:pt x="197561" y="368300"/>
                </a:lnTo>
                <a:lnTo>
                  <a:pt x="196926" y="368300"/>
                </a:lnTo>
                <a:lnTo>
                  <a:pt x="196786" y="368300"/>
                </a:lnTo>
                <a:lnTo>
                  <a:pt x="182816" y="377190"/>
                </a:lnTo>
                <a:lnTo>
                  <a:pt x="181216" y="377190"/>
                </a:lnTo>
                <a:lnTo>
                  <a:pt x="177177" y="378460"/>
                </a:lnTo>
                <a:lnTo>
                  <a:pt x="175933" y="378460"/>
                </a:lnTo>
                <a:lnTo>
                  <a:pt x="175120" y="379730"/>
                </a:lnTo>
                <a:lnTo>
                  <a:pt x="172720" y="379730"/>
                </a:lnTo>
                <a:lnTo>
                  <a:pt x="173240" y="378460"/>
                </a:lnTo>
                <a:lnTo>
                  <a:pt x="172466" y="379730"/>
                </a:lnTo>
                <a:lnTo>
                  <a:pt x="171970" y="378460"/>
                </a:lnTo>
                <a:lnTo>
                  <a:pt x="167284" y="377456"/>
                </a:lnTo>
                <a:lnTo>
                  <a:pt x="168554" y="378460"/>
                </a:lnTo>
                <a:lnTo>
                  <a:pt x="159931" y="374650"/>
                </a:lnTo>
                <a:lnTo>
                  <a:pt x="151168" y="369570"/>
                </a:lnTo>
                <a:lnTo>
                  <a:pt x="142621" y="365760"/>
                </a:lnTo>
                <a:lnTo>
                  <a:pt x="134645" y="360680"/>
                </a:lnTo>
                <a:lnTo>
                  <a:pt x="135178" y="361950"/>
                </a:lnTo>
                <a:lnTo>
                  <a:pt x="127482" y="356870"/>
                </a:lnTo>
                <a:lnTo>
                  <a:pt x="129476" y="356870"/>
                </a:lnTo>
                <a:lnTo>
                  <a:pt x="121539" y="351790"/>
                </a:lnTo>
                <a:lnTo>
                  <a:pt x="121869" y="351790"/>
                </a:lnTo>
                <a:lnTo>
                  <a:pt x="120154" y="350520"/>
                </a:lnTo>
                <a:lnTo>
                  <a:pt x="117919" y="349250"/>
                </a:lnTo>
                <a:lnTo>
                  <a:pt x="115938" y="347980"/>
                </a:lnTo>
                <a:lnTo>
                  <a:pt x="118059" y="349250"/>
                </a:lnTo>
                <a:lnTo>
                  <a:pt x="115481" y="346710"/>
                </a:lnTo>
                <a:lnTo>
                  <a:pt x="112903" y="344170"/>
                </a:lnTo>
                <a:lnTo>
                  <a:pt x="115646" y="345440"/>
                </a:lnTo>
                <a:lnTo>
                  <a:pt x="113703" y="344170"/>
                </a:lnTo>
                <a:lnTo>
                  <a:pt x="111760" y="342900"/>
                </a:lnTo>
                <a:lnTo>
                  <a:pt x="110972" y="342392"/>
                </a:lnTo>
                <a:lnTo>
                  <a:pt x="107988" y="340360"/>
                </a:lnTo>
                <a:lnTo>
                  <a:pt x="106121" y="339090"/>
                </a:lnTo>
                <a:lnTo>
                  <a:pt x="105422" y="337820"/>
                </a:lnTo>
                <a:lnTo>
                  <a:pt x="103466" y="336550"/>
                </a:lnTo>
                <a:lnTo>
                  <a:pt x="103200" y="336550"/>
                </a:lnTo>
                <a:lnTo>
                  <a:pt x="102298" y="335915"/>
                </a:lnTo>
                <a:lnTo>
                  <a:pt x="100863" y="334010"/>
                </a:lnTo>
                <a:lnTo>
                  <a:pt x="97993" y="330200"/>
                </a:lnTo>
                <a:lnTo>
                  <a:pt x="101625" y="334010"/>
                </a:lnTo>
                <a:lnTo>
                  <a:pt x="98920" y="330200"/>
                </a:lnTo>
                <a:lnTo>
                  <a:pt x="96215" y="326390"/>
                </a:lnTo>
                <a:lnTo>
                  <a:pt x="95313" y="325120"/>
                </a:lnTo>
                <a:lnTo>
                  <a:pt x="92087" y="324307"/>
                </a:lnTo>
                <a:lnTo>
                  <a:pt x="91744" y="323850"/>
                </a:lnTo>
                <a:lnTo>
                  <a:pt x="91922" y="324256"/>
                </a:lnTo>
                <a:lnTo>
                  <a:pt x="91668" y="324192"/>
                </a:lnTo>
                <a:lnTo>
                  <a:pt x="92087" y="324675"/>
                </a:lnTo>
                <a:lnTo>
                  <a:pt x="92811" y="326390"/>
                </a:lnTo>
                <a:lnTo>
                  <a:pt x="90665" y="323938"/>
                </a:lnTo>
                <a:lnTo>
                  <a:pt x="90284" y="323850"/>
                </a:lnTo>
                <a:lnTo>
                  <a:pt x="90119" y="323329"/>
                </a:lnTo>
                <a:lnTo>
                  <a:pt x="89458" y="322580"/>
                </a:lnTo>
                <a:lnTo>
                  <a:pt x="88341" y="321310"/>
                </a:lnTo>
                <a:lnTo>
                  <a:pt x="86423" y="318770"/>
                </a:lnTo>
                <a:lnTo>
                  <a:pt x="85432" y="317500"/>
                </a:lnTo>
                <a:lnTo>
                  <a:pt x="84442" y="316230"/>
                </a:lnTo>
                <a:lnTo>
                  <a:pt x="84175" y="313690"/>
                </a:lnTo>
                <a:lnTo>
                  <a:pt x="80391" y="308610"/>
                </a:lnTo>
                <a:lnTo>
                  <a:pt x="79438" y="307340"/>
                </a:lnTo>
                <a:lnTo>
                  <a:pt x="79768" y="307340"/>
                </a:lnTo>
                <a:lnTo>
                  <a:pt x="79032" y="306070"/>
                </a:lnTo>
                <a:lnTo>
                  <a:pt x="76542" y="303530"/>
                </a:lnTo>
                <a:lnTo>
                  <a:pt x="75704" y="302260"/>
                </a:lnTo>
                <a:lnTo>
                  <a:pt x="74853" y="300990"/>
                </a:lnTo>
                <a:lnTo>
                  <a:pt x="73113" y="299897"/>
                </a:lnTo>
                <a:lnTo>
                  <a:pt x="73545" y="300659"/>
                </a:lnTo>
                <a:lnTo>
                  <a:pt x="72478" y="299720"/>
                </a:lnTo>
                <a:lnTo>
                  <a:pt x="69367" y="297180"/>
                </a:lnTo>
                <a:lnTo>
                  <a:pt x="66078" y="290830"/>
                </a:lnTo>
                <a:lnTo>
                  <a:pt x="66586" y="290830"/>
                </a:lnTo>
                <a:lnTo>
                  <a:pt x="67894" y="292011"/>
                </a:lnTo>
                <a:lnTo>
                  <a:pt x="67627" y="290830"/>
                </a:lnTo>
                <a:lnTo>
                  <a:pt x="67525" y="290347"/>
                </a:lnTo>
                <a:lnTo>
                  <a:pt x="66573" y="289560"/>
                </a:lnTo>
                <a:lnTo>
                  <a:pt x="65786" y="288378"/>
                </a:lnTo>
                <a:lnTo>
                  <a:pt x="65786" y="326390"/>
                </a:lnTo>
                <a:lnTo>
                  <a:pt x="64160" y="324027"/>
                </a:lnTo>
                <a:lnTo>
                  <a:pt x="65074" y="325310"/>
                </a:lnTo>
                <a:lnTo>
                  <a:pt x="65786" y="326390"/>
                </a:lnTo>
                <a:lnTo>
                  <a:pt x="65786" y="288378"/>
                </a:lnTo>
                <a:lnTo>
                  <a:pt x="67081" y="288290"/>
                </a:lnTo>
                <a:lnTo>
                  <a:pt x="66802" y="287020"/>
                </a:lnTo>
                <a:lnTo>
                  <a:pt x="63144" y="281940"/>
                </a:lnTo>
                <a:lnTo>
                  <a:pt x="63436" y="281940"/>
                </a:lnTo>
                <a:lnTo>
                  <a:pt x="62255" y="280670"/>
                </a:lnTo>
                <a:lnTo>
                  <a:pt x="61493" y="278130"/>
                </a:lnTo>
                <a:lnTo>
                  <a:pt x="63715" y="280670"/>
                </a:lnTo>
                <a:lnTo>
                  <a:pt x="61823" y="278130"/>
                </a:lnTo>
                <a:lnTo>
                  <a:pt x="60871" y="276860"/>
                </a:lnTo>
                <a:lnTo>
                  <a:pt x="60604" y="275590"/>
                </a:lnTo>
                <a:lnTo>
                  <a:pt x="60502" y="275056"/>
                </a:lnTo>
                <a:lnTo>
                  <a:pt x="57988" y="271780"/>
                </a:lnTo>
                <a:lnTo>
                  <a:pt x="59283" y="275590"/>
                </a:lnTo>
                <a:lnTo>
                  <a:pt x="56591" y="269240"/>
                </a:lnTo>
                <a:lnTo>
                  <a:pt x="55854" y="266700"/>
                </a:lnTo>
                <a:lnTo>
                  <a:pt x="55168" y="262890"/>
                </a:lnTo>
                <a:lnTo>
                  <a:pt x="53365" y="259270"/>
                </a:lnTo>
                <a:lnTo>
                  <a:pt x="54838" y="262890"/>
                </a:lnTo>
                <a:lnTo>
                  <a:pt x="53403" y="261620"/>
                </a:lnTo>
                <a:lnTo>
                  <a:pt x="52501" y="259080"/>
                </a:lnTo>
                <a:lnTo>
                  <a:pt x="51689" y="255270"/>
                </a:lnTo>
                <a:lnTo>
                  <a:pt x="51447" y="254000"/>
                </a:lnTo>
                <a:lnTo>
                  <a:pt x="48221" y="246380"/>
                </a:lnTo>
                <a:lnTo>
                  <a:pt x="51244" y="255270"/>
                </a:lnTo>
                <a:lnTo>
                  <a:pt x="50380" y="254000"/>
                </a:lnTo>
                <a:lnTo>
                  <a:pt x="49517" y="252730"/>
                </a:lnTo>
                <a:lnTo>
                  <a:pt x="49276" y="250190"/>
                </a:lnTo>
                <a:lnTo>
                  <a:pt x="47663" y="248920"/>
                </a:lnTo>
                <a:lnTo>
                  <a:pt x="46037" y="245110"/>
                </a:lnTo>
                <a:lnTo>
                  <a:pt x="46710" y="245110"/>
                </a:lnTo>
                <a:lnTo>
                  <a:pt x="46342" y="243840"/>
                </a:lnTo>
                <a:lnTo>
                  <a:pt x="44856" y="238760"/>
                </a:lnTo>
                <a:lnTo>
                  <a:pt x="44386" y="238760"/>
                </a:lnTo>
                <a:lnTo>
                  <a:pt x="44348" y="241300"/>
                </a:lnTo>
                <a:lnTo>
                  <a:pt x="44475" y="243840"/>
                </a:lnTo>
                <a:lnTo>
                  <a:pt x="42265" y="234950"/>
                </a:lnTo>
                <a:lnTo>
                  <a:pt x="44221" y="238455"/>
                </a:lnTo>
                <a:lnTo>
                  <a:pt x="44767" y="238455"/>
                </a:lnTo>
                <a:lnTo>
                  <a:pt x="44107" y="236220"/>
                </a:lnTo>
                <a:lnTo>
                  <a:pt x="44170" y="237490"/>
                </a:lnTo>
                <a:lnTo>
                  <a:pt x="44272" y="238442"/>
                </a:lnTo>
                <a:lnTo>
                  <a:pt x="44208" y="238201"/>
                </a:lnTo>
                <a:lnTo>
                  <a:pt x="42697" y="233680"/>
                </a:lnTo>
                <a:lnTo>
                  <a:pt x="43789" y="234950"/>
                </a:lnTo>
                <a:lnTo>
                  <a:pt x="43065" y="233680"/>
                </a:lnTo>
                <a:lnTo>
                  <a:pt x="41605" y="231140"/>
                </a:lnTo>
                <a:lnTo>
                  <a:pt x="41376" y="228600"/>
                </a:lnTo>
                <a:lnTo>
                  <a:pt x="40678" y="226060"/>
                </a:lnTo>
                <a:lnTo>
                  <a:pt x="40335" y="224790"/>
                </a:lnTo>
                <a:lnTo>
                  <a:pt x="40132" y="226060"/>
                </a:lnTo>
                <a:lnTo>
                  <a:pt x="38887" y="224790"/>
                </a:lnTo>
                <a:lnTo>
                  <a:pt x="38315" y="222250"/>
                </a:lnTo>
                <a:lnTo>
                  <a:pt x="37731" y="219710"/>
                </a:lnTo>
                <a:lnTo>
                  <a:pt x="37553" y="218440"/>
                </a:lnTo>
                <a:lnTo>
                  <a:pt x="37376" y="217170"/>
                </a:lnTo>
                <a:lnTo>
                  <a:pt x="38836" y="220980"/>
                </a:lnTo>
                <a:lnTo>
                  <a:pt x="37553" y="217170"/>
                </a:lnTo>
                <a:lnTo>
                  <a:pt x="37122" y="215900"/>
                </a:lnTo>
                <a:lnTo>
                  <a:pt x="37998" y="217246"/>
                </a:lnTo>
                <a:lnTo>
                  <a:pt x="38874" y="218440"/>
                </a:lnTo>
                <a:lnTo>
                  <a:pt x="38925" y="220980"/>
                </a:lnTo>
                <a:lnTo>
                  <a:pt x="39230" y="220980"/>
                </a:lnTo>
                <a:lnTo>
                  <a:pt x="39725" y="222250"/>
                </a:lnTo>
                <a:lnTo>
                  <a:pt x="40030" y="222250"/>
                </a:lnTo>
                <a:lnTo>
                  <a:pt x="39725" y="219710"/>
                </a:lnTo>
                <a:lnTo>
                  <a:pt x="38392" y="215900"/>
                </a:lnTo>
                <a:lnTo>
                  <a:pt x="37947" y="214630"/>
                </a:lnTo>
                <a:lnTo>
                  <a:pt x="37820" y="214198"/>
                </a:lnTo>
                <a:lnTo>
                  <a:pt x="37922" y="214630"/>
                </a:lnTo>
                <a:lnTo>
                  <a:pt x="37846" y="214426"/>
                </a:lnTo>
                <a:lnTo>
                  <a:pt x="37871" y="214630"/>
                </a:lnTo>
                <a:lnTo>
                  <a:pt x="37757" y="214198"/>
                </a:lnTo>
                <a:lnTo>
                  <a:pt x="36474" y="210820"/>
                </a:lnTo>
                <a:lnTo>
                  <a:pt x="35026" y="207010"/>
                </a:lnTo>
                <a:lnTo>
                  <a:pt x="34988" y="205740"/>
                </a:lnTo>
                <a:lnTo>
                  <a:pt x="35890" y="207010"/>
                </a:lnTo>
                <a:lnTo>
                  <a:pt x="35433" y="205740"/>
                </a:lnTo>
                <a:lnTo>
                  <a:pt x="34836" y="204470"/>
                </a:lnTo>
                <a:lnTo>
                  <a:pt x="34213" y="201930"/>
                </a:lnTo>
                <a:lnTo>
                  <a:pt x="34925" y="203200"/>
                </a:lnTo>
                <a:lnTo>
                  <a:pt x="35407" y="202120"/>
                </a:lnTo>
                <a:lnTo>
                  <a:pt x="35356" y="201930"/>
                </a:lnTo>
                <a:lnTo>
                  <a:pt x="34137" y="198120"/>
                </a:lnTo>
                <a:lnTo>
                  <a:pt x="34302" y="198120"/>
                </a:lnTo>
                <a:lnTo>
                  <a:pt x="34112" y="194310"/>
                </a:lnTo>
                <a:lnTo>
                  <a:pt x="34505" y="194310"/>
                </a:lnTo>
                <a:lnTo>
                  <a:pt x="34391" y="193040"/>
                </a:lnTo>
                <a:lnTo>
                  <a:pt x="34150" y="190500"/>
                </a:lnTo>
                <a:lnTo>
                  <a:pt x="31280" y="184150"/>
                </a:lnTo>
                <a:lnTo>
                  <a:pt x="31140" y="180340"/>
                </a:lnTo>
                <a:lnTo>
                  <a:pt x="31051" y="177800"/>
                </a:lnTo>
                <a:lnTo>
                  <a:pt x="30899" y="177800"/>
                </a:lnTo>
                <a:lnTo>
                  <a:pt x="30708" y="176530"/>
                </a:lnTo>
                <a:lnTo>
                  <a:pt x="30467" y="175260"/>
                </a:lnTo>
                <a:lnTo>
                  <a:pt x="29921" y="170180"/>
                </a:lnTo>
                <a:lnTo>
                  <a:pt x="29845" y="165100"/>
                </a:lnTo>
                <a:lnTo>
                  <a:pt x="29095" y="161290"/>
                </a:lnTo>
                <a:lnTo>
                  <a:pt x="28854" y="160020"/>
                </a:lnTo>
                <a:lnTo>
                  <a:pt x="28600" y="158750"/>
                </a:lnTo>
                <a:lnTo>
                  <a:pt x="29349" y="154940"/>
                </a:lnTo>
                <a:lnTo>
                  <a:pt x="28676" y="149860"/>
                </a:lnTo>
                <a:lnTo>
                  <a:pt x="28435" y="160020"/>
                </a:lnTo>
                <a:lnTo>
                  <a:pt x="27330" y="151130"/>
                </a:lnTo>
                <a:lnTo>
                  <a:pt x="26822" y="147320"/>
                </a:lnTo>
                <a:lnTo>
                  <a:pt x="26492" y="144780"/>
                </a:lnTo>
                <a:lnTo>
                  <a:pt x="28028" y="148590"/>
                </a:lnTo>
                <a:lnTo>
                  <a:pt x="28168" y="147320"/>
                </a:lnTo>
                <a:lnTo>
                  <a:pt x="27736" y="144780"/>
                </a:lnTo>
                <a:lnTo>
                  <a:pt x="27520" y="143510"/>
                </a:lnTo>
                <a:lnTo>
                  <a:pt x="26238" y="138430"/>
                </a:lnTo>
                <a:lnTo>
                  <a:pt x="26492" y="135890"/>
                </a:lnTo>
                <a:lnTo>
                  <a:pt x="26873" y="132080"/>
                </a:lnTo>
                <a:lnTo>
                  <a:pt x="27012" y="133350"/>
                </a:lnTo>
                <a:lnTo>
                  <a:pt x="27051" y="135890"/>
                </a:lnTo>
                <a:lnTo>
                  <a:pt x="27190" y="137160"/>
                </a:lnTo>
                <a:lnTo>
                  <a:pt x="27622" y="133350"/>
                </a:lnTo>
                <a:lnTo>
                  <a:pt x="28079" y="135369"/>
                </a:lnTo>
                <a:lnTo>
                  <a:pt x="27990" y="133350"/>
                </a:lnTo>
                <a:lnTo>
                  <a:pt x="27927" y="132080"/>
                </a:lnTo>
                <a:lnTo>
                  <a:pt x="27800" y="129540"/>
                </a:lnTo>
                <a:lnTo>
                  <a:pt x="27698" y="120650"/>
                </a:lnTo>
                <a:lnTo>
                  <a:pt x="26670" y="120650"/>
                </a:lnTo>
                <a:lnTo>
                  <a:pt x="27101" y="118110"/>
                </a:lnTo>
                <a:lnTo>
                  <a:pt x="27089" y="119380"/>
                </a:lnTo>
                <a:lnTo>
                  <a:pt x="27432" y="118110"/>
                </a:lnTo>
                <a:lnTo>
                  <a:pt x="27952" y="115570"/>
                </a:lnTo>
                <a:lnTo>
                  <a:pt x="28206" y="114300"/>
                </a:lnTo>
                <a:lnTo>
                  <a:pt x="25641" y="115570"/>
                </a:lnTo>
                <a:lnTo>
                  <a:pt x="26098" y="107950"/>
                </a:lnTo>
                <a:lnTo>
                  <a:pt x="26352" y="105410"/>
                </a:lnTo>
                <a:lnTo>
                  <a:pt x="26720" y="104140"/>
                </a:lnTo>
                <a:lnTo>
                  <a:pt x="26898" y="105410"/>
                </a:lnTo>
                <a:lnTo>
                  <a:pt x="26835" y="104140"/>
                </a:lnTo>
                <a:lnTo>
                  <a:pt x="26695" y="101600"/>
                </a:lnTo>
                <a:lnTo>
                  <a:pt x="26733" y="99060"/>
                </a:lnTo>
                <a:lnTo>
                  <a:pt x="27000" y="99060"/>
                </a:lnTo>
                <a:lnTo>
                  <a:pt x="27127" y="94335"/>
                </a:lnTo>
                <a:lnTo>
                  <a:pt x="27216" y="92710"/>
                </a:lnTo>
                <a:lnTo>
                  <a:pt x="26911" y="91440"/>
                </a:lnTo>
                <a:lnTo>
                  <a:pt x="26555" y="86360"/>
                </a:lnTo>
                <a:lnTo>
                  <a:pt x="26936" y="85331"/>
                </a:lnTo>
                <a:lnTo>
                  <a:pt x="26873" y="82550"/>
                </a:lnTo>
                <a:lnTo>
                  <a:pt x="27559" y="81280"/>
                </a:lnTo>
                <a:lnTo>
                  <a:pt x="27597" y="82054"/>
                </a:lnTo>
                <a:lnTo>
                  <a:pt x="27774" y="81280"/>
                </a:lnTo>
                <a:lnTo>
                  <a:pt x="28333" y="78740"/>
                </a:lnTo>
                <a:lnTo>
                  <a:pt x="28600" y="77470"/>
                </a:lnTo>
                <a:lnTo>
                  <a:pt x="28727" y="76898"/>
                </a:lnTo>
                <a:lnTo>
                  <a:pt x="28511" y="77470"/>
                </a:lnTo>
                <a:lnTo>
                  <a:pt x="28155" y="76200"/>
                </a:lnTo>
                <a:lnTo>
                  <a:pt x="28244" y="74764"/>
                </a:lnTo>
                <a:lnTo>
                  <a:pt x="28384" y="73660"/>
                </a:lnTo>
                <a:lnTo>
                  <a:pt x="28651" y="73660"/>
                </a:lnTo>
                <a:lnTo>
                  <a:pt x="28803" y="74930"/>
                </a:lnTo>
                <a:lnTo>
                  <a:pt x="28778" y="73660"/>
                </a:lnTo>
                <a:lnTo>
                  <a:pt x="28765" y="72390"/>
                </a:lnTo>
                <a:lnTo>
                  <a:pt x="29565" y="72390"/>
                </a:lnTo>
                <a:lnTo>
                  <a:pt x="31191" y="71120"/>
                </a:lnTo>
                <a:lnTo>
                  <a:pt x="31610" y="71120"/>
                </a:lnTo>
                <a:lnTo>
                  <a:pt x="33756" y="69850"/>
                </a:lnTo>
                <a:lnTo>
                  <a:pt x="36626" y="68580"/>
                </a:lnTo>
                <a:lnTo>
                  <a:pt x="36931" y="69850"/>
                </a:lnTo>
                <a:lnTo>
                  <a:pt x="38417" y="68580"/>
                </a:lnTo>
                <a:lnTo>
                  <a:pt x="39903" y="67310"/>
                </a:lnTo>
                <a:lnTo>
                  <a:pt x="39408" y="67310"/>
                </a:lnTo>
                <a:lnTo>
                  <a:pt x="41033" y="64770"/>
                </a:lnTo>
                <a:lnTo>
                  <a:pt x="44488" y="63525"/>
                </a:lnTo>
                <a:lnTo>
                  <a:pt x="48945" y="60960"/>
                </a:lnTo>
                <a:lnTo>
                  <a:pt x="53873" y="58420"/>
                </a:lnTo>
                <a:lnTo>
                  <a:pt x="57023" y="57150"/>
                </a:lnTo>
                <a:lnTo>
                  <a:pt x="62572" y="53340"/>
                </a:lnTo>
                <a:lnTo>
                  <a:pt x="66103" y="52070"/>
                </a:lnTo>
                <a:lnTo>
                  <a:pt x="65709" y="52324"/>
                </a:lnTo>
                <a:lnTo>
                  <a:pt x="66255" y="52070"/>
                </a:lnTo>
                <a:lnTo>
                  <a:pt x="67005" y="50800"/>
                </a:lnTo>
                <a:lnTo>
                  <a:pt x="66586" y="50800"/>
                </a:lnTo>
                <a:lnTo>
                  <a:pt x="68554" y="49530"/>
                </a:lnTo>
                <a:lnTo>
                  <a:pt x="70523" y="48260"/>
                </a:lnTo>
                <a:lnTo>
                  <a:pt x="71183" y="46990"/>
                </a:lnTo>
                <a:lnTo>
                  <a:pt x="79476" y="46990"/>
                </a:lnTo>
                <a:lnTo>
                  <a:pt x="84112" y="43180"/>
                </a:lnTo>
                <a:lnTo>
                  <a:pt x="85471" y="43180"/>
                </a:lnTo>
                <a:lnTo>
                  <a:pt x="83718" y="44450"/>
                </a:lnTo>
                <a:lnTo>
                  <a:pt x="84251" y="44450"/>
                </a:lnTo>
                <a:lnTo>
                  <a:pt x="90970" y="40640"/>
                </a:lnTo>
                <a:lnTo>
                  <a:pt x="90043" y="41910"/>
                </a:lnTo>
                <a:lnTo>
                  <a:pt x="91859" y="40640"/>
                </a:lnTo>
                <a:lnTo>
                  <a:pt x="95491" y="38100"/>
                </a:lnTo>
                <a:lnTo>
                  <a:pt x="97751" y="37541"/>
                </a:lnTo>
                <a:lnTo>
                  <a:pt x="98996" y="36830"/>
                </a:lnTo>
                <a:lnTo>
                  <a:pt x="101193" y="35560"/>
                </a:lnTo>
                <a:lnTo>
                  <a:pt x="105156" y="33020"/>
                </a:lnTo>
                <a:lnTo>
                  <a:pt x="105956" y="33020"/>
                </a:lnTo>
                <a:lnTo>
                  <a:pt x="104495" y="34290"/>
                </a:lnTo>
                <a:lnTo>
                  <a:pt x="103466" y="35280"/>
                </a:lnTo>
                <a:lnTo>
                  <a:pt x="103263" y="35407"/>
                </a:lnTo>
                <a:lnTo>
                  <a:pt x="103174" y="35560"/>
                </a:lnTo>
                <a:lnTo>
                  <a:pt x="104876" y="35560"/>
                </a:lnTo>
                <a:lnTo>
                  <a:pt x="105778" y="34290"/>
                </a:lnTo>
                <a:lnTo>
                  <a:pt x="105397" y="35560"/>
                </a:lnTo>
                <a:lnTo>
                  <a:pt x="106273" y="35560"/>
                </a:lnTo>
                <a:lnTo>
                  <a:pt x="107276" y="34290"/>
                </a:lnTo>
                <a:lnTo>
                  <a:pt x="109105" y="35560"/>
                </a:lnTo>
                <a:lnTo>
                  <a:pt x="109347" y="34290"/>
                </a:lnTo>
                <a:lnTo>
                  <a:pt x="112293" y="34290"/>
                </a:lnTo>
                <a:lnTo>
                  <a:pt x="118211" y="33020"/>
                </a:lnTo>
                <a:lnTo>
                  <a:pt x="121196" y="31750"/>
                </a:lnTo>
                <a:lnTo>
                  <a:pt x="124167" y="30480"/>
                </a:lnTo>
                <a:lnTo>
                  <a:pt x="129286" y="26670"/>
                </a:lnTo>
                <a:lnTo>
                  <a:pt x="139407" y="24130"/>
                </a:lnTo>
                <a:lnTo>
                  <a:pt x="137020" y="25400"/>
                </a:lnTo>
                <a:lnTo>
                  <a:pt x="139103" y="25400"/>
                </a:lnTo>
                <a:lnTo>
                  <a:pt x="139141" y="26670"/>
                </a:lnTo>
                <a:lnTo>
                  <a:pt x="136855" y="26670"/>
                </a:lnTo>
                <a:lnTo>
                  <a:pt x="136791" y="27940"/>
                </a:lnTo>
                <a:lnTo>
                  <a:pt x="141439" y="27940"/>
                </a:lnTo>
                <a:lnTo>
                  <a:pt x="139319" y="26670"/>
                </a:lnTo>
                <a:lnTo>
                  <a:pt x="147332" y="25527"/>
                </a:lnTo>
                <a:lnTo>
                  <a:pt x="152069" y="26670"/>
                </a:lnTo>
                <a:lnTo>
                  <a:pt x="152819" y="24130"/>
                </a:lnTo>
                <a:lnTo>
                  <a:pt x="153200" y="22860"/>
                </a:lnTo>
                <a:lnTo>
                  <a:pt x="156946" y="23774"/>
                </a:lnTo>
                <a:lnTo>
                  <a:pt x="158838" y="22860"/>
                </a:lnTo>
                <a:lnTo>
                  <a:pt x="165430" y="22860"/>
                </a:lnTo>
                <a:lnTo>
                  <a:pt x="163918" y="24130"/>
                </a:lnTo>
                <a:lnTo>
                  <a:pt x="165379" y="24130"/>
                </a:lnTo>
                <a:lnTo>
                  <a:pt x="168922" y="22860"/>
                </a:lnTo>
                <a:lnTo>
                  <a:pt x="179209" y="22860"/>
                </a:lnTo>
                <a:lnTo>
                  <a:pt x="185953" y="24079"/>
                </a:lnTo>
                <a:lnTo>
                  <a:pt x="186232" y="24130"/>
                </a:lnTo>
                <a:lnTo>
                  <a:pt x="188709" y="24130"/>
                </a:lnTo>
                <a:lnTo>
                  <a:pt x="193382" y="23253"/>
                </a:lnTo>
                <a:lnTo>
                  <a:pt x="189649" y="24879"/>
                </a:lnTo>
                <a:lnTo>
                  <a:pt x="192341" y="24384"/>
                </a:lnTo>
                <a:lnTo>
                  <a:pt x="193814" y="24676"/>
                </a:lnTo>
                <a:lnTo>
                  <a:pt x="195757" y="25146"/>
                </a:lnTo>
                <a:lnTo>
                  <a:pt x="194094" y="23126"/>
                </a:lnTo>
                <a:lnTo>
                  <a:pt x="195453" y="22860"/>
                </a:lnTo>
                <a:lnTo>
                  <a:pt x="199415" y="22860"/>
                </a:lnTo>
                <a:lnTo>
                  <a:pt x="199771" y="24130"/>
                </a:lnTo>
                <a:lnTo>
                  <a:pt x="200406" y="26670"/>
                </a:lnTo>
                <a:lnTo>
                  <a:pt x="202603" y="26670"/>
                </a:lnTo>
                <a:lnTo>
                  <a:pt x="201015" y="25400"/>
                </a:lnTo>
                <a:lnTo>
                  <a:pt x="202717" y="25400"/>
                </a:lnTo>
                <a:lnTo>
                  <a:pt x="207086" y="26670"/>
                </a:lnTo>
                <a:lnTo>
                  <a:pt x="205790" y="26670"/>
                </a:lnTo>
                <a:lnTo>
                  <a:pt x="209981" y="27647"/>
                </a:lnTo>
                <a:lnTo>
                  <a:pt x="211810" y="26670"/>
                </a:lnTo>
                <a:lnTo>
                  <a:pt x="214693" y="27940"/>
                </a:lnTo>
                <a:lnTo>
                  <a:pt x="214185" y="27940"/>
                </a:lnTo>
                <a:lnTo>
                  <a:pt x="214566" y="29210"/>
                </a:lnTo>
                <a:lnTo>
                  <a:pt x="219151" y="29210"/>
                </a:lnTo>
                <a:lnTo>
                  <a:pt x="220357" y="30480"/>
                </a:lnTo>
                <a:lnTo>
                  <a:pt x="221818" y="31750"/>
                </a:lnTo>
                <a:lnTo>
                  <a:pt x="221157" y="30480"/>
                </a:lnTo>
                <a:lnTo>
                  <a:pt x="227926" y="33020"/>
                </a:lnTo>
                <a:lnTo>
                  <a:pt x="229831" y="33020"/>
                </a:lnTo>
                <a:lnTo>
                  <a:pt x="226949" y="31750"/>
                </a:lnTo>
                <a:lnTo>
                  <a:pt x="234086" y="34061"/>
                </a:lnTo>
                <a:lnTo>
                  <a:pt x="235026" y="35191"/>
                </a:lnTo>
                <a:lnTo>
                  <a:pt x="240055" y="37122"/>
                </a:lnTo>
                <a:lnTo>
                  <a:pt x="236562" y="34683"/>
                </a:lnTo>
                <a:lnTo>
                  <a:pt x="235470" y="34455"/>
                </a:lnTo>
                <a:lnTo>
                  <a:pt x="234848" y="34213"/>
                </a:lnTo>
                <a:lnTo>
                  <a:pt x="235496" y="31750"/>
                </a:lnTo>
                <a:lnTo>
                  <a:pt x="243344" y="34290"/>
                </a:lnTo>
                <a:lnTo>
                  <a:pt x="242277" y="34290"/>
                </a:lnTo>
                <a:lnTo>
                  <a:pt x="240347" y="35560"/>
                </a:lnTo>
                <a:lnTo>
                  <a:pt x="244221" y="36830"/>
                </a:lnTo>
                <a:lnTo>
                  <a:pt x="251206" y="36830"/>
                </a:lnTo>
                <a:lnTo>
                  <a:pt x="254012" y="38100"/>
                </a:lnTo>
                <a:lnTo>
                  <a:pt x="259854" y="40640"/>
                </a:lnTo>
                <a:lnTo>
                  <a:pt x="255752" y="39370"/>
                </a:lnTo>
                <a:lnTo>
                  <a:pt x="248716" y="39370"/>
                </a:lnTo>
                <a:lnTo>
                  <a:pt x="248094" y="39370"/>
                </a:lnTo>
                <a:lnTo>
                  <a:pt x="250875" y="40640"/>
                </a:lnTo>
                <a:lnTo>
                  <a:pt x="251409" y="40932"/>
                </a:lnTo>
                <a:lnTo>
                  <a:pt x="250469" y="40640"/>
                </a:lnTo>
                <a:lnTo>
                  <a:pt x="249174" y="40640"/>
                </a:lnTo>
                <a:lnTo>
                  <a:pt x="255803" y="43180"/>
                </a:lnTo>
                <a:lnTo>
                  <a:pt x="255714" y="41910"/>
                </a:lnTo>
                <a:lnTo>
                  <a:pt x="263207" y="41910"/>
                </a:lnTo>
                <a:lnTo>
                  <a:pt x="270192" y="45720"/>
                </a:lnTo>
                <a:lnTo>
                  <a:pt x="271818" y="46990"/>
                </a:lnTo>
                <a:lnTo>
                  <a:pt x="269189" y="46990"/>
                </a:lnTo>
                <a:lnTo>
                  <a:pt x="275069" y="49530"/>
                </a:lnTo>
                <a:lnTo>
                  <a:pt x="272415" y="49530"/>
                </a:lnTo>
                <a:lnTo>
                  <a:pt x="276123" y="50800"/>
                </a:lnTo>
                <a:lnTo>
                  <a:pt x="279311" y="50800"/>
                </a:lnTo>
                <a:lnTo>
                  <a:pt x="283476" y="53340"/>
                </a:lnTo>
                <a:lnTo>
                  <a:pt x="285038" y="54610"/>
                </a:lnTo>
                <a:lnTo>
                  <a:pt x="287604" y="57150"/>
                </a:lnTo>
                <a:lnTo>
                  <a:pt x="288150" y="57150"/>
                </a:lnTo>
                <a:lnTo>
                  <a:pt x="286931" y="55880"/>
                </a:lnTo>
                <a:lnTo>
                  <a:pt x="286905" y="53340"/>
                </a:lnTo>
                <a:lnTo>
                  <a:pt x="287477" y="52070"/>
                </a:lnTo>
                <a:lnTo>
                  <a:pt x="292773" y="55880"/>
                </a:lnTo>
                <a:lnTo>
                  <a:pt x="293560" y="55880"/>
                </a:lnTo>
                <a:lnTo>
                  <a:pt x="295351" y="57150"/>
                </a:lnTo>
                <a:lnTo>
                  <a:pt x="298996" y="58420"/>
                </a:lnTo>
                <a:lnTo>
                  <a:pt x="298831" y="59690"/>
                </a:lnTo>
                <a:lnTo>
                  <a:pt x="294030" y="58420"/>
                </a:lnTo>
                <a:lnTo>
                  <a:pt x="295567" y="59690"/>
                </a:lnTo>
                <a:lnTo>
                  <a:pt x="295897" y="59690"/>
                </a:lnTo>
                <a:lnTo>
                  <a:pt x="297408" y="60591"/>
                </a:lnTo>
                <a:lnTo>
                  <a:pt x="296405" y="59918"/>
                </a:lnTo>
                <a:lnTo>
                  <a:pt x="296138" y="59690"/>
                </a:lnTo>
                <a:lnTo>
                  <a:pt x="298005" y="59690"/>
                </a:lnTo>
                <a:lnTo>
                  <a:pt x="299504" y="60960"/>
                </a:lnTo>
                <a:lnTo>
                  <a:pt x="296913" y="60960"/>
                </a:lnTo>
                <a:lnTo>
                  <a:pt x="300494" y="62230"/>
                </a:lnTo>
                <a:lnTo>
                  <a:pt x="301612" y="62230"/>
                </a:lnTo>
                <a:lnTo>
                  <a:pt x="307568" y="67310"/>
                </a:lnTo>
                <a:lnTo>
                  <a:pt x="302590" y="62230"/>
                </a:lnTo>
                <a:lnTo>
                  <a:pt x="306158" y="64770"/>
                </a:lnTo>
                <a:lnTo>
                  <a:pt x="310121" y="67310"/>
                </a:lnTo>
                <a:lnTo>
                  <a:pt x="309587" y="66040"/>
                </a:lnTo>
                <a:lnTo>
                  <a:pt x="311581" y="67310"/>
                </a:lnTo>
                <a:lnTo>
                  <a:pt x="314083" y="67310"/>
                </a:lnTo>
                <a:lnTo>
                  <a:pt x="317182" y="69850"/>
                </a:lnTo>
                <a:lnTo>
                  <a:pt x="318770" y="71120"/>
                </a:lnTo>
                <a:lnTo>
                  <a:pt x="319278" y="71120"/>
                </a:lnTo>
                <a:lnTo>
                  <a:pt x="319544" y="75831"/>
                </a:lnTo>
                <a:lnTo>
                  <a:pt x="319963" y="85712"/>
                </a:lnTo>
                <a:lnTo>
                  <a:pt x="320090" y="87630"/>
                </a:lnTo>
                <a:lnTo>
                  <a:pt x="320281" y="90170"/>
                </a:lnTo>
                <a:lnTo>
                  <a:pt x="320090" y="91440"/>
                </a:lnTo>
                <a:lnTo>
                  <a:pt x="319976" y="93980"/>
                </a:lnTo>
                <a:lnTo>
                  <a:pt x="320255" y="93980"/>
                </a:lnTo>
                <a:lnTo>
                  <a:pt x="321208" y="96520"/>
                </a:lnTo>
                <a:lnTo>
                  <a:pt x="321614" y="104140"/>
                </a:lnTo>
                <a:lnTo>
                  <a:pt x="321703" y="107950"/>
                </a:lnTo>
                <a:lnTo>
                  <a:pt x="321818" y="120650"/>
                </a:lnTo>
                <a:lnTo>
                  <a:pt x="321818" y="49453"/>
                </a:lnTo>
                <a:lnTo>
                  <a:pt x="318160" y="44450"/>
                </a:lnTo>
                <a:lnTo>
                  <a:pt x="314032" y="43180"/>
                </a:lnTo>
                <a:lnTo>
                  <a:pt x="310997" y="42240"/>
                </a:lnTo>
                <a:lnTo>
                  <a:pt x="310807" y="41910"/>
                </a:lnTo>
                <a:lnTo>
                  <a:pt x="309968" y="41910"/>
                </a:lnTo>
                <a:lnTo>
                  <a:pt x="308660" y="41910"/>
                </a:lnTo>
                <a:lnTo>
                  <a:pt x="306311" y="40640"/>
                </a:lnTo>
                <a:lnTo>
                  <a:pt x="302247" y="38100"/>
                </a:lnTo>
                <a:lnTo>
                  <a:pt x="302793" y="38100"/>
                </a:lnTo>
                <a:lnTo>
                  <a:pt x="294881" y="34290"/>
                </a:lnTo>
                <a:lnTo>
                  <a:pt x="290385" y="31750"/>
                </a:lnTo>
                <a:lnTo>
                  <a:pt x="288124" y="30480"/>
                </a:lnTo>
                <a:lnTo>
                  <a:pt x="281038" y="26670"/>
                </a:lnTo>
                <a:lnTo>
                  <a:pt x="278066" y="25400"/>
                </a:lnTo>
                <a:lnTo>
                  <a:pt x="275094" y="24130"/>
                </a:lnTo>
                <a:lnTo>
                  <a:pt x="272884" y="24130"/>
                </a:lnTo>
                <a:lnTo>
                  <a:pt x="268058" y="21590"/>
                </a:lnTo>
                <a:lnTo>
                  <a:pt x="268262" y="21590"/>
                </a:lnTo>
                <a:lnTo>
                  <a:pt x="266077" y="20904"/>
                </a:lnTo>
                <a:lnTo>
                  <a:pt x="268020" y="21590"/>
                </a:lnTo>
                <a:lnTo>
                  <a:pt x="264172" y="20320"/>
                </a:lnTo>
                <a:lnTo>
                  <a:pt x="266077" y="20904"/>
                </a:lnTo>
                <a:lnTo>
                  <a:pt x="264350" y="20320"/>
                </a:lnTo>
                <a:lnTo>
                  <a:pt x="260654" y="19050"/>
                </a:lnTo>
                <a:lnTo>
                  <a:pt x="253441" y="16510"/>
                </a:lnTo>
                <a:lnTo>
                  <a:pt x="251358" y="15240"/>
                </a:lnTo>
                <a:lnTo>
                  <a:pt x="249262" y="13970"/>
                </a:lnTo>
                <a:lnTo>
                  <a:pt x="244525" y="12700"/>
                </a:lnTo>
                <a:lnTo>
                  <a:pt x="250405" y="15240"/>
                </a:lnTo>
                <a:lnTo>
                  <a:pt x="245656" y="13970"/>
                </a:lnTo>
                <a:lnTo>
                  <a:pt x="244513" y="12700"/>
                </a:lnTo>
                <a:lnTo>
                  <a:pt x="243154" y="12700"/>
                </a:lnTo>
                <a:lnTo>
                  <a:pt x="240055" y="11430"/>
                </a:lnTo>
                <a:lnTo>
                  <a:pt x="238620" y="10160"/>
                </a:lnTo>
                <a:lnTo>
                  <a:pt x="239356" y="10160"/>
                </a:lnTo>
                <a:lnTo>
                  <a:pt x="240804" y="11430"/>
                </a:lnTo>
                <a:lnTo>
                  <a:pt x="241630" y="11430"/>
                </a:lnTo>
                <a:lnTo>
                  <a:pt x="237718" y="8890"/>
                </a:lnTo>
                <a:lnTo>
                  <a:pt x="230022" y="7620"/>
                </a:lnTo>
                <a:lnTo>
                  <a:pt x="228650" y="7620"/>
                </a:lnTo>
                <a:lnTo>
                  <a:pt x="233235" y="8890"/>
                </a:lnTo>
                <a:lnTo>
                  <a:pt x="222821" y="6350"/>
                </a:lnTo>
                <a:lnTo>
                  <a:pt x="217322" y="5080"/>
                </a:lnTo>
                <a:lnTo>
                  <a:pt x="211823" y="3810"/>
                </a:lnTo>
                <a:lnTo>
                  <a:pt x="190385" y="1270"/>
                </a:lnTo>
                <a:lnTo>
                  <a:pt x="187121" y="1270"/>
                </a:lnTo>
                <a:lnTo>
                  <a:pt x="187121" y="22860"/>
                </a:lnTo>
                <a:lnTo>
                  <a:pt x="186931" y="23063"/>
                </a:lnTo>
                <a:lnTo>
                  <a:pt x="187058" y="22860"/>
                </a:lnTo>
                <a:lnTo>
                  <a:pt x="187121" y="1270"/>
                </a:lnTo>
                <a:lnTo>
                  <a:pt x="181254" y="1270"/>
                </a:lnTo>
                <a:lnTo>
                  <a:pt x="183362" y="0"/>
                </a:lnTo>
                <a:lnTo>
                  <a:pt x="172580" y="0"/>
                </a:lnTo>
                <a:lnTo>
                  <a:pt x="170370" y="1270"/>
                </a:lnTo>
                <a:lnTo>
                  <a:pt x="159042" y="1270"/>
                </a:lnTo>
                <a:lnTo>
                  <a:pt x="162687" y="0"/>
                </a:lnTo>
                <a:lnTo>
                  <a:pt x="151803" y="1270"/>
                </a:lnTo>
                <a:lnTo>
                  <a:pt x="157302" y="1270"/>
                </a:lnTo>
                <a:lnTo>
                  <a:pt x="152311" y="3086"/>
                </a:lnTo>
                <a:lnTo>
                  <a:pt x="152311" y="24130"/>
                </a:lnTo>
                <a:lnTo>
                  <a:pt x="151460" y="25400"/>
                </a:lnTo>
                <a:lnTo>
                  <a:pt x="148234" y="25400"/>
                </a:lnTo>
                <a:lnTo>
                  <a:pt x="152006" y="24130"/>
                </a:lnTo>
                <a:lnTo>
                  <a:pt x="152311" y="24130"/>
                </a:lnTo>
                <a:lnTo>
                  <a:pt x="152311" y="3086"/>
                </a:lnTo>
                <a:lnTo>
                  <a:pt x="150304" y="3810"/>
                </a:lnTo>
                <a:lnTo>
                  <a:pt x="148577" y="2540"/>
                </a:lnTo>
                <a:lnTo>
                  <a:pt x="146215" y="3810"/>
                </a:lnTo>
                <a:lnTo>
                  <a:pt x="146050" y="3810"/>
                </a:lnTo>
                <a:lnTo>
                  <a:pt x="140652" y="5080"/>
                </a:lnTo>
                <a:lnTo>
                  <a:pt x="145021" y="3810"/>
                </a:lnTo>
                <a:lnTo>
                  <a:pt x="137045" y="5080"/>
                </a:lnTo>
                <a:lnTo>
                  <a:pt x="141935" y="3810"/>
                </a:lnTo>
                <a:lnTo>
                  <a:pt x="130263" y="3810"/>
                </a:lnTo>
                <a:lnTo>
                  <a:pt x="125590" y="7404"/>
                </a:lnTo>
                <a:lnTo>
                  <a:pt x="128828" y="6578"/>
                </a:lnTo>
                <a:lnTo>
                  <a:pt x="122859" y="8890"/>
                </a:lnTo>
                <a:lnTo>
                  <a:pt x="119329" y="10160"/>
                </a:lnTo>
                <a:lnTo>
                  <a:pt x="115773" y="10160"/>
                </a:lnTo>
                <a:lnTo>
                  <a:pt x="115455" y="10020"/>
                </a:lnTo>
                <a:lnTo>
                  <a:pt x="124790" y="7620"/>
                </a:lnTo>
                <a:lnTo>
                  <a:pt x="119761" y="7620"/>
                </a:lnTo>
                <a:lnTo>
                  <a:pt x="115316" y="9969"/>
                </a:lnTo>
                <a:lnTo>
                  <a:pt x="113919" y="9385"/>
                </a:lnTo>
                <a:lnTo>
                  <a:pt x="113919" y="31750"/>
                </a:lnTo>
                <a:lnTo>
                  <a:pt x="112496" y="33020"/>
                </a:lnTo>
                <a:lnTo>
                  <a:pt x="110845" y="33020"/>
                </a:lnTo>
                <a:lnTo>
                  <a:pt x="111975" y="31750"/>
                </a:lnTo>
                <a:lnTo>
                  <a:pt x="113919" y="31750"/>
                </a:lnTo>
                <a:lnTo>
                  <a:pt x="113919" y="9385"/>
                </a:lnTo>
                <a:lnTo>
                  <a:pt x="112750" y="8890"/>
                </a:lnTo>
                <a:lnTo>
                  <a:pt x="109435" y="9842"/>
                </a:lnTo>
                <a:lnTo>
                  <a:pt x="109435" y="31750"/>
                </a:lnTo>
                <a:lnTo>
                  <a:pt x="108534" y="33020"/>
                </a:lnTo>
                <a:lnTo>
                  <a:pt x="106845" y="33020"/>
                </a:lnTo>
                <a:lnTo>
                  <a:pt x="107962" y="31750"/>
                </a:lnTo>
                <a:lnTo>
                  <a:pt x="109435" y="31750"/>
                </a:lnTo>
                <a:lnTo>
                  <a:pt x="109435" y="9842"/>
                </a:lnTo>
                <a:lnTo>
                  <a:pt x="103822" y="11430"/>
                </a:lnTo>
                <a:lnTo>
                  <a:pt x="102171" y="11430"/>
                </a:lnTo>
                <a:lnTo>
                  <a:pt x="99263" y="13970"/>
                </a:lnTo>
                <a:lnTo>
                  <a:pt x="97459" y="13970"/>
                </a:lnTo>
                <a:lnTo>
                  <a:pt x="93091" y="16433"/>
                </a:lnTo>
                <a:lnTo>
                  <a:pt x="92951" y="16510"/>
                </a:lnTo>
                <a:lnTo>
                  <a:pt x="89166" y="19050"/>
                </a:lnTo>
                <a:lnTo>
                  <a:pt x="81508" y="21590"/>
                </a:lnTo>
                <a:lnTo>
                  <a:pt x="82003" y="20320"/>
                </a:lnTo>
                <a:lnTo>
                  <a:pt x="84112" y="19050"/>
                </a:lnTo>
                <a:lnTo>
                  <a:pt x="83972" y="19050"/>
                </a:lnTo>
                <a:lnTo>
                  <a:pt x="84416" y="18923"/>
                </a:lnTo>
                <a:lnTo>
                  <a:pt x="86334" y="16510"/>
                </a:lnTo>
                <a:lnTo>
                  <a:pt x="83388" y="19050"/>
                </a:lnTo>
                <a:lnTo>
                  <a:pt x="83223" y="19088"/>
                </a:lnTo>
                <a:lnTo>
                  <a:pt x="82829" y="19177"/>
                </a:lnTo>
                <a:lnTo>
                  <a:pt x="82829" y="19354"/>
                </a:lnTo>
                <a:lnTo>
                  <a:pt x="81445" y="20320"/>
                </a:lnTo>
                <a:lnTo>
                  <a:pt x="79082" y="21590"/>
                </a:lnTo>
                <a:lnTo>
                  <a:pt x="79273" y="20320"/>
                </a:lnTo>
                <a:lnTo>
                  <a:pt x="82829" y="19354"/>
                </a:lnTo>
                <a:lnTo>
                  <a:pt x="82829" y="19177"/>
                </a:lnTo>
                <a:lnTo>
                  <a:pt x="77647" y="20320"/>
                </a:lnTo>
                <a:lnTo>
                  <a:pt x="72288" y="22860"/>
                </a:lnTo>
                <a:lnTo>
                  <a:pt x="71526" y="22860"/>
                </a:lnTo>
                <a:lnTo>
                  <a:pt x="69761" y="24130"/>
                </a:lnTo>
                <a:lnTo>
                  <a:pt x="68059" y="25400"/>
                </a:lnTo>
                <a:lnTo>
                  <a:pt x="70764" y="22860"/>
                </a:lnTo>
                <a:lnTo>
                  <a:pt x="66357" y="25400"/>
                </a:lnTo>
                <a:lnTo>
                  <a:pt x="64198" y="25400"/>
                </a:lnTo>
                <a:lnTo>
                  <a:pt x="59613" y="27940"/>
                </a:lnTo>
                <a:lnTo>
                  <a:pt x="63779" y="26670"/>
                </a:lnTo>
                <a:lnTo>
                  <a:pt x="57848" y="29210"/>
                </a:lnTo>
                <a:lnTo>
                  <a:pt x="54457" y="30480"/>
                </a:lnTo>
                <a:lnTo>
                  <a:pt x="50939" y="31750"/>
                </a:lnTo>
                <a:lnTo>
                  <a:pt x="48183" y="32842"/>
                </a:lnTo>
                <a:lnTo>
                  <a:pt x="47891" y="33020"/>
                </a:lnTo>
                <a:lnTo>
                  <a:pt x="45427" y="34290"/>
                </a:lnTo>
                <a:lnTo>
                  <a:pt x="42125" y="35560"/>
                </a:lnTo>
                <a:lnTo>
                  <a:pt x="42125" y="36830"/>
                </a:lnTo>
                <a:lnTo>
                  <a:pt x="38811" y="39370"/>
                </a:lnTo>
                <a:lnTo>
                  <a:pt x="35572" y="39370"/>
                </a:lnTo>
                <a:lnTo>
                  <a:pt x="42125" y="36830"/>
                </a:lnTo>
                <a:lnTo>
                  <a:pt x="42125" y="35560"/>
                </a:lnTo>
                <a:lnTo>
                  <a:pt x="40500" y="36830"/>
                </a:lnTo>
                <a:lnTo>
                  <a:pt x="32308" y="40640"/>
                </a:lnTo>
                <a:lnTo>
                  <a:pt x="35560" y="39382"/>
                </a:lnTo>
                <a:lnTo>
                  <a:pt x="34925" y="41910"/>
                </a:lnTo>
                <a:lnTo>
                  <a:pt x="31521" y="43180"/>
                </a:lnTo>
                <a:lnTo>
                  <a:pt x="31140" y="43180"/>
                </a:lnTo>
                <a:lnTo>
                  <a:pt x="26746" y="45720"/>
                </a:lnTo>
                <a:lnTo>
                  <a:pt x="25679" y="46990"/>
                </a:lnTo>
                <a:lnTo>
                  <a:pt x="24790" y="48260"/>
                </a:lnTo>
                <a:lnTo>
                  <a:pt x="20942" y="49530"/>
                </a:lnTo>
                <a:lnTo>
                  <a:pt x="23876" y="46990"/>
                </a:lnTo>
                <a:lnTo>
                  <a:pt x="19735" y="49530"/>
                </a:lnTo>
                <a:lnTo>
                  <a:pt x="20180" y="48260"/>
                </a:lnTo>
                <a:lnTo>
                  <a:pt x="15862" y="52070"/>
                </a:lnTo>
                <a:lnTo>
                  <a:pt x="9766" y="55880"/>
                </a:lnTo>
                <a:lnTo>
                  <a:pt x="10629" y="55880"/>
                </a:lnTo>
                <a:lnTo>
                  <a:pt x="6527" y="59690"/>
                </a:lnTo>
                <a:lnTo>
                  <a:pt x="6324" y="62230"/>
                </a:lnTo>
                <a:lnTo>
                  <a:pt x="5880" y="63500"/>
                </a:lnTo>
                <a:lnTo>
                  <a:pt x="5473" y="63500"/>
                </a:lnTo>
                <a:lnTo>
                  <a:pt x="5219" y="67310"/>
                </a:lnTo>
                <a:lnTo>
                  <a:pt x="4876" y="64770"/>
                </a:lnTo>
                <a:lnTo>
                  <a:pt x="4864" y="63500"/>
                </a:lnTo>
                <a:lnTo>
                  <a:pt x="5118" y="62230"/>
                </a:lnTo>
                <a:lnTo>
                  <a:pt x="5321" y="60960"/>
                </a:lnTo>
                <a:lnTo>
                  <a:pt x="5600" y="59690"/>
                </a:lnTo>
                <a:lnTo>
                  <a:pt x="5473" y="58420"/>
                </a:lnTo>
                <a:lnTo>
                  <a:pt x="5854" y="58420"/>
                </a:lnTo>
                <a:lnTo>
                  <a:pt x="6464" y="57340"/>
                </a:lnTo>
                <a:lnTo>
                  <a:pt x="4902" y="58420"/>
                </a:lnTo>
                <a:lnTo>
                  <a:pt x="4318" y="62230"/>
                </a:lnTo>
                <a:lnTo>
                  <a:pt x="3759" y="69850"/>
                </a:lnTo>
                <a:lnTo>
                  <a:pt x="4013" y="68580"/>
                </a:lnTo>
                <a:lnTo>
                  <a:pt x="4178" y="67310"/>
                </a:lnTo>
                <a:lnTo>
                  <a:pt x="4279" y="77470"/>
                </a:lnTo>
                <a:lnTo>
                  <a:pt x="3898" y="78740"/>
                </a:lnTo>
                <a:lnTo>
                  <a:pt x="3644" y="76200"/>
                </a:lnTo>
                <a:lnTo>
                  <a:pt x="3568" y="78740"/>
                </a:lnTo>
                <a:lnTo>
                  <a:pt x="3810" y="80010"/>
                </a:lnTo>
                <a:lnTo>
                  <a:pt x="3644" y="82550"/>
                </a:lnTo>
                <a:lnTo>
                  <a:pt x="3124" y="81280"/>
                </a:lnTo>
                <a:lnTo>
                  <a:pt x="2514" y="81280"/>
                </a:lnTo>
                <a:lnTo>
                  <a:pt x="2489" y="87630"/>
                </a:lnTo>
                <a:lnTo>
                  <a:pt x="2159" y="87630"/>
                </a:lnTo>
                <a:lnTo>
                  <a:pt x="1511" y="91440"/>
                </a:lnTo>
                <a:lnTo>
                  <a:pt x="1346" y="90170"/>
                </a:lnTo>
                <a:lnTo>
                  <a:pt x="850" y="93980"/>
                </a:lnTo>
                <a:lnTo>
                  <a:pt x="736" y="95592"/>
                </a:lnTo>
                <a:lnTo>
                  <a:pt x="1663" y="101600"/>
                </a:lnTo>
                <a:lnTo>
                  <a:pt x="1752" y="104140"/>
                </a:lnTo>
                <a:lnTo>
                  <a:pt x="1231" y="110490"/>
                </a:lnTo>
                <a:lnTo>
                  <a:pt x="1409" y="110490"/>
                </a:lnTo>
                <a:lnTo>
                  <a:pt x="1397" y="115570"/>
                </a:lnTo>
                <a:lnTo>
                  <a:pt x="1257" y="119380"/>
                </a:lnTo>
                <a:lnTo>
                  <a:pt x="508" y="124460"/>
                </a:lnTo>
                <a:lnTo>
                  <a:pt x="1460" y="132080"/>
                </a:lnTo>
                <a:lnTo>
                  <a:pt x="533" y="135890"/>
                </a:lnTo>
                <a:lnTo>
                  <a:pt x="914" y="138430"/>
                </a:lnTo>
                <a:lnTo>
                  <a:pt x="1358" y="137160"/>
                </a:lnTo>
                <a:lnTo>
                  <a:pt x="1866" y="135890"/>
                </a:lnTo>
                <a:lnTo>
                  <a:pt x="2413" y="140970"/>
                </a:lnTo>
                <a:lnTo>
                  <a:pt x="3009" y="147320"/>
                </a:lnTo>
                <a:lnTo>
                  <a:pt x="1587" y="143510"/>
                </a:lnTo>
                <a:lnTo>
                  <a:pt x="1422" y="146050"/>
                </a:lnTo>
                <a:lnTo>
                  <a:pt x="2184" y="148590"/>
                </a:lnTo>
                <a:lnTo>
                  <a:pt x="3543" y="154940"/>
                </a:lnTo>
                <a:lnTo>
                  <a:pt x="3302" y="161290"/>
                </a:lnTo>
                <a:lnTo>
                  <a:pt x="2921" y="158750"/>
                </a:lnTo>
                <a:lnTo>
                  <a:pt x="2933" y="157480"/>
                </a:lnTo>
                <a:lnTo>
                  <a:pt x="2679" y="156210"/>
                </a:lnTo>
                <a:lnTo>
                  <a:pt x="2628" y="157480"/>
                </a:lnTo>
                <a:lnTo>
                  <a:pt x="2514" y="173990"/>
                </a:lnTo>
                <a:lnTo>
                  <a:pt x="4737" y="173990"/>
                </a:lnTo>
                <a:lnTo>
                  <a:pt x="4699" y="177800"/>
                </a:lnTo>
                <a:lnTo>
                  <a:pt x="4597" y="176530"/>
                </a:lnTo>
                <a:lnTo>
                  <a:pt x="4445" y="176530"/>
                </a:lnTo>
                <a:lnTo>
                  <a:pt x="4368" y="175260"/>
                </a:lnTo>
                <a:lnTo>
                  <a:pt x="4343" y="176530"/>
                </a:lnTo>
                <a:lnTo>
                  <a:pt x="4241" y="181610"/>
                </a:lnTo>
                <a:lnTo>
                  <a:pt x="6426" y="180340"/>
                </a:lnTo>
                <a:lnTo>
                  <a:pt x="7632" y="190500"/>
                </a:lnTo>
                <a:lnTo>
                  <a:pt x="7658" y="193040"/>
                </a:lnTo>
                <a:lnTo>
                  <a:pt x="7112" y="191770"/>
                </a:lnTo>
                <a:lnTo>
                  <a:pt x="8648" y="196850"/>
                </a:lnTo>
                <a:lnTo>
                  <a:pt x="8953" y="199390"/>
                </a:lnTo>
                <a:lnTo>
                  <a:pt x="8712" y="199390"/>
                </a:lnTo>
                <a:lnTo>
                  <a:pt x="9817" y="205041"/>
                </a:lnTo>
                <a:lnTo>
                  <a:pt x="9677" y="204800"/>
                </a:lnTo>
                <a:lnTo>
                  <a:pt x="9779" y="205409"/>
                </a:lnTo>
                <a:lnTo>
                  <a:pt x="9918" y="205536"/>
                </a:lnTo>
                <a:lnTo>
                  <a:pt x="10210" y="207010"/>
                </a:lnTo>
                <a:lnTo>
                  <a:pt x="10134" y="205740"/>
                </a:lnTo>
                <a:lnTo>
                  <a:pt x="10718" y="207010"/>
                </a:lnTo>
                <a:lnTo>
                  <a:pt x="11938" y="210921"/>
                </a:lnTo>
                <a:lnTo>
                  <a:pt x="12433" y="212090"/>
                </a:lnTo>
                <a:lnTo>
                  <a:pt x="12598" y="213855"/>
                </a:lnTo>
                <a:lnTo>
                  <a:pt x="13487" y="215900"/>
                </a:lnTo>
                <a:lnTo>
                  <a:pt x="13474" y="218440"/>
                </a:lnTo>
                <a:lnTo>
                  <a:pt x="13004" y="217246"/>
                </a:lnTo>
                <a:lnTo>
                  <a:pt x="13728" y="222745"/>
                </a:lnTo>
                <a:lnTo>
                  <a:pt x="13792" y="222250"/>
                </a:lnTo>
                <a:lnTo>
                  <a:pt x="15024" y="223520"/>
                </a:lnTo>
                <a:lnTo>
                  <a:pt x="14871" y="224790"/>
                </a:lnTo>
                <a:lnTo>
                  <a:pt x="15316" y="227215"/>
                </a:lnTo>
                <a:lnTo>
                  <a:pt x="15659" y="229870"/>
                </a:lnTo>
                <a:lnTo>
                  <a:pt x="16179" y="231140"/>
                </a:lnTo>
                <a:lnTo>
                  <a:pt x="17437" y="234950"/>
                </a:lnTo>
                <a:lnTo>
                  <a:pt x="16713" y="234950"/>
                </a:lnTo>
                <a:lnTo>
                  <a:pt x="17792" y="237490"/>
                </a:lnTo>
                <a:lnTo>
                  <a:pt x="18999" y="241300"/>
                </a:lnTo>
                <a:lnTo>
                  <a:pt x="17995" y="241300"/>
                </a:lnTo>
                <a:lnTo>
                  <a:pt x="19494" y="245110"/>
                </a:lnTo>
                <a:lnTo>
                  <a:pt x="19939" y="245110"/>
                </a:lnTo>
                <a:lnTo>
                  <a:pt x="21107" y="246380"/>
                </a:lnTo>
                <a:lnTo>
                  <a:pt x="22504" y="251460"/>
                </a:lnTo>
                <a:lnTo>
                  <a:pt x="22161" y="252730"/>
                </a:lnTo>
                <a:lnTo>
                  <a:pt x="21958" y="254000"/>
                </a:lnTo>
                <a:lnTo>
                  <a:pt x="22936" y="255270"/>
                </a:lnTo>
                <a:lnTo>
                  <a:pt x="22948" y="254000"/>
                </a:lnTo>
                <a:lnTo>
                  <a:pt x="23101" y="254000"/>
                </a:lnTo>
                <a:lnTo>
                  <a:pt x="24511" y="256540"/>
                </a:lnTo>
                <a:lnTo>
                  <a:pt x="26377" y="261620"/>
                </a:lnTo>
                <a:lnTo>
                  <a:pt x="28384" y="265430"/>
                </a:lnTo>
                <a:lnTo>
                  <a:pt x="31889" y="273050"/>
                </a:lnTo>
                <a:lnTo>
                  <a:pt x="32753" y="275221"/>
                </a:lnTo>
                <a:lnTo>
                  <a:pt x="33731" y="276860"/>
                </a:lnTo>
                <a:lnTo>
                  <a:pt x="33591" y="276860"/>
                </a:lnTo>
                <a:lnTo>
                  <a:pt x="35217" y="279400"/>
                </a:lnTo>
                <a:lnTo>
                  <a:pt x="34556" y="276860"/>
                </a:lnTo>
                <a:lnTo>
                  <a:pt x="37007" y="281940"/>
                </a:lnTo>
                <a:lnTo>
                  <a:pt x="38531" y="281940"/>
                </a:lnTo>
                <a:lnTo>
                  <a:pt x="40259" y="290830"/>
                </a:lnTo>
                <a:lnTo>
                  <a:pt x="44488" y="295910"/>
                </a:lnTo>
                <a:lnTo>
                  <a:pt x="45008" y="297180"/>
                </a:lnTo>
                <a:lnTo>
                  <a:pt x="43611" y="295910"/>
                </a:lnTo>
                <a:lnTo>
                  <a:pt x="47701" y="302260"/>
                </a:lnTo>
                <a:lnTo>
                  <a:pt x="52362" y="307340"/>
                </a:lnTo>
                <a:lnTo>
                  <a:pt x="53238" y="309880"/>
                </a:lnTo>
                <a:lnTo>
                  <a:pt x="55118" y="312420"/>
                </a:lnTo>
                <a:lnTo>
                  <a:pt x="53276" y="308610"/>
                </a:lnTo>
                <a:lnTo>
                  <a:pt x="57086" y="313690"/>
                </a:lnTo>
                <a:lnTo>
                  <a:pt x="60477" y="316230"/>
                </a:lnTo>
                <a:lnTo>
                  <a:pt x="60667" y="316484"/>
                </a:lnTo>
                <a:lnTo>
                  <a:pt x="60477" y="316230"/>
                </a:lnTo>
                <a:lnTo>
                  <a:pt x="60833" y="317500"/>
                </a:lnTo>
                <a:lnTo>
                  <a:pt x="61937" y="318770"/>
                </a:lnTo>
                <a:lnTo>
                  <a:pt x="64033" y="321310"/>
                </a:lnTo>
                <a:lnTo>
                  <a:pt x="63068" y="321310"/>
                </a:lnTo>
                <a:lnTo>
                  <a:pt x="61988" y="320040"/>
                </a:lnTo>
                <a:lnTo>
                  <a:pt x="60833" y="317500"/>
                </a:lnTo>
                <a:lnTo>
                  <a:pt x="57645" y="314960"/>
                </a:lnTo>
                <a:lnTo>
                  <a:pt x="57429" y="316230"/>
                </a:lnTo>
                <a:lnTo>
                  <a:pt x="57797" y="316230"/>
                </a:lnTo>
                <a:lnTo>
                  <a:pt x="58458" y="317500"/>
                </a:lnTo>
                <a:lnTo>
                  <a:pt x="59182" y="318770"/>
                </a:lnTo>
                <a:lnTo>
                  <a:pt x="60134" y="318770"/>
                </a:lnTo>
                <a:lnTo>
                  <a:pt x="60299" y="321310"/>
                </a:lnTo>
                <a:lnTo>
                  <a:pt x="60909" y="321310"/>
                </a:lnTo>
                <a:lnTo>
                  <a:pt x="62763" y="323850"/>
                </a:lnTo>
                <a:lnTo>
                  <a:pt x="64655" y="327660"/>
                </a:lnTo>
                <a:lnTo>
                  <a:pt x="66624" y="330200"/>
                </a:lnTo>
                <a:lnTo>
                  <a:pt x="72034" y="335280"/>
                </a:lnTo>
                <a:lnTo>
                  <a:pt x="77470" y="339090"/>
                </a:lnTo>
                <a:lnTo>
                  <a:pt x="85699" y="346710"/>
                </a:lnTo>
                <a:lnTo>
                  <a:pt x="83159" y="345440"/>
                </a:lnTo>
                <a:lnTo>
                  <a:pt x="84353" y="346710"/>
                </a:lnTo>
                <a:lnTo>
                  <a:pt x="83578" y="347980"/>
                </a:lnTo>
                <a:lnTo>
                  <a:pt x="82169" y="344170"/>
                </a:lnTo>
                <a:lnTo>
                  <a:pt x="78574" y="342392"/>
                </a:lnTo>
                <a:lnTo>
                  <a:pt x="81762" y="345440"/>
                </a:lnTo>
                <a:lnTo>
                  <a:pt x="81076" y="345440"/>
                </a:lnTo>
                <a:lnTo>
                  <a:pt x="82842" y="347980"/>
                </a:lnTo>
                <a:lnTo>
                  <a:pt x="84670" y="350520"/>
                </a:lnTo>
                <a:lnTo>
                  <a:pt x="84264" y="347980"/>
                </a:lnTo>
                <a:lnTo>
                  <a:pt x="91033" y="354330"/>
                </a:lnTo>
                <a:lnTo>
                  <a:pt x="94640" y="356870"/>
                </a:lnTo>
                <a:lnTo>
                  <a:pt x="94538" y="358140"/>
                </a:lnTo>
                <a:lnTo>
                  <a:pt x="93268" y="358140"/>
                </a:lnTo>
                <a:lnTo>
                  <a:pt x="89560" y="354330"/>
                </a:lnTo>
                <a:lnTo>
                  <a:pt x="93002" y="359410"/>
                </a:lnTo>
                <a:lnTo>
                  <a:pt x="96380" y="358140"/>
                </a:lnTo>
                <a:lnTo>
                  <a:pt x="99999" y="361950"/>
                </a:lnTo>
                <a:lnTo>
                  <a:pt x="99237" y="361950"/>
                </a:lnTo>
                <a:lnTo>
                  <a:pt x="100482" y="363220"/>
                </a:lnTo>
                <a:lnTo>
                  <a:pt x="106083" y="367030"/>
                </a:lnTo>
                <a:lnTo>
                  <a:pt x="104927" y="367030"/>
                </a:lnTo>
                <a:lnTo>
                  <a:pt x="109435" y="370840"/>
                </a:lnTo>
                <a:lnTo>
                  <a:pt x="116598" y="375920"/>
                </a:lnTo>
                <a:lnTo>
                  <a:pt x="122897" y="379730"/>
                </a:lnTo>
                <a:lnTo>
                  <a:pt x="126365" y="381000"/>
                </a:lnTo>
                <a:lnTo>
                  <a:pt x="124574" y="382270"/>
                </a:lnTo>
                <a:lnTo>
                  <a:pt x="127393" y="382270"/>
                </a:lnTo>
                <a:lnTo>
                  <a:pt x="134188" y="384810"/>
                </a:lnTo>
                <a:lnTo>
                  <a:pt x="137248" y="386080"/>
                </a:lnTo>
                <a:lnTo>
                  <a:pt x="138709" y="387350"/>
                </a:lnTo>
                <a:lnTo>
                  <a:pt x="138658" y="388620"/>
                </a:lnTo>
                <a:lnTo>
                  <a:pt x="138823" y="389890"/>
                </a:lnTo>
                <a:lnTo>
                  <a:pt x="134302" y="388620"/>
                </a:lnTo>
                <a:lnTo>
                  <a:pt x="138125" y="391160"/>
                </a:lnTo>
                <a:lnTo>
                  <a:pt x="142163" y="392430"/>
                </a:lnTo>
                <a:lnTo>
                  <a:pt x="139839" y="389890"/>
                </a:lnTo>
                <a:lnTo>
                  <a:pt x="141566" y="389890"/>
                </a:lnTo>
                <a:lnTo>
                  <a:pt x="145630" y="393700"/>
                </a:lnTo>
                <a:lnTo>
                  <a:pt x="144475" y="392430"/>
                </a:lnTo>
                <a:lnTo>
                  <a:pt x="148043" y="394970"/>
                </a:lnTo>
                <a:lnTo>
                  <a:pt x="150888" y="394970"/>
                </a:lnTo>
                <a:lnTo>
                  <a:pt x="153873" y="396240"/>
                </a:lnTo>
                <a:lnTo>
                  <a:pt x="153289" y="396240"/>
                </a:lnTo>
                <a:lnTo>
                  <a:pt x="153428" y="397510"/>
                </a:lnTo>
                <a:lnTo>
                  <a:pt x="154978" y="397510"/>
                </a:lnTo>
                <a:lnTo>
                  <a:pt x="157746" y="398780"/>
                </a:lnTo>
                <a:lnTo>
                  <a:pt x="158496" y="398780"/>
                </a:lnTo>
                <a:lnTo>
                  <a:pt x="159613" y="400050"/>
                </a:lnTo>
                <a:lnTo>
                  <a:pt x="161188" y="401320"/>
                </a:lnTo>
                <a:lnTo>
                  <a:pt x="160528" y="401320"/>
                </a:lnTo>
                <a:lnTo>
                  <a:pt x="167817" y="403860"/>
                </a:lnTo>
                <a:lnTo>
                  <a:pt x="168833" y="403860"/>
                </a:lnTo>
                <a:lnTo>
                  <a:pt x="169062" y="403860"/>
                </a:lnTo>
                <a:lnTo>
                  <a:pt x="174625" y="403860"/>
                </a:lnTo>
                <a:lnTo>
                  <a:pt x="175971" y="402590"/>
                </a:lnTo>
                <a:lnTo>
                  <a:pt x="178371" y="401320"/>
                </a:lnTo>
                <a:lnTo>
                  <a:pt x="179984" y="400050"/>
                </a:lnTo>
                <a:lnTo>
                  <a:pt x="181889" y="398780"/>
                </a:lnTo>
                <a:lnTo>
                  <a:pt x="185229" y="397510"/>
                </a:lnTo>
                <a:lnTo>
                  <a:pt x="184340" y="398780"/>
                </a:lnTo>
                <a:lnTo>
                  <a:pt x="183603" y="400939"/>
                </a:lnTo>
                <a:lnTo>
                  <a:pt x="180911" y="401980"/>
                </a:lnTo>
                <a:lnTo>
                  <a:pt x="183502" y="401218"/>
                </a:lnTo>
                <a:lnTo>
                  <a:pt x="183794" y="401142"/>
                </a:lnTo>
                <a:lnTo>
                  <a:pt x="185026" y="400773"/>
                </a:lnTo>
                <a:lnTo>
                  <a:pt x="186245" y="399910"/>
                </a:lnTo>
                <a:lnTo>
                  <a:pt x="185293" y="400278"/>
                </a:lnTo>
                <a:lnTo>
                  <a:pt x="187921" y="398780"/>
                </a:lnTo>
                <a:lnTo>
                  <a:pt x="188836" y="398780"/>
                </a:lnTo>
                <a:lnTo>
                  <a:pt x="190792" y="396240"/>
                </a:lnTo>
                <a:lnTo>
                  <a:pt x="193421" y="393700"/>
                </a:lnTo>
                <a:lnTo>
                  <a:pt x="196240" y="392430"/>
                </a:lnTo>
                <a:lnTo>
                  <a:pt x="199364" y="391160"/>
                </a:lnTo>
                <a:lnTo>
                  <a:pt x="202653" y="388620"/>
                </a:lnTo>
                <a:lnTo>
                  <a:pt x="199275" y="392430"/>
                </a:lnTo>
                <a:lnTo>
                  <a:pt x="195287" y="394970"/>
                </a:lnTo>
                <a:lnTo>
                  <a:pt x="192341" y="397510"/>
                </a:lnTo>
                <a:lnTo>
                  <a:pt x="195694" y="396240"/>
                </a:lnTo>
                <a:lnTo>
                  <a:pt x="193509" y="397510"/>
                </a:lnTo>
                <a:lnTo>
                  <a:pt x="195859" y="396240"/>
                </a:lnTo>
                <a:lnTo>
                  <a:pt x="198208" y="394970"/>
                </a:lnTo>
                <a:lnTo>
                  <a:pt x="200088" y="394970"/>
                </a:lnTo>
                <a:lnTo>
                  <a:pt x="197700" y="396430"/>
                </a:lnTo>
                <a:lnTo>
                  <a:pt x="202018" y="394970"/>
                </a:lnTo>
                <a:lnTo>
                  <a:pt x="203847" y="393700"/>
                </a:lnTo>
                <a:lnTo>
                  <a:pt x="205663" y="392430"/>
                </a:lnTo>
                <a:lnTo>
                  <a:pt x="204749" y="392430"/>
                </a:lnTo>
                <a:lnTo>
                  <a:pt x="213334" y="387350"/>
                </a:lnTo>
                <a:lnTo>
                  <a:pt x="212483" y="386080"/>
                </a:lnTo>
                <a:lnTo>
                  <a:pt x="208864" y="388620"/>
                </a:lnTo>
                <a:lnTo>
                  <a:pt x="205168" y="391160"/>
                </a:lnTo>
                <a:lnTo>
                  <a:pt x="201383" y="393700"/>
                </a:lnTo>
                <a:lnTo>
                  <a:pt x="200456" y="393700"/>
                </a:lnTo>
                <a:lnTo>
                  <a:pt x="205574" y="388620"/>
                </a:lnTo>
                <a:lnTo>
                  <a:pt x="206857" y="387350"/>
                </a:lnTo>
                <a:lnTo>
                  <a:pt x="214236" y="383540"/>
                </a:lnTo>
                <a:lnTo>
                  <a:pt x="216306" y="382270"/>
                </a:lnTo>
                <a:lnTo>
                  <a:pt x="213791" y="386080"/>
                </a:lnTo>
                <a:lnTo>
                  <a:pt x="214122" y="386080"/>
                </a:lnTo>
                <a:lnTo>
                  <a:pt x="214884" y="384810"/>
                </a:lnTo>
                <a:lnTo>
                  <a:pt x="220726" y="381000"/>
                </a:lnTo>
                <a:lnTo>
                  <a:pt x="221500" y="381000"/>
                </a:lnTo>
                <a:lnTo>
                  <a:pt x="218706" y="383540"/>
                </a:lnTo>
                <a:lnTo>
                  <a:pt x="223024" y="381000"/>
                </a:lnTo>
                <a:lnTo>
                  <a:pt x="223774" y="379730"/>
                </a:lnTo>
                <a:lnTo>
                  <a:pt x="224510" y="378460"/>
                </a:lnTo>
                <a:lnTo>
                  <a:pt x="229793" y="375920"/>
                </a:lnTo>
                <a:lnTo>
                  <a:pt x="231432" y="374650"/>
                </a:lnTo>
                <a:lnTo>
                  <a:pt x="235369" y="373380"/>
                </a:lnTo>
                <a:lnTo>
                  <a:pt x="235292" y="372110"/>
                </a:lnTo>
                <a:lnTo>
                  <a:pt x="233299" y="373380"/>
                </a:lnTo>
                <a:lnTo>
                  <a:pt x="231584" y="372110"/>
                </a:lnTo>
                <a:lnTo>
                  <a:pt x="230759" y="370840"/>
                </a:lnTo>
                <a:lnTo>
                  <a:pt x="236118" y="367030"/>
                </a:lnTo>
                <a:lnTo>
                  <a:pt x="236867" y="367030"/>
                </a:lnTo>
                <a:lnTo>
                  <a:pt x="238048" y="365760"/>
                </a:lnTo>
                <a:lnTo>
                  <a:pt x="240411" y="363220"/>
                </a:lnTo>
                <a:lnTo>
                  <a:pt x="242201" y="361950"/>
                </a:lnTo>
                <a:lnTo>
                  <a:pt x="243306" y="361950"/>
                </a:lnTo>
                <a:lnTo>
                  <a:pt x="239331" y="367030"/>
                </a:lnTo>
                <a:lnTo>
                  <a:pt x="241655" y="365760"/>
                </a:lnTo>
                <a:lnTo>
                  <a:pt x="241846" y="365467"/>
                </a:lnTo>
                <a:lnTo>
                  <a:pt x="242290" y="365252"/>
                </a:lnTo>
                <a:lnTo>
                  <a:pt x="243928" y="363982"/>
                </a:lnTo>
                <a:lnTo>
                  <a:pt x="243281" y="364426"/>
                </a:lnTo>
                <a:lnTo>
                  <a:pt x="246532" y="361950"/>
                </a:lnTo>
                <a:lnTo>
                  <a:pt x="246430" y="360680"/>
                </a:lnTo>
                <a:lnTo>
                  <a:pt x="248196" y="359410"/>
                </a:lnTo>
                <a:lnTo>
                  <a:pt x="253504" y="355600"/>
                </a:lnTo>
                <a:lnTo>
                  <a:pt x="247573" y="359410"/>
                </a:lnTo>
                <a:lnTo>
                  <a:pt x="250659" y="356870"/>
                </a:lnTo>
                <a:lnTo>
                  <a:pt x="251320" y="356870"/>
                </a:lnTo>
                <a:lnTo>
                  <a:pt x="255003" y="353060"/>
                </a:lnTo>
                <a:lnTo>
                  <a:pt x="253898" y="353060"/>
                </a:lnTo>
                <a:lnTo>
                  <a:pt x="255066" y="351790"/>
                </a:lnTo>
                <a:lnTo>
                  <a:pt x="256806" y="349250"/>
                </a:lnTo>
                <a:lnTo>
                  <a:pt x="259473" y="346710"/>
                </a:lnTo>
                <a:lnTo>
                  <a:pt x="260794" y="344170"/>
                </a:lnTo>
                <a:lnTo>
                  <a:pt x="261035" y="344170"/>
                </a:lnTo>
                <a:lnTo>
                  <a:pt x="261302" y="343903"/>
                </a:lnTo>
                <a:lnTo>
                  <a:pt x="267296" y="337820"/>
                </a:lnTo>
                <a:lnTo>
                  <a:pt x="270954" y="335280"/>
                </a:lnTo>
                <a:lnTo>
                  <a:pt x="272008" y="334010"/>
                </a:lnTo>
                <a:lnTo>
                  <a:pt x="276237" y="328930"/>
                </a:lnTo>
                <a:lnTo>
                  <a:pt x="276948" y="327660"/>
                </a:lnTo>
                <a:lnTo>
                  <a:pt x="278320" y="326390"/>
                </a:lnTo>
                <a:lnTo>
                  <a:pt x="278460" y="326250"/>
                </a:lnTo>
                <a:lnTo>
                  <a:pt x="279171" y="325970"/>
                </a:lnTo>
                <a:lnTo>
                  <a:pt x="279476" y="325310"/>
                </a:lnTo>
                <a:lnTo>
                  <a:pt x="279679" y="325120"/>
                </a:lnTo>
                <a:lnTo>
                  <a:pt x="279209" y="325945"/>
                </a:lnTo>
                <a:lnTo>
                  <a:pt x="281292" y="325120"/>
                </a:lnTo>
                <a:lnTo>
                  <a:pt x="281063" y="323850"/>
                </a:lnTo>
                <a:lnTo>
                  <a:pt x="282790" y="321449"/>
                </a:lnTo>
                <a:lnTo>
                  <a:pt x="279692" y="324726"/>
                </a:lnTo>
                <a:lnTo>
                  <a:pt x="279323" y="325120"/>
                </a:lnTo>
                <a:lnTo>
                  <a:pt x="279006" y="325120"/>
                </a:lnTo>
                <a:lnTo>
                  <a:pt x="279171" y="323850"/>
                </a:lnTo>
                <a:lnTo>
                  <a:pt x="279755" y="322580"/>
                </a:lnTo>
                <a:lnTo>
                  <a:pt x="283641" y="317500"/>
                </a:lnTo>
                <a:lnTo>
                  <a:pt x="287413" y="312420"/>
                </a:lnTo>
                <a:lnTo>
                  <a:pt x="291058" y="306070"/>
                </a:lnTo>
                <a:lnTo>
                  <a:pt x="294563" y="300990"/>
                </a:lnTo>
                <a:lnTo>
                  <a:pt x="297738" y="295910"/>
                </a:lnTo>
                <a:lnTo>
                  <a:pt x="301802" y="289560"/>
                </a:lnTo>
                <a:lnTo>
                  <a:pt x="306044" y="280670"/>
                </a:lnTo>
                <a:lnTo>
                  <a:pt x="309753" y="274320"/>
                </a:lnTo>
                <a:lnTo>
                  <a:pt x="310172" y="273050"/>
                </a:lnTo>
                <a:lnTo>
                  <a:pt x="310921" y="270510"/>
                </a:lnTo>
                <a:lnTo>
                  <a:pt x="310705" y="270510"/>
                </a:lnTo>
                <a:lnTo>
                  <a:pt x="314134" y="262890"/>
                </a:lnTo>
                <a:lnTo>
                  <a:pt x="317284" y="255270"/>
                </a:lnTo>
                <a:lnTo>
                  <a:pt x="320103" y="246380"/>
                </a:lnTo>
                <a:lnTo>
                  <a:pt x="320255" y="246380"/>
                </a:lnTo>
                <a:lnTo>
                  <a:pt x="321221" y="243840"/>
                </a:lnTo>
                <a:lnTo>
                  <a:pt x="322135" y="241300"/>
                </a:lnTo>
                <a:lnTo>
                  <a:pt x="323011" y="237490"/>
                </a:lnTo>
                <a:lnTo>
                  <a:pt x="323075" y="238760"/>
                </a:lnTo>
                <a:lnTo>
                  <a:pt x="323367" y="238760"/>
                </a:lnTo>
                <a:lnTo>
                  <a:pt x="323532" y="237490"/>
                </a:lnTo>
                <a:lnTo>
                  <a:pt x="323697" y="236220"/>
                </a:lnTo>
                <a:lnTo>
                  <a:pt x="324053" y="234950"/>
                </a:lnTo>
                <a:lnTo>
                  <a:pt x="324358" y="233680"/>
                </a:lnTo>
                <a:lnTo>
                  <a:pt x="324637" y="233680"/>
                </a:lnTo>
                <a:lnTo>
                  <a:pt x="324446" y="234950"/>
                </a:lnTo>
                <a:lnTo>
                  <a:pt x="324954" y="233680"/>
                </a:lnTo>
                <a:lnTo>
                  <a:pt x="324764" y="233680"/>
                </a:lnTo>
                <a:lnTo>
                  <a:pt x="324777" y="232410"/>
                </a:lnTo>
                <a:lnTo>
                  <a:pt x="324967" y="231140"/>
                </a:lnTo>
                <a:lnTo>
                  <a:pt x="325513" y="229870"/>
                </a:lnTo>
                <a:lnTo>
                  <a:pt x="325996" y="227330"/>
                </a:lnTo>
                <a:lnTo>
                  <a:pt x="326504" y="226060"/>
                </a:lnTo>
                <a:lnTo>
                  <a:pt x="327063" y="224790"/>
                </a:lnTo>
                <a:lnTo>
                  <a:pt x="327228" y="223227"/>
                </a:lnTo>
                <a:lnTo>
                  <a:pt x="327571" y="222250"/>
                </a:lnTo>
                <a:lnTo>
                  <a:pt x="328066" y="220980"/>
                </a:lnTo>
                <a:lnTo>
                  <a:pt x="328485" y="218440"/>
                </a:lnTo>
                <a:lnTo>
                  <a:pt x="328688" y="218440"/>
                </a:lnTo>
                <a:lnTo>
                  <a:pt x="328853" y="217246"/>
                </a:lnTo>
                <a:lnTo>
                  <a:pt x="330098" y="210820"/>
                </a:lnTo>
                <a:lnTo>
                  <a:pt x="335445" y="182880"/>
                </a:lnTo>
                <a:lnTo>
                  <a:pt x="335686" y="181610"/>
                </a:lnTo>
                <a:lnTo>
                  <a:pt x="339128" y="144780"/>
                </a:lnTo>
                <a:lnTo>
                  <a:pt x="339369" y="1143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object 16">
            <a:extLst>
              <a:ext uri="{FF2B5EF4-FFF2-40B4-BE49-F238E27FC236}">
                <a16:creationId xmlns:a16="http://schemas.microsoft.com/office/drawing/2014/main" id="{FDFA29EF-E21C-8083-1AFC-5CDD56AE51F0}"/>
              </a:ext>
            </a:extLst>
          </p:cNvPr>
          <p:cNvPicPr/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1179" y="596241"/>
            <a:ext cx="106600" cy="88949"/>
          </a:xfrm>
          <a:prstGeom prst="rect">
            <a:avLst/>
          </a:prstGeom>
        </p:spPr>
      </p:pic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98DC2C67-955C-5759-5D15-64F4C3C04511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-19372" y="3084513"/>
            <a:ext cx="12211372" cy="3773487"/>
          </a:xfrm>
          <a:custGeom>
            <a:avLst/>
            <a:gdLst>
              <a:gd name="connsiteX0" fmla="*/ 0 w 12192000"/>
              <a:gd name="connsiteY0" fmla="*/ 0 h 3773487"/>
              <a:gd name="connsiteX1" fmla="*/ 12192000 w 12192000"/>
              <a:gd name="connsiteY1" fmla="*/ 0 h 3773487"/>
              <a:gd name="connsiteX2" fmla="*/ 12192000 w 12192000"/>
              <a:gd name="connsiteY2" fmla="*/ 3773487 h 3773487"/>
              <a:gd name="connsiteX3" fmla="*/ 0 w 12192000"/>
              <a:gd name="connsiteY3" fmla="*/ 3773487 h 3773487"/>
              <a:gd name="connsiteX4" fmla="*/ 0 w 12192000"/>
              <a:gd name="connsiteY4" fmla="*/ 0 h 3773487"/>
              <a:gd name="connsiteX0" fmla="*/ 0 w 12230501"/>
              <a:gd name="connsiteY0" fmla="*/ 1260910 h 3773487"/>
              <a:gd name="connsiteX1" fmla="*/ 12230501 w 12230501"/>
              <a:gd name="connsiteY1" fmla="*/ 0 h 3773487"/>
              <a:gd name="connsiteX2" fmla="*/ 12230501 w 12230501"/>
              <a:gd name="connsiteY2" fmla="*/ 3773487 h 3773487"/>
              <a:gd name="connsiteX3" fmla="*/ 38501 w 12230501"/>
              <a:gd name="connsiteY3" fmla="*/ 3773487 h 3773487"/>
              <a:gd name="connsiteX4" fmla="*/ 0 w 12230501"/>
              <a:gd name="connsiteY4" fmla="*/ 1260910 h 3773487"/>
              <a:gd name="connsiteX0" fmla="*/ 19433 w 12249934"/>
              <a:gd name="connsiteY0" fmla="*/ 1260910 h 3773487"/>
              <a:gd name="connsiteX1" fmla="*/ 12249934 w 12249934"/>
              <a:gd name="connsiteY1" fmla="*/ 0 h 3773487"/>
              <a:gd name="connsiteX2" fmla="*/ 12249934 w 12249934"/>
              <a:gd name="connsiteY2" fmla="*/ 3773487 h 3773487"/>
              <a:gd name="connsiteX3" fmla="*/ 0 w 12249934"/>
              <a:gd name="connsiteY3" fmla="*/ 3763862 h 3773487"/>
              <a:gd name="connsiteX4" fmla="*/ 19433 w 12249934"/>
              <a:gd name="connsiteY4" fmla="*/ 1260910 h 37734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49934" h="3773487">
                <a:moveTo>
                  <a:pt x="19433" y="1260910"/>
                </a:moveTo>
                <a:lnTo>
                  <a:pt x="12249934" y="0"/>
                </a:lnTo>
                <a:lnTo>
                  <a:pt x="12249934" y="3773487"/>
                </a:lnTo>
                <a:lnTo>
                  <a:pt x="0" y="3763862"/>
                </a:lnTo>
                <a:lnTo>
                  <a:pt x="19433" y="1260910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ctr">
              <a:buFontTx/>
              <a:buNone/>
              <a:defRPr sz="1400"/>
            </a:lvl1pPr>
          </a:lstStyle>
          <a:p>
            <a:endParaRPr lang="en-GB" dirty="0"/>
          </a:p>
        </p:txBody>
      </p:sp>
      <p:pic>
        <p:nvPicPr>
          <p:cNvPr id="25" name="Picture 24" descr="A white shield on a black background&#10;&#10;Description automatically generated">
            <a:extLst>
              <a:ext uri="{FF2B5EF4-FFF2-40B4-BE49-F238E27FC236}">
                <a16:creationId xmlns:a16="http://schemas.microsoft.com/office/drawing/2014/main" id="{777476A0-56EF-06B5-BB77-CED649281923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screen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9593" y="0"/>
            <a:ext cx="3654318" cy="4360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464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1EEBF78-4C4B-9C1E-DEBB-E55CD7AEA5E8}"/>
              </a:ext>
            </a:extLst>
          </p:cNvPr>
          <p:cNvSpPr/>
          <p:nvPr userDrawn="1"/>
        </p:nvSpPr>
        <p:spPr>
          <a:xfrm>
            <a:off x="9499600" y="0"/>
            <a:ext cx="2692400" cy="1474136"/>
          </a:xfrm>
          <a:prstGeom prst="rect">
            <a:avLst/>
          </a:prstGeom>
          <a:solidFill>
            <a:srgbClr val="2A207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78965C-B819-E5A7-75BD-5CFEE6EB2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692" y="500062"/>
            <a:ext cx="8538974" cy="443198"/>
          </a:xfrm>
        </p:spPr>
        <p:txBody>
          <a:bodyPr wrap="square" lIns="0" tIns="0" rIns="0" bIns="0" anchor="t" anchorCtr="0">
            <a:spAutoFit/>
          </a:bodyPr>
          <a:lstStyle>
            <a:lvl1pPr>
              <a:defRPr sz="3200">
                <a:solidFill>
                  <a:srgbClr val="2A207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20B53-C313-9D8D-6C87-C0F053D115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474136"/>
            <a:ext cx="8538974" cy="4185302"/>
          </a:xfrm>
        </p:spPr>
        <p:txBody>
          <a:bodyPr lIns="0" tIns="0" rIns="0" bIns="0">
            <a:normAutofit/>
          </a:bodyPr>
          <a:lstStyle>
            <a:lvl1pPr marL="0" indent="0">
              <a:buFontTx/>
              <a:buNone/>
              <a:defRPr sz="1600"/>
            </a:lvl1pPr>
            <a:lvl2pPr>
              <a:buClr>
                <a:srgbClr val="CC0B0F"/>
              </a:buClr>
              <a:defRPr sz="1600"/>
            </a:lvl2pPr>
            <a:lvl3pPr>
              <a:buClr>
                <a:srgbClr val="CC0B0F"/>
              </a:buClr>
              <a:defRPr sz="1600"/>
            </a:lvl3pPr>
            <a:lvl4pPr>
              <a:buClr>
                <a:srgbClr val="CC0B0F"/>
              </a:buClr>
              <a:defRPr sz="1600"/>
            </a:lvl4pPr>
            <a:lvl5pPr>
              <a:buClr>
                <a:srgbClr val="CC0B0F"/>
              </a:buCl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D5B1FA-D214-DFD9-F0C3-B3D77C0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A2653B-6450-B144-39A6-0D1767918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06FC13-FFF5-3435-7596-924CA35D2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D53E532-6BCE-0F16-E4B5-876C3F137A0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499600" y="404813"/>
            <a:ext cx="2692400" cy="5254625"/>
          </a:xfrm>
          <a:custGeom>
            <a:avLst/>
            <a:gdLst>
              <a:gd name="connsiteX0" fmla="*/ 0 w 2692400"/>
              <a:gd name="connsiteY0" fmla="*/ 0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0 h 5254625"/>
              <a:gd name="connsiteX0" fmla="*/ 0 w 2692400"/>
              <a:gd name="connsiteY0" fmla="*/ 346509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346509 h 5254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2400" h="5254625">
                <a:moveTo>
                  <a:pt x="0" y="346509"/>
                </a:moveTo>
                <a:lnTo>
                  <a:pt x="2692400" y="0"/>
                </a:lnTo>
                <a:lnTo>
                  <a:pt x="2692400" y="5254625"/>
                </a:lnTo>
                <a:lnTo>
                  <a:pt x="0" y="5254625"/>
                </a:lnTo>
                <a:lnTo>
                  <a:pt x="0" y="34650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FontTx/>
              <a:buNone/>
              <a:defRPr sz="900"/>
            </a:lvl1pPr>
          </a:lstStyle>
          <a:p>
            <a:endParaRPr lang="en-GB" dirty="0"/>
          </a:p>
        </p:txBody>
      </p:sp>
      <p:pic>
        <p:nvPicPr>
          <p:cNvPr id="16" name="Picture 15" descr="A red and blue logo&#10;&#10;Description automatically generated">
            <a:extLst>
              <a:ext uri="{FF2B5EF4-FFF2-40B4-BE49-F238E27FC236}">
                <a16:creationId xmlns:a16="http://schemas.microsoft.com/office/drawing/2014/main" id="{E9650780-F880-C699-9438-EFA7A0862C2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9600" y="5997992"/>
            <a:ext cx="912993" cy="438673"/>
          </a:xfrm>
          <a:prstGeom prst="rect">
            <a:avLst/>
          </a:prstGeom>
        </p:spPr>
      </p:pic>
      <p:pic>
        <p:nvPicPr>
          <p:cNvPr id="20" name="Picture 19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7E2A0CF3-E801-EC44-B5FB-B3F9C153944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4372" y="6043968"/>
            <a:ext cx="1055579" cy="346720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F67519D9-1FE1-AC91-588F-121CE7C50F72}"/>
              </a:ext>
            </a:extLst>
          </p:cNvPr>
          <p:cNvGrpSpPr/>
          <p:nvPr userDrawn="1"/>
        </p:nvGrpSpPr>
        <p:grpSpPr>
          <a:xfrm>
            <a:off x="568692" y="5944696"/>
            <a:ext cx="6156895" cy="601181"/>
            <a:chOff x="568692" y="4261555"/>
            <a:chExt cx="7254718" cy="708377"/>
          </a:xfrm>
        </p:grpSpPr>
        <p:pic>
          <p:nvPicPr>
            <p:cNvPr id="13" name="Picture 12" descr="A logo for the olympic games&#10;&#10;Description automatically generated">
              <a:extLst>
                <a:ext uri="{FF2B5EF4-FFF2-40B4-BE49-F238E27FC236}">
                  <a16:creationId xmlns:a16="http://schemas.microsoft.com/office/drawing/2014/main" id="{F89C1A21-70B7-687C-00A8-F03EF941878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692" y="4302034"/>
              <a:ext cx="407537" cy="627418"/>
            </a:xfrm>
            <a:prstGeom prst="rect">
              <a:avLst/>
            </a:prstGeom>
          </p:spPr>
        </p:pic>
        <p:pic>
          <p:nvPicPr>
            <p:cNvPr id="14" name="Picture 13" descr="A logo with blue leaves&#10;&#10;Description automatically generated">
              <a:extLst>
                <a:ext uri="{FF2B5EF4-FFF2-40B4-BE49-F238E27FC236}">
                  <a16:creationId xmlns:a16="http://schemas.microsoft.com/office/drawing/2014/main" id="{A8010FA4-6D50-9F03-789A-7B65B153CF6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0803" y="4327658"/>
              <a:ext cx="600312" cy="576171"/>
            </a:xfrm>
            <a:prstGeom prst="rect">
              <a:avLst/>
            </a:prstGeom>
          </p:spPr>
        </p:pic>
        <p:pic>
          <p:nvPicPr>
            <p:cNvPr id="15" name="Picture 14" descr="A white and red sign with black text&#10;&#10;Description automatically generated">
              <a:extLst>
                <a:ext uri="{FF2B5EF4-FFF2-40B4-BE49-F238E27FC236}">
                  <a16:creationId xmlns:a16="http://schemas.microsoft.com/office/drawing/2014/main" id="{A618AA00-C600-F99A-C760-C3624AAA683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01403" y="4439416"/>
              <a:ext cx="690206" cy="352654"/>
            </a:xfrm>
            <a:prstGeom prst="rect">
              <a:avLst/>
            </a:prstGeom>
          </p:spPr>
        </p:pic>
        <p:pic>
          <p:nvPicPr>
            <p:cNvPr id="17" name="Picture 16" descr="A yellow circle with white text&#10;&#10;Description automatically generated">
              <a:extLst>
                <a:ext uri="{FF2B5EF4-FFF2-40B4-BE49-F238E27FC236}">
                  <a16:creationId xmlns:a16="http://schemas.microsoft.com/office/drawing/2014/main" id="{57A9A702-DF78-2456-E3BE-9E22CFB779F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5284" y="4361328"/>
              <a:ext cx="508830" cy="508830"/>
            </a:xfrm>
            <a:prstGeom prst="rect">
              <a:avLst/>
            </a:prstGeom>
          </p:spPr>
        </p:pic>
        <p:pic>
          <p:nvPicPr>
            <p:cNvPr id="18" name="Picture 17" descr="A blue circle with white text&#10;&#10;Description automatically generated">
              <a:extLst>
                <a:ext uri="{FF2B5EF4-FFF2-40B4-BE49-F238E27FC236}">
                  <a16:creationId xmlns:a16="http://schemas.microsoft.com/office/drawing/2014/main" id="{64AC0B96-72BA-350F-C090-5548DDDFCB2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55194" y="4380227"/>
              <a:ext cx="471033" cy="471033"/>
            </a:xfrm>
            <a:prstGeom prst="rect">
              <a:avLst/>
            </a:prstGeom>
          </p:spPr>
        </p:pic>
        <p:pic>
          <p:nvPicPr>
            <p:cNvPr id="19" name="Picture 18" descr="A logo for a rental company&#10;&#10;Description automatically generated">
              <a:extLst>
                <a:ext uri="{FF2B5EF4-FFF2-40B4-BE49-F238E27FC236}">
                  <a16:creationId xmlns:a16="http://schemas.microsoft.com/office/drawing/2014/main" id="{CA2268C9-7531-94FC-B09F-729EE2DB3DB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60094" y="4347197"/>
              <a:ext cx="842387" cy="537092"/>
            </a:xfrm>
            <a:prstGeom prst="rect">
              <a:avLst/>
            </a:prstGeom>
          </p:spPr>
        </p:pic>
        <p:pic>
          <p:nvPicPr>
            <p:cNvPr id="21" name="Picture 20" descr="A white rectangular sign with blue circle and black text&#10;&#10;Description automatically generated">
              <a:extLst>
                <a:ext uri="{FF2B5EF4-FFF2-40B4-BE49-F238E27FC236}">
                  <a16:creationId xmlns:a16="http://schemas.microsoft.com/office/drawing/2014/main" id="{3C9D8D19-7751-2EF4-FA62-A6BDC285331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2153" y="4347197"/>
              <a:ext cx="358465" cy="537092"/>
            </a:xfrm>
            <a:prstGeom prst="rect">
              <a:avLst/>
            </a:prstGeom>
          </p:spPr>
        </p:pic>
        <p:pic>
          <p:nvPicPr>
            <p:cNvPr id="22" name="Picture 21" descr="A blue and red logo&#10;&#10;Description automatically generated">
              <a:extLst>
                <a:ext uri="{FF2B5EF4-FFF2-40B4-BE49-F238E27FC236}">
                  <a16:creationId xmlns:a16="http://schemas.microsoft.com/office/drawing/2014/main" id="{7E9BA04C-BDB8-5810-284E-F1361D8637B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5308" y="4496564"/>
              <a:ext cx="768470" cy="238359"/>
            </a:xfrm>
            <a:prstGeom prst="rect">
              <a:avLst/>
            </a:prstGeom>
          </p:spPr>
        </p:pic>
        <p:pic>
          <p:nvPicPr>
            <p:cNvPr id="23" name="Picture 22" descr="A blue and white logo&#10;&#10;Description automatically generated">
              <a:extLst>
                <a:ext uri="{FF2B5EF4-FFF2-40B4-BE49-F238E27FC236}">
                  <a16:creationId xmlns:a16="http://schemas.microsoft.com/office/drawing/2014/main" id="{FCC7155F-9152-7367-8A40-4B51F328958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6583" y="4261555"/>
              <a:ext cx="708377" cy="708377"/>
            </a:xfrm>
            <a:prstGeom prst="rect">
              <a:avLst/>
            </a:prstGeom>
          </p:spPr>
        </p:pic>
        <p:pic>
          <p:nvPicPr>
            <p:cNvPr id="24" name="Picture 23" descr="A blue and white circular logo&#10;&#10;Description automatically generated">
              <a:extLst>
                <a:ext uri="{FF2B5EF4-FFF2-40B4-BE49-F238E27FC236}">
                  <a16:creationId xmlns:a16="http://schemas.microsoft.com/office/drawing/2014/main" id="{B7BC615A-BE8F-51AC-2CA8-F96DDEDCE75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0312" y="4370777"/>
              <a:ext cx="489932" cy="489932"/>
            </a:xfrm>
            <a:prstGeom prst="rect">
              <a:avLst/>
            </a:prstGeom>
          </p:spPr>
        </p:pic>
        <p:pic>
          <p:nvPicPr>
            <p:cNvPr id="25" name="Picture 24" descr="A logo with text and a red and blue logo&#10;&#10;Description automatically generated">
              <a:extLst>
                <a:ext uri="{FF2B5EF4-FFF2-40B4-BE49-F238E27FC236}">
                  <a16:creationId xmlns:a16="http://schemas.microsoft.com/office/drawing/2014/main" id="{D2798E9E-91A5-FA6B-4620-38E0F8D6994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0915" y="4319138"/>
              <a:ext cx="582495" cy="5932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71339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038FD4-C953-DBDD-89BF-8169DF302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EBB99B-688B-EF69-B347-F6CB662CC6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A56C83-3B99-096E-1AD4-AD6686FBE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26833D-2CEB-8C05-9414-ED1509E1C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FD5B2-3E5A-CF1C-3719-34E96E36D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026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18A28-A7FA-A027-0F22-E1F623BEE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54CDA6-077B-3F1B-7623-CE31D19613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BD1A38-8981-9C13-819F-D858E24CFD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22E95D-C6D0-6BA4-A82D-815BE352F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38C9E6-A0F9-0DF5-A6EE-E4D8DA408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E417DE-1819-0CCD-5E3D-452E06C63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943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988B1-4E78-79B2-92BE-CDA77F78AF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80C8C6-4133-4870-AF1A-7A7BE03D3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4DB75D-2298-B32C-1B94-2562551BBE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444FCE-4C9F-48A9-6AED-B48A93A423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782605-2B22-1028-23B6-4F0CB68D5E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2A606C3-ADF4-71E3-A154-F5A5AF682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D3367B-284A-13CF-9AED-FD7C9C784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C03656-CF2D-A8B4-FD7D-4F5E4EBC8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032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FAB79-AAE1-1C6D-53C8-26122B293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59CBFE-A812-7769-7E7F-15A155C90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95E701-CC33-449B-0C22-953AE225B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6F3DCC-8CAE-D32B-28E5-4036B0163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900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33845D-D8AA-A5EB-0D84-E03261F02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F3D1E0-B34E-7BA7-2414-FB145492A1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861E8C-A4A2-8036-F0D0-CB21F64BA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298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25AD8-A44A-EF64-4267-844862013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E9F64-2154-C3BD-DFDA-449390B33D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3DA594-2403-9EBA-04C4-8B9C885857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2D364A-67B4-0678-D50C-D9427595E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AE1889-0B4F-3547-ED5B-C76E1ABD0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F9C309-D540-C06B-69FB-F14925D16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523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7D9BB-6630-DB24-0191-9A45A221D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635628-877A-83F3-A953-DC166B2B40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4776D2-1CDD-5C8A-F40D-9006D11B7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1D337A-C6D9-B670-9E5E-6A67344F7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E61DE2-85B1-2B20-33D8-361FA2DBA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F7A853-582B-7038-211D-D6A4284F9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711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0FCB1-B64C-B8A2-120E-4A56F23DC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9724C0-DEBF-0540-3BD0-5A414E8B4B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3BD079-80C9-77DC-39F7-1A1EF17D5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B3FD10-7052-E86D-BE4B-819263322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BF994-1035-8169-172B-0AB537B77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349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F808A9-2DFA-8587-E984-8CE131D6A3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13A771-A9D7-B005-4D4E-CF4767C154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FB4BDC-1740-E93F-FE8F-730967FF2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475650-50C8-EAE0-613C-0AE65EC37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870F2-0BC3-1779-E9CA-B627DFAF2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055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41421F-6598-86D6-F283-2C02E2E13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C704BD-2E10-1492-219C-393279F7E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8F8E6B-7298-528C-0EC4-803C20179B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2D24F8-BBF7-4920-ADA7-AD554C339777}" type="datetimeFigureOut">
              <a:rPr lang="en-GB" smtClean="0"/>
              <a:pPr/>
              <a:t>20/08/2024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0ABB12-2802-7F91-0610-1915F4148A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D4DE92-819C-172B-AB82-4D14ACC3B7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7D6F3DE-B272-4BE6-AD83-3EE0A543271F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CB8893-08BF-6390-62C4-37BD283383DB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478463" y="6672580"/>
            <a:ext cx="1257300" cy="12192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CLASSIFIED FOR GENERAL USE</a:t>
            </a:r>
          </a:p>
        </p:txBody>
      </p:sp>
    </p:spTree>
    <p:extLst>
      <p:ext uri="{BB962C8B-B14F-4D97-AF65-F5344CB8AC3E}">
        <p14:creationId xmlns:p14="http://schemas.microsoft.com/office/powerpoint/2010/main" val="1920778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Arial Black" panose="020B0A04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C0B0F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C0B0F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C0B0F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C0B0F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C0B0F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F7EDD63-7C50-24CA-A591-00CB282CE9B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GET A HEAD FOR HEIGHTS</a:t>
            </a:r>
            <a:endParaRPr lang="en-GB" dirty="0"/>
          </a:p>
        </p:txBody>
      </p:sp>
      <p:pic>
        <p:nvPicPr>
          <p:cNvPr id="4" name="Picture Placeholder 3" descr="A truck with a green machine on the back&#10;&#10;Description automatically generated">
            <a:extLst>
              <a:ext uri="{FF2B5EF4-FFF2-40B4-BE49-F238E27FC236}">
                <a16:creationId xmlns:a16="http://schemas.microsoft.com/office/drawing/2014/main" id="{B5102996-9142-8013-62A8-B2C1F509BDD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9372" y="3084513"/>
            <a:ext cx="12211372" cy="3773487"/>
          </a:xfrm>
        </p:spPr>
      </p:pic>
    </p:spTree>
    <p:extLst>
      <p:ext uri="{BB962C8B-B14F-4D97-AF65-F5344CB8AC3E}">
        <p14:creationId xmlns:p14="http://schemas.microsoft.com/office/powerpoint/2010/main" val="2282757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Falls from height – the facts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b="1" dirty="0"/>
              <a:t>Falls from height remain the main cause of fatal workplace accidents in 2022/23</a:t>
            </a:r>
          </a:p>
          <a:p>
            <a:endParaRPr lang="en-GB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89FF83F4-C956-D1B1-F481-DA7BD28111A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9600" y="404813"/>
            <a:ext cx="2692400" cy="5254625"/>
          </a:xfr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B903CD6-F2F9-153B-82F5-0971DE226D7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692" y="2093665"/>
            <a:ext cx="5054247" cy="3382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65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CD2BF6-9493-BD2B-BA6D-9605A0EE70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7334" y="404813"/>
            <a:ext cx="2694666" cy="525520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Falls from height – the facts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336349"/>
            <a:ext cx="8538974" cy="41853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/>
              <a:t>Places and activities where falls occur: -</a:t>
            </a:r>
          </a:p>
          <a:p>
            <a:pPr marL="285750" indent="-285750">
              <a:buClr>
                <a:srgbClr val="CC0B0F"/>
              </a:buClr>
              <a:buFont typeface="Wingdings" panose="05000000000000000000" pitchFamily="2" charset="2"/>
              <a:buChar char="§"/>
            </a:pPr>
            <a:r>
              <a:rPr lang="en-GB" sz="20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Ladders and </a:t>
            </a:r>
            <a:r>
              <a:rPr lang="en-GB" sz="2000" b="1" i="0" dirty="0">
                <a:solidFill>
                  <a:srgbClr val="111111"/>
                </a:solidFill>
                <a:effectLst/>
              </a:rPr>
              <a:t>steps: 40%</a:t>
            </a:r>
          </a:p>
          <a:p>
            <a:pPr marL="285750" indent="-285750">
              <a:buClr>
                <a:srgbClr val="CC0B0F"/>
              </a:buClr>
              <a:buFont typeface="Wingdings" panose="05000000000000000000" pitchFamily="2" charset="2"/>
              <a:buChar char="§"/>
            </a:pPr>
            <a:r>
              <a:rPr lang="en-GB" sz="20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Vehicle </a:t>
            </a:r>
            <a:r>
              <a:rPr lang="en-GB" sz="2000" b="1" i="0" dirty="0">
                <a:solidFill>
                  <a:srgbClr val="111111"/>
                </a:solidFill>
                <a:effectLst/>
              </a:rPr>
              <a:t>beds/FLT forks : 17%</a:t>
            </a:r>
          </a:p>
          <a:p>
            <a:pPr marL="285750" indent="-285750">
              <a:buClr>
                <a:srgbClr val="CC0B0F"/>
              </a:buClr>
              <a:buFont typeface="Wingdings" panose="05000000000000000000" pitchFamily="2" charset="2"/>
              <a:buChar char="§"/>
            </a:pPr>
            <a:r>
              <a:rPr lang="en-GB" sz="20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Machinery/plant </a:t>
            </a:r>
            <a:r>
              <a:rPr lang="en-GB" sz="2000" b="1" i="0" dirty="0">
                <a:solidFill>
                  <a:srgbClr val="111111"/>
                </a:solidFill>
                <a:effectLst/>
              </a:rPr>
              <a:t>maintenance: 10%</a:t>
            </a:r>
          </a:p>
          <a:p>
            <a:pPr marL="285750" indent="-285750">
              <a:buClr>
                <a:srgbClr val="CC0B0F"/>
              </a:buClr>
              <a:buFont typeface="Wingdings" panose="05000000000000000000" pitchFamily="2" charset="2"/>
              <a:buChar char="§"/>
            </a:pPr>
            <a:r>
              <a:rPr lang="en-GB" sz="20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Platforms </a:t>
            </a:r>
            <a:r>
              <a:rPr lang="en-GB" sz="2000" b="1" i="0" dirty="0" err="1">
                <a:solidFill>
                  <a:srgbClr val="111111"/>
                </a:solidFill>
                <a:effectLst/>
              </a:rPr>
              <a:t>inc</a:t>
            </a:r>
            <a:r>
              <a:rPr lang="en-GB" sz="2000" b="1" i="0" dirty="0">
                <a:solidFill>
                  <a:srgbClr val="111111"/>
                </a:solidFill>
                <a:effectLst/>
              </a:rPr>
              <a:t> MEWPs: 10%</a:t>
            </a:r>
          </a:p>
          <a:p>
            <a:pPr marL="285750" indent="-285750">
              <a:buClr>
                <a:srgbClr val="CC0B0F"/>
              </a:buClr>
              <a:buFont typeface="Wingdings" panose="05000000000000000000" pitchFamily="2" charset="2"/>
              <a:buChar char="§"/>
            </a:pPr>
            <a:r>
              <a:rPr lang="en-GB" sz="20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Stairs (</a:t>
            </a:r>
            <a:r>
              <a:rPr lang="en-GB" sz="2000" b="1" i="0" dirty="0">
                <a:solidFill>
                  <a:srgbClr val="111111"/>
                </a:solidFill>
                <a:effectLst/>
              </a:rPr>
              <a:t>see below): 8%</a:t>
            </a:r>
          </a:p>
          <a:p>
            <a:pPr marL="285750" indent="-285750">
              <a:buClr>
                <a:srgbClr val="CC0B0F"/>
              </a:buClr>
              <a:buFont typeface="Wingdings" panose="05000000000000000000" pitchFamily="2" charset="2"/>
              <a:buChar char="§"/>
            </a:pPr>
            <a:r>
              <a:rPr lang="en-GB" sz="20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Roof/false </a:t>
            </a:r>
            <a:r>
              <a:rPr lang="en-GB" sz="2000" b="1" i="0" dirty="0">
                <a:solidFill>
                  <a:srgbClr val="111111"/>
                </a:solidFill>
                <a:effectLst/>
              </a:rPr>
              <a:t>ceiling: 7%</a:t>
            </a:r>
          </a:p>
          <a:p>
            <a:pPr marL="285750" indent="-285750">
              <a:buClr>
                <a:srgbClr val="CC0B0F"/>
              </a:buClr>
              <a:buFont typeface="Wingdings" panose="05000000000000000000" pitchFamily="2" charset="2"/>
              <a:buChar char="§"/>
            </a:pPr>
            <a:r>
              <a:rPr lang="en-GB" sz="20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Scaffold/</a:t>
            </a:r>
            <a:r>
              <a:rPr lang="en-GB" sz="2000" b="1" i="0" dirty="0">
                <a:solidFill>
                  <a:srgbClr val="111111"/>
                </a:solidFill>
                <a:effectLst/>
              </a:rPr>
              <a:t>gantry: 4%</a:t>
            </a:r>
          </a:p>
          <a:p>
            <a:pPr marL="285750" indent="-285750">
              <a:buClr>
                <a:srgbClr val="CC0B0F"/>
              </a:buClr>
              <a:buFont typeface="Wingdings" panose="05000000000000000000" pitchFamily="2" charset="2"/>
              <a:buChar char="§"/>
            </a:pPr>
            <a:r>
              <a:rPr lang="en-GB" sz="20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Warehouse </a:t>
            </a:r>
            <a:r>
              <a:rPr lang="en-GB" sz="2000" b="1" i="0" dirty="0">
                <a:solidFill>
                  <a:srgbClr val="111111"/>
                </a:solidFill>
                <a:effectLst/>
              </a:rPr>
              <a:t>racking: 4%</a:t>
            </a:r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674470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Defining competency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Construction is the highest fall from height risk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Competence is key to reducing accidents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Human factors are the main contributor to falls from height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Competence is defined as skill, knowledge, experience and attitude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Think about situational awareness, self-awareness and risk awareness </a:t>
            </a:r>
          </a:p>
        </p:txBody>
      </p:sp>
      <p:pic>
        <p:nvPicPr>
          <p:cNvPr id="7" name="Picture Placeholder 6" descr="A person in an orange suit working on a lift&#10;&#10;Description automatically generated">
            <a:extLst>
              <a:ext uri="{FF2B5EF4-FFF2-40B4-BE49-F238E27FC236}">
                <a16:creationId xmlns:a16="http://schemas.microsoft.com/office/drawing/2014/main" id="{47A6ED48-C6E1-EDC3-1709-AA079067E76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2" r="24698"/>
          <a:stretch/>
        </p:blipFill>
        <p:spPr>
          <a:xfrm>
            <a:off x="9499600" y="404813"/>
            <a:ext cx="2692400" cy="5254625"/>
          </a:xfrm>
        </p:spPr>
      </p:pic>
    </p:spTree>
    <p:extLst>
      <p:ext uri="{BB962C8B-B14F-4D97-AF65-F5344CB8AC3E}">
        <p14:creationId xmlns:p14="http://schemas.microsoft.com/office/powerpoint/2010/main" val="78888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Self awareness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Always consider your role and capability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Take into account your frame of mind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General health and medication drugs and alcohol on the day after!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Emotional wellbeing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All effect performance, awareness and safety</a:t>
            </a:r>
          </a:p>
        </p:txBody>
      </p:sp>
      <p:pic>
        <p:nvPicPr>
          <p:cNvPr id="4" name="Picture Placeholder 3" descr="A truck with a green machine on the back&#10;&#10;Description automatically generated">
            <a:extLst>
              <a:ext uri="{FF2B5EF4-FFF2-40B4-BE49-F238E27FC236}">
                <a16:creationId xmlns:a16="http://schemas.microsoft.com/office/drawing/2014/main" id="{AE089C53-7913-CB1F-7BFF-42C47B5674E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9600" y="404813"/>
            <a:ext cx="2692400" cy="5254625"/>
          </a:xfrm>
        </p:spPr>
      </p:pic>
    </p:spTree>
    <p:extLst>
      <p:ext uri="{BB962C8B-B14F-4D97-AF65-F5344CB8AC3E}">
        <p14:creationId xmlns:p14="http://schemas.microsoft.com/office/powerpoint/2010/main" val="22351919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 descr="A black and white text on a black background&#10;&#10;Description automatically generated">
            <a:extLst>
              <a:ext uri="{FF2B5EF4-FFF2-40B4-BE49-F238E27FC236}">
                <a16:creationId xmlns:a16="http://schemas.microsoft.com/office/drawing/2014/main" id="{3436E54A-31E4-DA07-C9BA-A7BBC989E52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13971E8-EA6B-18A8-8021-C8FF2FAA90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7334" y="404813"/>
            <a:ext cx="2694666" cy="525520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Situational awareness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Don’t assume things will remain the same, sites and associated risks continually change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STOP…….think and </a:t>
            </a:r>
            <a:r>
              <a:rPr lang="en-US" sz="2000" b="1" dirty="0" err="1"/>
              <a:t>organise</a:t>
            </a:r>
            <a:r>
              <a:rPr lang="en-US" sz="2000" b="1" dirty="0"/>
              <a:t> before proceeding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800" dirty="0"/>
          </a:p>
          <a:p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Consider other trades working in the same environment</a:t>
            </a:r>
          </a:p>
        </p:txBody>
      </p:sp>
      <p:pic>
        <p:nvPicPr>
          <p:cNvPr id="13" name="Picture 12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CD9687FF-B32D-BED4-6084-C4935901E8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3237" y="2655093"/>
            <a:ext cx="4572432" cy="103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478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awareness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Contribute to risk assessment relevant to you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Consider additional risks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Age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Experience, or lack of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Visibility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Complete point of work (dynamic) risk assessments on the job</a:t>
            </a:r>
          </a:p>
        </p:txBody>
      </p:sp>
      <p:pic>
        <p:nvPicPr>
          <p:cNvPr id="4" name="Picture Placeholder 3" descr="A red cart in a warehouse&#10;&#10;Description automatically generated">
            <a:extLst>
              <a:ext uri="{FF2B5EF4-FFF2-40B4-BE49-F238E27FC236}">
                <a16:creationId xmlns:a16="http://schemas.microsoft.com/office/drawing/2014/main" id="{06461129-63D8-535E-CB24-82869EC2EEA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996323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 at Height Regulations 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/>
              <a:t>Six principles</a:t>
            </a:r>
          </a:p>
          <a:p>
            <a:pPr lvl="1"/>
            <a:r>
              <a:rPr lang="en-US" sz="2000" b="1" dirty="0"/>
              <a:t>Apply to everyone</a:t>
            </a:r>
          </a:p>
          <a:p>
            <a:pPr lvl="1"/>
            <a:r>
              <a:rPr lang="en-US" sz="2000" b="1" dirty="0"/>
              <a:t>Require risk assessment</a:t>
            </a:r>
          </a:p>
          <a:p>
            <a:pPr lvl="1"/>
            <a:r>
              <a:rPr lang="en-US" sz="2000" b="1" dirty="0"/>
              <a:t>Select the right equipment</a:t>
            </a:r>
          </a:p>
          <a:p>
            <a:pPr lvl="1"/>
            <a:r>
              <a:rPr lang="en-US" sz="2000" b="1" dirty="0"/>
              <a:t>Use equipment correctly</a:t>
            </a:r>
          </a:p>
          <a:p>
            <a:pPr lvl="1"/>
            <a:r>
              <a:rPr lang="en-US" sz="2000" b="1" dirty="0"/>
              <a:t>Competency and planning</a:t>
            </a:r>
          </a:p>
          <a:p>
            <a:pPr lvl="1"/>
            <a:r>
              <a:rPr lang="en-US" sz="2000" b="1" dirty="0"/>
              <a:t>Collective responsibility</a:t>
            </a: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89FF83F4-C956-D1B1-F481-DA7BD28111A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9600" y="404813"/>
            <a:ext cx="2692400" cy="5254625"/>
          </a:xfrm>
        </p:spPr>
      </p:pic>
    </p:spTree>
    <p:extLst>
      <p:ext uri="{BB962C8B-B14F-4D97-AF65-F5344CB8AC3E}">
        <p14:creationId xmlns:p14="http://schemas.microsoft.com/office/powerpoint/2010/main" val="20271716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Apply to everyone, every where 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All employees, Sub-contractors and self employed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In offices, on-site, warehouses, shops </a:t>
            </a:r>
            <a:r>
              <a:rPr lang="en-US" sz="2000" b="1" dirty="0" err="1"/>
              <a:t>etc</a:t>
            </a:r>
            <a:endParaRPr lang="en-US" sz="20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At any height, above or below ground</a:t>
            </a:r>
          </a:p>
        </p:txBody>
      </p:sp>
      <p:pic>
        <p:nvPicPr>
          <p:cNvPr id="8" name="Picture Placeholder 7" descr="A person on a platform&#10;&#10;Description automatically generated">
            <a:extLst>
              <a:ext uri="{FF2B5EF4-FFF2-40B4-BE49-F238E27FC236}">
                <a16:creationId xmlns:a16="http://schemas.microsoft.com/office/drawing/2014/main" id="{3C1DBF85-379D-B049-A09A-4E470A57E31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222615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Assessment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Avoid working at height where possible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Prevent falls with collective measures wherever practicable, e.g. handrails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Avoid ladders and steps if possible (only use for very short durations maintaining 3 points of contact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 err="1"/>
              <a:t>Minimise</a:t>
            </a:r>
            <a:r>
              <a:rPr lang="en-US" sz="2000" b="1" dirty="0"/>
              <a:t> the consequences of a fall, e.g. fall arrest, soft landing bags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74DCC27-79A6-C63E-BC52-A4ECA3D88FE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Placeholder 6" descr="A person in an orange suit working on a lift&#10;&#10;Description automatically generated">
            <a:extLst>
              <a:ext uri="{FF2B5EF4-FFF2-40B4-BE49-F238E27FC236}">
                <a16:creationId xmlns:a16="http://schemas.microsoft.com/office/drawing/2014/main" id="{75719C02-5D9A-9F23-B5AD-5471603EACF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2" r="24698"/>
          <a:stretch/>
        </p:blipFill>
        <p:spPr>
          <a:xfrm>
            <a:off x="9499600" y="404813"/>
            <a:ext cx="2692400" cy="5254625"/>
          </a:xfrm>
          <a:custGeom>
            <a:avLst/>
            <a:gdLst>
              <a:gd name="connsiteX0" fmla="*/ 0 w 2692400"/>
              <a:gd name="connsiteY0" fmla="*/ 0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0 h 5254625"/>
              <a:gd name="connsiteX0" fmla="*/ 0 w 2692400"/>
              <a:gd name="connsiteY0" fmla="*/ 346509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346509 h 5254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2400" h="5254625">
                <a:moveTo>
                  <a:pt x="0" y="346509"/>
                </a:moveTo>
                <a:lnTo>
                  <a:pt x="2692400" y="0"/>
                </a:lnTo>
                <a:lnTo>
                  <a:pt x="2692400" y="5254625"/>
                </a:lnTo>
                <a:lnTo>
                  <a:pt x="0" y="5254625"/>
                </a:lnTo>
                <a:lnTo>
                  <a:pt x="0" y="34650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1802892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A ladder with a couple of ladders&#10;&#10;Description automatically generated">
            <a:extLst>
              <a:ext uri="{FF2B5EF4-FFF2-40B4-BE49-F238E27FC236}">
                <a16:creationId xmlns:a16="http://schemas.microsoft.com/office/drawing/2014/main" id="{72654A99-D4DC-9B98-6F29-DDF8E13B73F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0223" y="3087314"/>
            <a:ext cx="1879290" cy="2659373"/>
          </a:xfrm>
          <a:prstGeom prst="rect">
            <a:avLst/>
          </a:prstGeom>
        </p:spPr>
      </p:pic>
      <p:pic>
        <p:nvPicPr>
          <p:cNvPr id="22" name="Picture 21" descr="A metal ladder with a step&#10;&#10;Description automatically generated with medium confidence">
            <a:extLst>
              <a:ext uri="{FF2B5EF4-FFF2-40B4-BE49-F238E27FC236}">
                <a16:creationId xmlns:a16="http://schemas.microsoft.com/office/drawing/2014/main" id="{52EB826B-3F15-44D5-F24A-90E415B25C9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6401" y="2794829"/>
            <a:ext cx="2055486" cy="2978966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Equipment selection</a:t>
            </a:r>
            <a:endParaRPr lang="en-GB" dirty="0"/>
          </a:p>
        </p:txBody>
      </p:sp>
      <p:pic>
        <p:nvPicPr>
          <p:cNvPr id="20" name="Picture 19" descr="A red lift with a ladder&#10;&#10;Description automatically generated with medium confidence">
            <a:extLst>
              <a:ext uri="{FF2B5EF4-FFF2-40B4-BE49-F238E27FC236}">
                <a16:creationId xmlns:a16="http://schemas.microsoft.com/office/drawing/2014/main" id="{4ECDEEA7-7AB3-6C3B-8F88-A631EAE13E3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692" y="1267703"/>
            <a:ext cx="1813759" cy="2253117"/>
          </a:xfrm>
          <a:prstGeom prst="rect">
            <a:avLst/>
          </a:prstGeom>
        </p:spPr>
      </p:pic>
      <p:pic>
        <p:nvPicPr>
          <p:cNvPr id="24" name="Picture 23" descr="A metal tower with red accents&#10;&#10;Description automatically generated with medium confidence">
            <a:extLst>
              <a:ext uri="{FF2B5EF4-FFF2-40B4-BE49-F238E27FC236}">
                <a16:creationId xmlns:a16="http://schemas.microsoft.com/office/drawing/2014/main" id="{7F4DD018-5028-4EFF-8C76-C0D2B49DE54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9814" y="1084205"/>
            <a:ext cx="2777330" cy="3332796"/>
          </a:xfrm>
          <a:prstGeom prst="rect">
            <a:avLst/>
          </a:prstGeom>
        </p:spPr>
      </p:pic>
      <p:pic>
        <p:nvPicPr>
          <p:cNvPr id="28" name="Picture 27" descr="A black and red stool&#10;&#10;Description automatically generated">
            <a:extLst>
              <a:ext uri="{FF2B5EF4-FFF2-40B4-BE49-F238E27FC236}">
                <a16:creationId xmlns:a16="http://schemas.microsoft.com/office/drawing/2014/main" id="{1692D940-8A03-11B4-5AAB-3B4DD423B7DE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5480" y="1047131"/>
            <a:ext cx="1670088" cy="4726664"/>
          </a:xfrm>
          <a:prstGeom prst="rect">
            <a:avLst/>
          </a:prstGeom>
        </p:spPr>
      </p:pic>
      <p:pic>
        <p:nvPicPr>
          <p:cNvPr id="4" name="Picture Placeholder 3" descr="Close-up of a green machine&#10;&#10;Description automatically generated">
            <a:extLst>
              <a:ext uri="{FF2B5EF4-FFF2-40B4-BE49-F238E27FC236}">
                <a16:creationId xmlns:a16="http://schemas.microsoft.com/office/drawing/2014/main" id="{6278D05B-4602-9BE0-C81A-955B87D2909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9600" y="404813"/>
            <a:ext cx="2692400" cy="5254625"/>
          </a:xfrm>
        </p:spPr>
      </p:pic>
    </p:spTree>
    <p:extLst>
      <p:ext uri="{BB962C8B-B14F-4D97-AF65-F5344CB8AC3E}">
        <p14:creationId xmlns:p14="http://schemas.microsoft.com/office/powerpoint/2010/main" val="19574031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blue lift with a basket&#10;&#10;Description automatically generated">
            <a:extLst>
              <a:ext uri="{FF2B5EF4-FFF2-40B4-BE49-F238E27FC236}">
                <a16:creationId xmlns:a16="http://schemas.microsoft.com/office/drawing/2014/main" id="{4D89C0FD-C429-0033-F3FA-201A6AB271D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1233" y="1128716"/>
            <a:ext cx="2692400" cy="3030270"/>
          </a:xfrm>
          <a:prstGeom prst="rect">
            <a:avLst/>
          </a:prstGeom>
        </p:spPr>
      </p:pic>
      <p:pic>
        <p:nvPicPr>
          <p:cNvPr id="12" name="Picture 11" descr="A green machine with wheels&#10;&#10;Description automatically generated">
            <a:extLst>
              <a:ext uri="{FF2B5EF4-FFF2-40B4-BE49-F238E27FC236}">
                <a16:creationId xmlns:a16="http://schemas.microsoft.com/office/drawing/2014/main" id="{9B8C612E-5826-B93D-22A6-010005CE826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5" b="94725" l="0" r="98750">
                        <a14:foregroundMark x1="90742" y1="68640" x2="90742" y2="68640"/>
                        <a14:foregroundMark x1="90195" y1="63423" x2="89141" y2="74326"/>
                        <a14:foregroundMark x1="60586" y1="81301" x2="57969" y2="70692"/>
                        <a14:foregroundMark x1="59023" y1="82884" x2="56289" y2="70692"/>
                        <a14:foregroundMark x1="59844" y1="82415" x2="56797" y2="67995"/>
                        <a14:foregroundMark x1="10977" y1="37163" x2="14609" y2="51641"/>
                        <a14:foregroundMark x1="14609" y1="51641" x2="26523" y2="56565"/>
                        <a14:foregroundMark x1="26523" y1="56565" x2="26641" y2="54103"/>
                        <a14:foregroundMark x1="8203" y1="47948" x2="8203" y2="47948"/>
                        <a14:foregroundMark x1="10625" y1="38101" x2="59844" y2="63130"/>
                        <a14:foregroundMark x1="59844" y1="63130" x2="45391" y2="77140"/>
                        <a14:foregroundMark x1="45391" y1="77140" x2="82070" y2="94725"/>
                        <a14:foregroundMark x1="15078" y1="50586" x2="9375" y2="38863"/>
                        <a14:foregroundMark x1="9375" y1="38863" x2="14453" y2="40973"/>
                        <a14:foregroundMark x1="34766" y1="38921" x2="45742" y2="40973"/>
                        <a14:foregroundMark x1="45742" y1="40973" x2="36680" y2="45955"/>
                        <a14:foregroundMark x1="36680" y1="45955" x2="38477" y2="50117"/>
                        <a14:foregroundMark x1="9492" y1="33998" x2="49102" y2="19754"/>
                        <a14:foregroundMark x1="49102" y1="19754" x2="67031" y2="22567"/>
                        <a14:foregroundMark x1="67031" y1="22567" x2="80664" y2="33529"/>
                        <a14:foregroundMark x1="80664" y1="33529" x2="87344" y2="45076"/>
                        <a14:foregroundMark x1="87344" y1="45076" x2="92656" y2="64361"/>
                        <a14:foregroundMark x1="92656" y1="64361" x2="85391" y2="86577"/>
                        <a14:foregroundMark x1="85391" y1="86577" x2="50547" y2="87163"/>
                        <a14:foregroundMark x1="50547" y1="87163" x2="21211" y2="70574"/>
                        <a14:foregroundMark x1="21211" y1="70574" x2="10586" y2="51465"/>
                        <a14:foregroundMark x1="10586" y1="51465" x2="11992" y2="37339"/>
                        <a14:foregroundMark x1="11992" y1="37339" x2="13164" y2="34174"/>
                        <a14:foregroundMark x1="13281" y1="32767" x2="4844" y2="48945"/>
                        <a14:foregroundMark x1="4844" y1="48945" x2="7617" y2="63482"/>
                        <a14:foregroundMark x1="7617" y1="63482" x2="18086" y2="73505"/>
                        <a14:foregroundMark x1="18086" y1="73505" x2="77578" y2="90152"/>
                        <a14:foregroundMark x1="77578" y1="90152" x2="89492" y2="89215"/>
                        <a14:foregroundMark x1="89492" y1="89215" x2="96563" y2="79719"/>
                        <a14:foregroundMark x1="96563" y1="79719" x2="97070" y2="64771"/>
                        <a14:foregroundMark x1="97070" y1="64771" x2="86133" y2="31360"/>
                        <a14:foregroundMark x1="86133" y1="31360" x2="68398" y2="18581"/>
                        <a14:foregroundMark x1="68398" y1="18581" x2="34609" y2="20809"/>
                        <a14:foregroundMark x1="34609" y1="20809" x2="8008" y2="35639"/>
                        <a14:foregroundMark x1="8008" y1="35639" x2="4961" y2="49648"/>
                        <a14:foregroundMark x1="89883" y1="47128" x2="99023" y2="70047"/>
                        <a14:foregroundMark x1="99023" y1="70047" x2="93008" y2="86401"/>
                        <a14:foregroundMark x1="93008" y1="86401" x2="81094" y2="91266"/>
                        <a14:foregroundMark x1="81094" y1="91266" x2="80703" y2="90445"/>
                        <a14:foregroundMark x1="93242" y1="55217" x2="96836" y2="75557"/>
                        <a14:foregroundMark x1="96836" y1="75557" x2="92891" y2="90387"/>
                        <a14:foregroundMark x1="92891" y1="90387" x2="90000" y2="90445"/>
                        <a14:foregroundMark x1="10234" y1="42556" x2="0" y2="50117"/>
                        <a14:foregroundMark x1="0" y1="50117" x2="0" y2="50117"/>
                        <a14:foregroundMark x1="430" y1="53634" x2="859" y2="98359"/>
                        <a14:foregroundMark x1="859" y1="98359" x2="98750" y2="87808"/>
                        <a14:foregroundMark x1="98750" y1="87808" x2="1367" y2="532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6179" y="2395923"/>
            <a:ext cx="5291254" cy="352612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Equipment use</a:t>
            </a:r>
          </a:p>
        </p:txBody>
      </p:sp>
      <p:pic>
        <p:nvPicPr>
          <p:cNvPr id="4" name="Picture Placeholder 3" descr="A person in a safety vest and helmet on a lift&#10;&#10;Description automatically generated">
            <a:extLst>
              <a:ext uri="{FF2B5EF4-FFF2-40B4-BE49-F238E27FC236}">
                <a16:creationId xmlns:a16="http://schemas.microsoft.com/office/drawing/2014/main" id="{D11F1819-037D-576A-3675-A210BAA2476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9600" y="404813"/>
            <a:ext cx="2692400" cy="5254625"/>
          </a:xfrm>
        </p:spPr>
      </p:pic>
      <p:pic>
        <p:nvPicPr>
          <p:cNvPr id="8" name="Picture 7" descr="A green machine with a basket&#10;&#10;Description automatically generated">
            <a:extLst>
              <a:ext uri="{FF2B5EF4-FFF2-40B4-BE49-F238E27FC236}">
                <a16:creationId xmlns:a16="http://schemas.microsoft.com/office/drawing/2014/main" id="{A446049F-AD09-532F-4522-C20DEB874318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779" y="1072343"/>
            <a:ext cx="2923989" cy="3143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6614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692" y="500062"/>
            <a:ext cx="8538974" cy="443198"/>
          </a:xfrm>
        </p:spPr>
        <p:txBody>
          <a:bodyPr wrap="square" anchor="t">
            <a:normAutofit/>
          </a:bodyPr>
          <a:lstStyle/>
          <a:p>
            <a:r>
              <a:rPr lang="en-GB" dirty="0"/>
              <a:t>Planning and competency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474136"/>
            <a:ext cx="8538974" cy="4185302"/>
          </a:xfrm>
        </p:spPr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All work at height should be planned and </a:t>
            </a:r>
            <a:r>
              <a:rPr lang="en-US" sz="2000" b="1" dirty="0" err="1"/>
              <a:t>organised</a:t>
            </a:r>
            <a:r>
              <a:rPr lang="en-US" sz="2000" b="1" dirty="0"/>
              <a:t>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Equipment must be used correctly in line with manufacturer’s instructions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Anyone working at height should be trained and competent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Never assume competence and …….if in doubt STOP the job and seek advice</a:t>
            </a:r>
          </a:p>
        </p:txBody>
      </p:sp>
      <p:pic>
        <p:nvPicPr>
          <p:cNvPr id="7" name="Picture Placeholder 6" descr="A person in an orange suit working on a lift&#10;&#10;Description automatically generated">
            <a:extLst>
              <a:ext uri="{FF2B5EF4-FFF2-40B4-BE49-F238E27FC236}">
                <a16:creationId xmlns:a16="http://schemas.microsoft.com/office/drawing/2014/main" id="{5EE86FAE-02C9-7311-4380-D23E35B0C2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2" r="24698"/>
          <a:stretch/>
        </p:blipFill>
        <p:spPr>
          <a:xfrm>
            <a:off x="9499600" y="404813"/>
            <a:ext cx="2692400" cy="5254625"/>
          </a:xfrm>
          <a:custGeom>
            <a:avLst/>
            <a:gdLst>
              <a:gd name="connsiteX0" fmla="*/ 0 w 2692400"/>
              <a:gd name="connsiteY0" fmla="*/ 0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0 h 5254625"/>
              <a:gd name="connsiteX0" fmla="*/ 0 w 2692400"/>
              <a:gd name="connsiteY0" fmla="*/ 346509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346509 h 5254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2400" h="5254625">
                <a:moveTo>
                  <a:pt x="0" y="346509"/>
                </a:moveTo>
                <a:lnTo>
                  <a:pt x="2692400" y="0"/>
                </a:lnTo>
                <a:lnTo>
                  <a:pt x="2692400" y="5254625"/>
                </a:lnTo>
                <a:lnTo>
                  <a:pt x="0" y="5254625"/>
                </a:lnTo>
                <a:lnTo>
                  <a:pt x="0" y="34650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42375541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Collective responsibility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You have duties and responsibilities when working at height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Look out for others working in the vicinity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Report any hazards to a site supervisor and ensure appropriate control measure are implemented</a:t>
            </a:r>
          </a:p>
        </p:txBody>
      </p:sp>
      <p:pic>
        <p:nvPicPr>
          <p:cNvPr id="2" name="Picture 1" descr="A white shield on a black background&#10;&#10;Description automatically generated">
            <a:extLst>
              <a:ext uri="{FF2B5EF4-FFF2-40B4-BE49-F238E27FC236}">
                <a16:creationId xmlns:a16="http://schemas.microsoft.com/office/drawing/2014/main" id="{A4A72415-BD63-6647-A99B-08EE09D9F5E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9593" y="0"/>
            <a:ext cx="3654318" cy="4360244"/>
          </a:xfrm>
          <a:prstGeom prst="rect">
            <a:avLst/>
          </a:prstGeom>
        </p:spPr>
      </p:pic>
      <p:pic>
        <p:nvPicPr>
          <p:cNvPr id="7" name="Picture Placeholder 6" descr="Close-up of a green machine&#10;&#10;Description automatically generated">
            <a:extLst>
              <a:ext uri="{FF2B5EF4-FFF2-40B4-BE49-F238E27FC236}">
                <a16:creationId xmlns:a16="http://schemas.microsoft.com/office/drawing/2014/main" id="{63BB1F4B-86F1-2694-1B61-E812B0DAEF8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83803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Work at height regulations (2005) principles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Apply to everyone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Require risk assessment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Select the right equipment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Use equipment correctly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Competency and planning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Collective responsibility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Competency is key, skill, knowledge, experience and attitude</a:t>
            </a: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89FF83F4-C956-D1B1-F481-DA7BD28111A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9600" y="404813"/>
            <a:ext cx="2692400" cy="5254625"/>
          </a:xfrm>
        </p:spPr>
      </p:pic>
    </p:spTree>
    <p:extLst>
      <p:ext uri="{BB962C8B-B14F-4D97-AF65-F5344CB8AC3E}">
        <p14:creationId xmlns:p14="http://schemas.microsoft.com/office/powerpoint/2010/main" val="32084839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Quick quiz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533" y="1215719"/>
            <a:ext cx="8656759" cy="3684272"/>
          </a:xfrm>
        </p:spPr>
        <p:txBody>
          <a:bodyPr numCol="2" spcCol="432000">
            <a:noAutofit/>
          </a:bodyPr>
          <a:lstStyle/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b="1" dirty="0"/>
              <a:t>Competence requires skills and knowledge and what else?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b="1" dirty="0"/>
              <a:t>What are the three human factors we need to focus on to improve competence?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b="1" dirty="0"/>
              <a:t>What are the regulations that cover working at height?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b="1" dirty="0"/>
              <a:t>Can you name three of the six principles that make up the regulations?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b="1" dirty="0"/>
              <a:t>Who does the regulations apply to and at what height?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b="1" dirty="0"/>
              <a:t>What are the three stages of risk assessment?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b="1" dirty="0"/>
              <a:t>What are the safe alternatives to ladders and steps?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b="1" dirty="0"/>
              <a:t>It OK for anyone to erect a tower?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b="1" dirty="0"/>
              <a:t>Do you have a legal obligation to implement the regulations?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b="1" dirty="0"/>
              <a:t>What products could help you when working at height?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2CBC67-BD32-048A-4949-9528739DA49B}"/>
              </a:ext>
            </a:extLst>
          </p:cNvPr>
          <p:cNvSpPr txBox="1"/>
          <p:nvPr/>
        </p:nvSpPr>
        <p:spPr>
          <a:xfrm>
            <a:off x="568692" y="4899991"/>
            <a:ext cx="70084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A2070"/>
                </a:solidFill>
                <a:effectLst/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>Remember you are responsible for your safety and that of your mates</a:t>
            </a:r>
            <a:endParaRPr lang="en-GB" sz="2400" dirty="0"/>
          </a:p>
        </p:txBody>
      </p:sp>
      <p:pic>
        <p:nvPicPr>
          <p:cNvPr id="7" name="Picture Placeholder 6" descr="A person in a safety vest and helmet on a lift&#10;&#10;Description automatically generated">
            <a:extLst>
              <a:ext uri="{FF2B5EF4-FFF2-40B4-BE49-F238E27FC236}">
                <a16:creationId xmlns:a16="http://schemas.microsoft.com/office/drawing/2014/main" id="{3F9585CC-A4B1-4C6B-1A63-5DB43EBB265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9600" y="404813"/>
            <a:ext cx="2692400" cy="5254625"/>
          </a:xfrm>
        </p:spPr>
      </p:pic>
    </p:spTree>
    <p:extLst>
      <p:ext uri="{BB962C8B-B14F-4D97-AF65-F5344CB8AC3E}">
        <p14:creationId xmlns:p14="http://schemas.microsoft.com/office/powerpoint/2010/main" val="57076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llective Responsibility Toolbox Talk  Working at Height  -  Read-Only" id="{395C7306-6AC8-44D7-93CF-CAF8323DAD5F}" vid="{75EEC26C-9D5C-4319-B7AE-7A6D65CD51E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8795c05-3f2c-48f5-b627-8be52e86a3d3">
      <Terms xmlns="http://schemas.microsoft.com/office/infopath/2007/PartnerControls"/>
    </lcf76f155ced4ddcb4097134ff3c332f>
    <TaxCatchAll xmlns="46835bfa-db5c-46bd-a5fc-c5aa33c98bc1" xsi:nil="true"/>
    <a6ed8e7c971746909542e08da3481ac7 xmlns="38795c05-3f2c-48f5-b627-8be52e86a3d3">
      <Terms xmlns="http://schemas.microsoft.com/office/infopath/2007/PartnerControls"/>
    </a6ed8e7c971746909542e08da3481ac7>
    <Expiry xmlns="46835bfa-db5c-46bd-a5fc-c5aa33c98bc1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CCF58A52ABA348802608078EAF5733" ma:contentTypeVersion="22" ma:contentTypeDescription="Create a new document." ma:contentTypeScope="" ma:versionID="c937acebaec8686663741c34fed09484">
  <xsd:schema xmlns:xsd="http://www.w3.org/2001/XMLSchema" xmlns:xs="http://www.w3.org/2001/XMLSchema" xmlns:p="http://schemas.microsoft.com/office/2006/metadata/properties" xmlns:ns2="38795c05-3f2c-48f5-b627-8be52e86a3d3" xmlns:ns3="46835bfa-db5c-46bd-a5fc-c5aa33c98bc1" targetNamespace="http://schemas.microsoft.com/office/2006/metadata/properties" ma:root="true" ma:fieldsID="249d1bad7c11b0f5766ce29b37d9ad87" ns2:_="" ns3:_="">
    <xsd:import namespace="38795c05-3f2c-48f5-b627-8be52e86a3d3"/>
    <xsd:import namespace="46835bfa-db5c-46bd-a5fc-c5aa33c98b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Expiry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a6ed8e7c971746909542e08da3481ac7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795c05-3f2c-48f5-b627-8be52e86a3d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a6ed8e7c971746909542e08da3481ac7" ma:index="19" nillable="true" ma:taxonomy="true" ma:internalName="a6ed8e7c971746909542e08da3481ac7" ma:taxonomyFieldName="MavimTopic" ma:displayName="MavimTopic" ma:default="" ma:fieldId="{a6ed8e7c-9717-4690-9542-e08da3481ac7}" ma:taxonomyMulti="true" ma:sspId="accbef1c-452d-4148-9b75-a348e907063f" ma:termSetId="37c5ecaa-dccf-4e00-85d8-5c4aea7415e7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accbef1c-452d-4148-9b75-a348e90706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835bfa-db5c-46bd-a5fc-c5aa33c98bc1" elementFormDefault="qualified">
    <xsd:import namespace="http://schemas.microsoft.com/office/2006/documentManagement/types"/>
    <xsd:import namespace="http://schemas.microsoft.com/office/infopath/2007/PartnerControls"/>
    <xsd:element name="Expiry" ma:index="12" nillable="true" ma:displayName="Expiry" ma:format="DateOnly" ma:internalName="Expiry">
      <xsd:simpleType>
        <xsd:restriction base="dms:DateTime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5f67c7dc-e6a6-48c3-a1e2-e6115bd836b0}" ma:internalName="TaxCatchAll" ma:showField="CatchAllData" ma:web="46835bfa-db5c-46bd-a5fc-c5aa33c98b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F18AE7F-2B1E-445B-8E67-4EE35DF7B64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FF5B6DF-E684-4B79-B63A-23F9E6AFAC3A}">
  <ds:schemaRefs>
    <ds:schemaRef ds:uri="http://schemas.microsoft.com/office/2006/documentManagement/types"/>
    <ds:schemaRef ds:uri="http://purl.org/dc/terms/"/>
    <ds:schemaRef ds:uri="45007949-8272-4681-b037-de6178dbbda5"/>
    <ds:schemaRef ds:uri="http://purl.org/dc/dcmitype/"/>
    <ds:schemaRef ds:uri="http://schemas.microsoft.com/office/infopath/2007/PartnerControls"/>
    <ds:schemaRef ds:uri="bd31a8f1-6236-4274-9069-bd91016cd353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7E02218-DF38-4981-A5F1-4FEFA815805F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</TotalTime>
  <Words>586</Words>
  <Application>Microsoft Office PowerPoint</Application>
  <PresentationFormat>Widescreen</PresentationFormat>
  <Paragraphs>89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Arial Black</vt:lpstr>
      <vt:lpstr>Calibri</vt:lpstr>
      <vt:lpstr>Wingdings</vt:lpstr>
      <vt:lpstr>Office Theme</vt:lpstr>
      <vt:lpstr>GET A HEAD FOR HEIGHTS</vt:lpstr>
      <vt:lpstr>Falls from height – the facts</vt:lpstr>
      <vt:lpstr>Falls from height – the facts</vt:lpstr>
      <vt:lpstr>Defining competency</vt:lpstr>
      <vt:lpstr>Self awareness</vt:lpstr>
      <vt:lpstr>Situational awareness</vt:lpstr>
      <vt:lpstr>Risk awareness</vt:lpstr>
      <vt:lpstr>Work at Height Regulations </vt:lpstr>
      <vt:lpstr>Apply to everyone, every where </vt:lpstr>
      <vt:lpstr>Risk Assessment</vt:lpstr>
      <vt:lpstr>Equipment selection</vt:lpstr>
      <vt:lpstr>Equipment use</vt:lpstr>
      <vt:lpstr>Planning and competency</vt:lpstr>
      <vt:lpstr>Collective responsibility</vt:lpstr>
      <vt:lpstr>Summary</vt:lpstr>
      <vt:lpstr>Quick quiz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Collective Responsibility Toolbox Talk Working at Height</dc:title>
  <dc:creator>Matthew Longster</dc:creator>
  <cp:lastModifiedBy>Hannah Williams</cp:lastModifiedBy>
  <cp:revision>15</cp:revision>
  <dcterms:created xsi:type="dcterms:W3CDTF">2024-02-01T10:27:52Z</dcterms:created>
  <dcterms:modified xsi:type="dcterms:W3CDTF">2024-08-20T09:03:14Z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81143e5c-42c7-40b7-9183-5c769686a2ee_Enabled">
    <vt:lpwstr>true</vt:lpwstr>
  </property>
  <property fmtid="{D5CDD505-2E9C-101B-9397-08002B2CF9AE}" pid="3" name="MSIP_Label_81143e5c-42c7-40b7-9183-5c769686a2ee_SetDate">
    <vt:lpwstr>2024-02-01T10:38:53Z</vt:lpwstr>
  </property>
  <property fmtid="{D5CDD505-2E9C-101B-9397-08002B2CF9AE}" pid="4" name="MSIP_Label_81143e5c-42c7-40b7-9183-5c769686a2ee_Method">
    <vt:lpwstr>Standard</vt:lpwstr>
  </property>
  <property fmtid="{D5CDD505-2E9C-101B-9397-08002B2CF9AE}" pid="5" name="MSIP_Label_81143e5c-42c7-40b7-9183-5c769686a2ee_Name">
    <vt:lpwstr>Softcat - Internal</vt:lpwstr>
  </property>
  <property fmtid="{D5CDD505-2E9C-101B-9397-08002B2CF9AE}" pid="6" name="MSIP_Label_81143e5c-42c7-40b7-9183-5c769686a2ee_SiteId">
    <vt:lpwstr>94c5881c-2e97-42f2-8a67-d37d83f56e57</vt:lpwstr>
  </property>
  <property fmtid="{D5CDD505-2E9C-101B-9397-08002B2CF9AE}" pid="7" name="MSIP_Label_81143e5c-42c7-40b7-9183-5c769686a2ee_ActionId">
    <vt:lpwstr>ccf94416-8b43-4887-b7d7-510435944761</vt:lpwstr>
  </property>
  <property fmtid="{D5CDD505-2E9C-101B-9397-08002B2CF9AE}" pid="8" name="MSIP_Label_81143e5c-42c7-40b7-9183-5c769686a2ee_ContentBits">
    <vt:lpwstr>2</vt:lpwstr>
  </property>
  <property fmtid="{D5CDD505-2E9C-101B-9397-08002B2CF9AE}" pid="9" name="ClassificationContentMarkingFooterLocations">
    <vt:lpwstr>Office Theme:8</vt:lpwstr>
  </property>
  <property fmtid="{D5CDD505-2E9C-101B-9397-08002B2CF9AE}" pid="10" name="ClassificationContentMarkingFooterText">
    <vt:lpwstr>CLASSIFIED FOR GENERAL USE</vt:lpwstr>
  </property>
  <property fmtid="{D5CDD505-2E9C-101B-9397-08002B2CF9AE}" pid="11" name="ContentTypeId">
    <vt:lpwstr>0x0101003FCCF58A52ABA348802608078EAF5733</vt:lpwstr>
  </property>
</Properties>
</file>